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ags/tag27.xml" ContentType="application/vnd.openxmlformats-officedocument.presentationml.tags+xml"/>
  <Override PartName="/ppt/tags/tag28.xml" ContentType="application/vnd.openxmlformats-officedocument.presentationml.tags+xml"/>
  <Override PartName="/ppt/charts/chartEx2.xml" ContentType="application/vnd.ms-office.chartex+xml"/>
  <Override PartName="/ppt/charts/style2.xml" ContentType="application/vnd.ms-office.chartstyle+xml"/>
  <Override PartName="/ppt/charts/colors2.xml" ContentType="application/vnd.ms-office.chartcolorstyl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52.xml" ContentType="application/vnd.openxmlformats-officedocument.presentationml.tags+xml"/>
  <Override PartName="/ppt/charts/chartEx3.xml" ContentType="application/vnd.ms-office.chartex+xml"/>
  <Override PartName="/ppt/charts/style3.xml" ContentType="application/vnd.ms-office.chartstyle+xml"/>
  <Override PartName="/ppt/charts/colors3.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61.xml" ContentType="application/vnd.openxmlformats-officedocument.presentationml.tags+xml"/>
  <Override PartName="/ppt/charts/chartEx4.xml" ContentType="application/vnd.ms-office.chartex+xml"/>
  <Override PartName="/ppt/charts/style8.xml" ContentType="application/vnd.ms-office.chartstyle+xml"/>
  <Override PartName="/ppt/charts/colors8.xml" ContentType="application/vnd.ms-office.chartcolorstyl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72.xml" ContentType="application/vnd.openxmlformats-officedocument.presentationml.tags+xml"/>
  <Override PartName="/ppt/tags/tag73.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tags/tag74.xml" ContentType="application/vnd.openxmlformats-officedocument.presentationml.tags+xml"/>
  <Override PartName="/ppt/charts/chartEx5.xml" ContentType="application/vnd.ms-office.chartex+xml"/>
  <Override PartName="/ppt/charts/style11.xml" ContentType="application/vnd.ms-office.chartstyle+xml"/>
  <Override PartName="/ppt/charts/colors11.xml" ContentType="application/vnd.ms-office.chartcolorstyle+xml"/>
  <Override PartName="/ppt/tags/tag75.xml" ContentType="application/vnd.openxmlformats-officedocument.presentationml.tags+xml"/>
  <Override PartName="/ppt/tags/tag76.xml" ContentType="application/vnd.openxmlformats-officedocument.presentationml.tags+xml"/>
  <Override PartName="/ppt/notesSlides/notesSlide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Ex6.xml" ContentType="application/vnd.ms-office.chartex+xml"/>
  <Override PartName="/ppt/charts/style12.xml" ContentType="application/vnd.ms-office.chartstyle+xml"/>
  <Override PartName="/ppt/charts/colors12.xml" ContentType="application/vnd.ms-office.chartcolorstyle+xml"/>
  <Override PartName="/ppt/charts/chartEx7.xml" ContentType="application/vnd.ms-office.chartex+xml"/>
  <Override PartName="/ppt/charts/style13.xml" ContentType="application/vnd.ms-office.chartstyle+xml"/>
  <Override PartName="/ppt/charts/colors13.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charts/chart11.xml" ContentType="application/vnd.openxmlformats-officedocument.drawingml.chart+xml"/>
  <Override PartName="/ppt/charts/chart12.xml" ContentType="application/vnd.openxmlformats-officedocument.drawingml.chart+xml"/>
  <Override PartName="/ppt/tags/tag140.xml" ContentType="application/vnd.openxmlformats-officedocument.presentationml.tags+xml"/>
  <Override PartName="/ppt/tags/tag141.xml" ContentType="application/vnd.openxmlformats-officedocument.presentationml.tags+xml"/>
  <Override PartName="/ppt/notesSlides/notesSlide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6.xml" ContentType="application/vnd.openxmlformats-officedocument.presentationml.notesSlide+xml"/>
  <Override PartName="/ppt/tags/tag148.xml" ContentType="application/vnd.openxmlformats-officedocument.presentationml.tags+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tags/tag149.xml" ContentType="application/vnd.openxmlformats-officedocument.presentationml.tags+xml"/>
  <Override PartName="/ppt/tags/tag150.xml" ContentType="application/vnd.openxmlformats-officedocument.presentationml.tags+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charts/chart16.xml" ContentType="application/vnd.openxmlformats-officedocument.drawingml.chart+xml"/>
  <Override PartName="/ppt/tags/tag175.xml" ContentType="application/vnd.openxmlformats-officedocument.presentationml.tags+xml"/>
  <Override PartName="/ppt/tags/tag176.xml" ContentType="application/vnd.openxmlformats-officedocument.presentationml.tag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charts/chart19.xml" ContentType="application/vnd.openxmlformats-officedocument.drawingml.chart+xml"/>
  <Override PartName="/ppt/tags/tag197.xml" ContentType="application/vnd.openxmlformats-officedocument.presentationml.tags+xml"/>
  <Override PartName="/ppt/tags/tag198.xml" ContentType="application/vnd.openxmlformats-officedocument.presentationml.tags+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charts/chart22.xml" ContentType="application/vnd.openxmlformats-officedocument.drawingml.chart+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charts/chartEx8.xml" ContentType="application/vnd.ms-office.chartex+xml"/>
  <Override PartName="/ppt/charts/style21.xml" ContentType="application/vnd.ms-office.chartstyle+xml"/>
  <Override PartName="/ppt/charts/colors21.xml" ContentType="application/vnd.ms-office.chartcolorstyl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tags/tag365.xml" ContentType="application/vnd.openxmlformats-officedocument.presentationml.tags+xml"/>
  <Override PartName="/ppt/charts/chartEx9.xml" ContentType="application/vnd.ms-office.chartex+xml"/>
  <Override PartName="/ppt/charts/style22.xml" ContentType="application/vnd.ms-office.chartstyle+xml"/>
  <Override PartName="/ppt/charts/colors22.xml" ContentType="application/vnd.ms-office.chartcolorstyle+xml"/>
  <Override PartName="/ppt/tags/tag366.xml" ContentType="application/vnd.openxmlformats-officedocument.presentationml.tags+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tags/tag367.xml" ContentType="application/vnd.openxmlformats-officedocument.presentationml.tags+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tags/tag368.xml" ContentType="application/vnd.openxmlformats-officedocument.presentationml.tags+xml"/>
  <Override PartName="/ppt/charts/chartEx10.xml" ContentType="application/vnd.ms-office.chartex+xml"/>
  <Override PartName="/ppt/charts/style25.xml" ContentType="application/vnd.ms-office.chartstyle+xml"/>
  <Override PartName="/ppt/charts/colors25.xml" ContentType="application/vnd.ms-office.chartcolorstyle+xml"/>
  <Override PartName="/ppt/tags/tag369.xml" ContentType="application/vnd.openxmlformats-officedocument.presentationml.tags+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tags/tag370.xml" ContentType="application/vnd.openxmlformats-officedocument.presentationml.tags+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tags/tag371.xml" ContentType="application/vnd.openxmlformats-officedocument.presentationml.tags+xml"/>
  <Override PartName="/ppt/notesSlides/notesSlide7.xml" ContentType="application/vnd.openxmlformats-officedocument.presentationml.notesSlide+xml"/>
  <Override PartName="/ppt/charts/chartEx11.xml" ContentType="application/vnd.ms-office.chartex+xml"/>
  <Override PartName="/ppt/charts/style28.xml" ContentType="application/vnd.ms-office.chartstyle+xml"/>
  <Override PartName="/ppt/charts/colors28.xml" ContentType="application/vnd.ms-office.chartcolorstyle+xml"/>
  <Override PartName="/ppt/tags/tag372.xml" ContentType="application/vnd.openxmlformats-officedocument.presentationml.tags+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tags/tag373.xml" ContentType="application/vnd.openxmlformats-officedocument.presentationml.tags+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charts/chart34.xml" ContentType="application/vnd.openxmlformats-officedocument.drawingml.chart+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charts/chart35.xml" ContentType="application/vnd.openxmlformats-officedocument.drawingml.chart+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charts/chart38.xml" ContentType="application/vnd.openxmlformats-officedocument.drawingml.chart+xml"/>
  <Override PartName="/ppt/charts/chart39.xml" ContentType="application/vnd.openxmlformats-officedocument.drawingml.chart+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charts/chart40.xml" ContentType="application/vnd.openxmlformats-officedocument.drawingml.chart+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charts/chart41.xml" ContentType="application/vnd.openxmlformats-officedocument.drawingml.chart+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charts/chart42.xml" ContentType="application/vnd.openxmlformats-officedocument.drawingml.chart+xml"/>
  <Override PartName="/ppt/charts/chart43.xml" ContentType="application/vnd.openxmlformats-officedocument.drawingml.chart+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charts/chartEx12.xml" ContentType="application/vnd.ms-office.chartex+xml"/>
  <Override PartName="/ppt/charts/style31.xml" ContentType="application/vnd.ms-office.chartstyle+xml"/>
  <Override PartName="/ppt/charts/colors31.xml" ContentType="application/vnd.ms-office.chartcolorstyle+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charts/chart50.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51.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56.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57.xml" ContentType="application/vnd.openxmlformats-officedocument.drawingml.chart+xml"/>
  <Override PartName="/ppt/charts/chart58.xml" ContentType="application/vnd.openxmlformats-officedocument.drawingml.chart+xml"/>
  <Override PartName="/ppt/charts/style36.xml" ContentType="application/vnd.ms-office.chartstyle+xml"/>
  <Override PartName="/ppt/charts/colors36.xml" ContentType="application/vnd.ms-office.chartcolorstyle+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1" r:id="rId4"/>
  </p:sldMasterIdLst>
  <p:notesMasterIdLst>
    <p:notesMasterId r:id="rId88"/>
  </p:notesMasterIdLst>
  <p:sldIdLst>
    <p:sldId id="4910" r:id="rId5"/>
    <p:sldId id="1655" r:id="rId6"/>
    <p:sldId id="7186" r:id="rId7"/>
    <p:sldId id="6971" r:id="rId8"/>
    <p:sldId id="6895" r:id="rId9"/>
    <p:sldId id="7302" r:id="rId10"/>
    <p:sldId id="7308" r:id="rId11"/>
    <p:sldId id="7187" r:id="rId12"/>
    <p:sldId id="7272" r:id="rId13"/>
    <p:sldId id="7081" r:id="rId14"/>
    <p:sldId id="7083" r:id="rId15"/>
    <p:sldId id="7084" r:id="rId16"/>
    <p:sldId id="7085" r:id="rId17"/>
    <p:sldId id="7269" r:id="rId18"/>
    <p:sldId id="7273" r:id="rId19"/>
    <p:sldId id="7086" r:id="rId20"/>
    <p:sldId id="7309" r:id="rId21"/>
    <p:sldId id="7268" r:id="rId22"/>
    <p:sldId id="7274" r:id="rId23"/>
    <p:sldId id="7094" r:id="rId24"/>
    <p:sldId id="7098" r:id="rId25"/>
    <p:sldId id="7267" r:id="rId26"/>
    <p:sldId id="7063" r:id="rId27"/>
    <p:sldId id="6970" r:id="rId28"/>
    <p:sldId id="7041" r:id="rId29"/>
    <p:sldId id="7305" r:id="rId30"/>
    <p:sldId id="6898" r:id="rId31"/>
    <p:sldId id="7042" r:id="rId32"/>
    <p:sldId id="6939" r:id="rId33"/>
    <p:sldId id="7005" r:id="rId34"/>
    <p:sldId id="7310" r:id="rId35"/>
    <p:sldId id="7326" r:id="rId36"/>
    <p:sldId id="7189" r:id="rId37"/>
    <p:sldId id="7287" r:id="rId38"/>
    <p:sldId id="7323" r:id="rId39"/>
    <p:sldId id="7188" r:id="rId40"/>
    <p:sldId id="7286" r:id="rId41"/>
    <p:sldId id="7270" r:id="rId42"/>
    <p:sldId id="7324" r:id="rId43"/>
    <p:sldId id="7190" r:id="rId44"/>
    <p:sldId id="6951" r:id="rId45"/>
    <p:sldId id="7325" r:id="rId46"/>
    <p:sldId id="7192" r:id="rId47"/>
    <p:sldId id="7288" r:id="rId48"/>
    <p:sldId id="7252" r:id="rId49"/>
    <p:sldId id="7167" r:id="rId50"/>
    <p:sldId id="7221" r:id="rId51"/>
    <p:sldId id="7183" r:id="rId52"/>
    <p:sldId id="7240" r:id="rId53"/>
    <p:sldId id="7241" r:id="rId54"/>
    <p:sldId id="7222" r:id="rId55"/>
    <p:sldId id="7242" r:id="rId56"/>
    <p:sldId id="7243" r:id="rId57"/>
    <p:sldId id="7244" r:id="rId58"/>
    <p:sldId id="7223" r:id="rId59"/>
    <p:sldId id="7245" r:id="rId60"/>
    <p:sldId id="7246" r:id="rId61"/>
    <p:sldId id="7247" r:id="rId62"/>
    <p:sldId id="7289" r:id="rId63"/>
    <p:sldId id="7277" r:id="rId64"/>
    <p:sldId id="7297" r:id="rId65"/>
    <p:sldId id="7224" r:id="rId66"/>
    <p:sldId id="7290" r:id="rId67"/>
    <p:sldId id="7291" r:id="rId68"/>
    <p:sldId id="7292" r:id="rId69"/>
    <p:sldId id="7296" r:id="rId70"/>
    <p:sldId id="7260" r:id="rId71"/>
    <p:sldId id="7225" r:id="rId72"/>
    <p:sldId id="7293" r:id="rId73"/>
    <p:sldId id="7294" r:id="rId74"/>
    <p:sldId id="7295" r:id="rId75"/>
    <p:sldId id="7264" r:id="rId76"/>
    <p:sldId id="7265" r:id="rId77"/>
    <p:sldId id="7196" r:id="rId78"/>
    <p:sldId id="7329" r:id="rId79"/>
    <p:sldId id="7197" r:id="rId80"/>
    <p:sldId id="7328" r:id="rId81"/>
    <p:sldId id="7320" r:id="rId82"/>
    <p:sldId id="7318" r:id="rId83"/>
    <p:sldId id="7322" r:id="rId84"/>
    <p:sldId id="7327" r:id="rId85"/>
    <p:sldId id="7228" r:id="rId86"/>
    <p:sldId id="2987" r:id="rId87"/>
  </p:sldIdLst>
  <p:sldSz cx="9906000" cy="6858000" type="A4"/>
  <p:notesSz cx="6735763" cy="9866313"/>
  <p:embeddedFontLst>
    <p:embeddedFont>
      <p:font typeface="Calibri" panose="020F0502020204030204" pitchFamily="34" charset="0"/>
      <p:regular r:id="rId89"/>
      <p:bold r:id="rId90"/>
      <p:italic r:id="rId91"/>
      <p:boldItalic r:id="rId92"/>
    </p:embeddedFont>
    <p:embeddedFont>
      <p:font typeface="Century Gothic" panose="020B0502020202020204" pitchFamily="34" charset="0"/>
      <p:regular r:id="rId93"/>
      <p:bold r:id="rId94"/>
      <p:italic r:id="rId95"/>
      <p:boldItalic r:id="rId96"/>
    </p:embeddedFont>
    <p:embeddedFont>
      <p:font typeface="Monotype Sorts" panose="020B0604020202020204" charset="0"/>
      <p:regular r:id="rId97"/>
    </p:embeddedFont>
    <p:embeddedFont>
      <p:font typeface="Trebuchet MS" panose="020B0603020202020204" pitchFamily="34" charset="0"/>
      <p:regular r:id="rId98"/>
      <p:bold r:id="rId99"/>
      <p:italic r:id="rId100"/>
      <p:boldItalic r:id="rId101"/>
    </p:embeddedFont>
  </p:embeddedFontLst>
  <p:custDataLst>
    <p:tags r:id="rId102"/>
  </p:custDataLst>
  <p:defaultTex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p:defaultTextStyle>
  <p:extLst>
    <p:ext uri="{521415D9-36F7-43E2-AB2F-B90AF26B5E84}">
      <p14:sectionLst xmlns:p14="http://schemas.microsoft.com/office/powerpoint/2010/main">
        <p14:section name="BAGUETTE GROWTH AVENUES &amp; BP ASSESSMENT" id="{853B9725-C483-40A3-BAEC-7BF24DAEA307}">
          <p14:sldIdLst>
            <p14:sldId id="4910"/>
            <p14:sldId id="1655"/>
          </p14:sldIdLst>
        </p14:section>
        <p14:section name="2_Overall pres" id="{D1E5A211-A748-44FB-AA13-1DB1B4791E1C}">
          <p14:sldIdLst>
            <p14:sldId id="7186"/>
            <p14:sldId id="6971"/>
            <p14:sldId id="6895"/>
            <p14:sldId id="7302"/>
            <p14:sldId id="7308"/>
          </p14:sldIdLst>
        </p14:section>
        <p14:section name="2_key growth levers" id="{A4B53F89-31D5-4B5F-BF87-CC776B77CA64}">
          <p14:sldIdLst/>
        </p14:section>
        <p14:section name="_Risk" id="{2030D397-BFDA-400F-87C4-816F1544C6A4}">
          <p14:sldIdLst>
            <p14:sldId id="7187"/>
            <p14:sldId id="7272"/>
            <p14:sldId id="7081"/>
            <p14:sldId id="7083"/>
            <p14:sldId id="7084"/>
            <p14:sldId id="7085"/>
          </p14:sldIdLst>
        </p14:section>
        <p14:section name="_Compliance" id="{C5F9DC52-6600-41DC-8D7E-AB9BBCDDC5FA}">
          <p14:sldIdLst>
            <p14:sldId id="7269"/>
            <p14:sldId id="7273"/>
            <p14:sldId id="7086"/>
            <p14:sldId id="7309"/>
          </p14:sldIdLst>
        </p14:section>
        <p14:section name="_S&amp;M" id="{FDF0DA4B-C1F7-4A3F-859D-DFAF7451EE49}">
          <p14:sldIdLst>
            <p14:sldId id="7268"/>
            <p14:sldId id="7274"/>
            <p14:sldId id="7094"/>
            <p14:sldId id="7098"/>
          </p14:sldIdLst>
        </p14:section>
        <p14:section name="_Tranverse" id="{32C1352C-5CA5-4422-BFC0-08CF3F0E198F}">
          <p14:sldIdLst>
            <p14:sldId id="7267"/>
            <p14:sldId id="7063"/>
            <p14:sldId id="6970"/>
            <p14:sldId id="7041"/>
            <p14:sldId id="7305"/>
            <p14:sldId id="6898"/>
            <p14:sldId id="7042"/>
            <p14:sldId id="6939"/>
            <p14:sldId id="7005"/>
          </p14:sldIdLst>
        </p14:section>
        <p14:section name="3_TOP DOWN" id="{76590E2A-97A9-4A2D-9EA0-C684177B7D23}">
          <p14:sldIdLst>
            <p14:sldId id="7310"/>
            <p14:sldId id="7326"/>
          </p14:sldIdLst>
        </p14:section>
        <p14:section name="_Risk" id="{0A99FF0C-1CA0-4184-B852-D22E77F58C35}">
          <p14:sldIdLst>
            <p14:sldId id="7189"/>
            <p14:sldId id="7287"/>
            <p14:sldId id="7323"/>
          </p14:sldIdLst>
        </p14:section>
        <p14:section name="_Compliance" id="{A2BA172C-F3B5-4034-8AC2-39B5FA1ED2F0}">
          <p14:sldIdLst>
            <p14:sldId id="7188"/>
            <p14:sldId id="7286"/>
            <p14:sldId id="7270"/>
            <p14:sldId id="7324"/>
          </p14:sldIdLst>
        </p14:section>
        <p14:section name="_Marketing" id="{53063FCE-7D70-43D0-8188-76BE2D27827B}">
          <p14:sldIdLst>
            <p14:sldId id="7190"/>
            <p14:sldId id="6951"/>
            <p14:sldId id="7325"/>
          </p14:sldIdLst>
        </p14:section>
        <p14:section name="4_BOTTOM UP" id="{86431431-4228-4C14-8977-816C1CF0543C}">
          <p14:sldIdLst>
            <p14:sldId id="7192"/>
            <p14:sldId id="7288"/>
            <p14:sldId id="7252"/>
            <p14:sldId id="7167"/>
          </p14:sldIdLst>
        </p14:section>
        <p14:section name="_France" id="{E8FA0A5A-EE85-4ACF-A637-1721D59890CE}">
          <p14:sldIdLst>
            <p14:sldId id="7221"/>
            <p14:sldId id="7183"/>
            <p14:sldId id="7240"/>
            <p14:sldId id="7241"/>
          </p14:sldIdLst>
        </p14:section>
        <p14:section name="_Benelux" id="{21AD2A49-5683-45B1-81B0-F26394A7E65A}">
          <p14:sldIdLst>
            <p14:sldId id="7222"/>
            <p14:sldId id="7242"/>
            <p14:sldId id="7243"/>
            <p14:sldId id="7244"/>
          </p14:sldIdLst>
        </p14:section>
        <p14:section name="_Manageo" id="{C4C4968A-B8BC-4F49-9958-034EA3A5CFBF}">
          <p14:sldIdLst>
            <p14:sldId id="7223"/>
            <p14:sldId id="7245"/>
            <p14:sldId id="7246"/>
            <p14:sldId id="7247"/>
          </p14:sldIdLst>
        </p14:section>
        <p14:section name="5_PIPELINE" id="{8BE8F272-ACDD-4EA7-A16E-A6939E84FC2C}">
          <p14:sldIdLst>
            <p14:sldId id="7289"/>
            <p14:sldId id="7277"/>
            <p14:sldId id="7297"/>
          </p14:sldIdLst>
        </p14:section>
        <p14:section name="_France" id="{FD2E0D5D-4658-47E8-B8A0-5646DF77A1DD}">
          <p14:sldIdLst>
            <p14:sldId id="7224"/>
            <p14:sldId id="7290"/>
            <p14:sldId id="7291"/>
            <p14:sldId id="7292"/>
            <p14:sldId id="7296"/>
            <p14:sldId id="7260"/>
          </p14:sldIdLst>
        </p14:section>
        <p14:section name="_BNL" id="{5FB36C94-AA58-4FB6-B3BD-FB171480B356}">
          <p14:sldIdLst>
            <p14:sldId id="7225"/>
            <p14:sldId id="7293"/>
            <p14:sldId id="7294"/>
            <p14:sldId id="7295"/>
            <p14:sldId id="7264"/>
            <p14:sldId id="7265"/>
          </p14:sldIdLst>
        </p14:section>
        <p14:section name="4_Synthesis" id="{27E29CBE-8915-44BE-899C-A3A50CB48E4E}">
          <p14:sldIdLst>
            <p14:sldId id="7196"/>
            <p14:sldId id="7329"/>
          </p14:sldIdLst>
        </p14:section>
        <p14:section name="5_APPENDIX" id="{689B6793-648B-4706-86C2-62E2F2EA9CCA}">
          <p14:sldIdLst>
            <p14:sldId id="7197"/>
            <p14:sldId id="7328"/>
            <p14:sldId id="7320"/>
            <p14:sldId id="7318"/>
            <p14:sldId id="7322"/>
            <p14:sldId id="7327"/>
            <p14:sldId id="7228"/>
            <p14:sldId id="29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 MANTEL" initials="UM" lastIdx="1" clrIdx="0">
    <p:extLst>
      <p:ext uri="{19B8F6BF-5375-455C-9EA6-DF929625EA0E}">
        <p15:presenceInfo xmlns:p15="http://schemas.microsoft.com/office/powerpoint/2012/main" userId="S::ugo.mantel@eleven-strategy.com::2d5b7065-31bb-4181-a7f8-a73bf0c30211" providerId="AD"/>
      </p:ext>
    </p:extLst>
  </p:cmAuthor>
  <p:cmAuthor id="2" name="Pintart Nicolas" initials="PN" lastIdx="12" clrIdx="1">
    <p:extLst>
      <p:ext uri="{19B8F6BF-5375-455C-9EA6-DF929625EA0E}">
        <p15:presenceInfo xmlns:p15="http://schemas.microsoft.com/office/powerpoint/2012/main" userId="S::nicolas.pintart@altares.com::cd87820c-e2e4-42e5-8e08-1104ab5b3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005271"/>
    <a:srgbClr val="1E742A"/>
    <a:srgbClr val="FFFFFF"/>
    <a:srgbClr val="6C6C6C"/>
    <a:srgbClr val="E6E6E6"/>
    <a:srgbClr val="6600FF"/>
    <a:srgbClr val="9BE5A5"/>
    <a:srgbClr val="289B38"/>
    <a:srgbClr val="8FC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ACBA0-0209-42F1-8A58-9E837225743E}" v="1769" dt="2022-01-19T08:25:24.22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2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gs" Target="tags/tag1.xml"/><Relationship Id="rId5" Type="http://schemas.openxmlformats.org/officeDocument/2006/relationships/slide" Target="slides/slide1.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o MANTEL" userId="2d5b7065-31bb-4181-a7f8-a73bf0c30211" providerId="ADAL" clId="{7D3F3FFB-8B0B-4E7C-B5BB-5EB75D4C4F66}"/>
    <pc:docChg chg="custSel modSld">
      <pc:chgData name="Ugo MANTEL" userId="2d5b7065-31bb-4181-a7f8-a73bf0c30211" providerId="ADAL" clId="{7D3F3FFB-8B0B-4E7C-B5BB-5EB75D4C4F66}" dt="2021-04-08T21:11:14.701" v="241"/>
      <pc:docMkLst>
        <pc:docMk/>
      </pc:docMkLst>
      <pc:sldChg chg="addSp delSp modSp mod">
        <pc:chgData name="Ugo MANTEL" userId="2d5b7065-31bb-4181-a7f8-a73bf0c30211" providerId="ADAL" clId="{7D3F3FFB-8B0B-4E7C-B5BB-5EB75D4C4F66}" dt="2021-04-08T21:11:14.701" v="241"/>
        <pc:sldMkLst>
          <pc:docMk/>
          <pc:sldMk cId="801504998" sldId="7323"/>
        </pc:sldMkLst>
        <pc:spChg chg="mod">
          <ac:chgData name="Ugo MANTEL" userId="2d5b7065-31bb-4181-a7f8-a73bf0c30211" providerId="ADAL" clId="{7D3F3FFB-8B0B-4E7C-B5BB-5EB75D4C4F66}" dt="2021-04-08T21:11:14.695" v="179"/>
          <ac:spMkLst>
            <pc:docMk/>
            <pc:sldMk cId="801504998" sldId="7323"/>
            <ac:spMk id="2" creationId="{CD165F17-7CAC-4AF4-8282-54929008452F}"/>
          </ac:spMkLst>
        </pc:spChg>
        <pc:spChg chg="mod ord">
          <ac:chgData name="Ugo MANTEL" userId="2d5b7065-31bb-4181-a7f8-a73bf0c30211" providerId="ADAL" clId="{7D3F3FFB-8B0B-4E7C-B5BB-5EB75D4C4F66}" dt="2021-04-08T21:11:14.695" v="183"/>
          <ac:spMkLst>
            <pc:docMk/>
            <pc:sldMk cId="801504998" sldId="7323"/>
            <ac:spMk id="3" creationId="{767C5564-2A86-4AB1-ABE2-184B38911891}"/>
          </ac:spMkLst>
        </pc:spChg>
        <pc:spChg chg="add del mod ord modVis">
          <ac:chgData name="Ugo MANTEL" userId="2d5b7065-31bb-4181-a7f8-a73bf0c30211" providerId="ADAL" clId="{7D3F3FFB-8B0B-4E7C-B5BB-5EB75D4C4F66}" dt="2021-04-08T21:11:14.701" v="239"/>
          <ac:spMkLst>
            <pc:docMk/>
            <pc:sldMk cId="801504998" sldId="7323"/>
            <ac:spMk id="4" creationId="{6CB62899-605B-4F7B-8240-93141E7A1813}"/>
          </ac:spMkLst>
        </pc:spChg>
        <pc:spChg chg="mod ord">
          <ac:chgData name="Ugo MANTEL" userId="2d5b7065-31bb-4181-a7f8-a73bf0c30211" providerId="ADAL" clId="{7D3F3FFB-8B0B-4E7C-B5BB-5EB75D4C4F66}" dt="2021-04-08T21:11:14.695" v="187"/>
          <ac:spMkLst>
            <pc:docMk/>
            <pc:sldMk cId="801504998" sldId="7323"/>
            <ac:spMk id="9" creationId="{23CB84E8-6EE0-413D-82C7-848318AC3EAF}"/>
          </ac:spMkLst>
        </pc:spChg>
        <pc:spChg chg="mod ord">
          <ac:chgData name="Ugo MANTEL" userId="2d5b7065-31bb-4181-a7f8-a73bf0c30211" providerId="ADAL" clId="{7D3F3FFB-8B0B-4E7C-B5BB-5EB75D4C4F66}" dt="2021-04-08T21:11:14.695" v="181"/>
          <ac:spMkLst>
            <pc:docMk/>
            <pc:sldMk cId="801504998" sldId="7323"/>
            <ac:spMk id="12" creationId="{C49BAE88-D1E1-4812-B24A-FC06EA02B1CC}"/>
          </ac:spMkLst>
        </pc:spChg>
        <pc:spChg chg="mod ord">
          <ac:chgData name="Ugo MANTEL" userId="2d5b7065-31bb-4181-a7f8-a73bf0c30211" providerId="ADAL" clId="{7D3F3FFB-8B0B-4E7C-B5BB-5EB75D4C4F66}" dt="2021-04-08T21:11:14.701" v="222"/>
          <ac:spMkLst>
            <pc:docMk/>
            <pc:sldMk cId="801504998" sldId="7323"/>
            <ac:spMk id="13" creationId="{6C3026A0-F69A-4CC1-A647-3FAFCA938186}"/>
          </ac:spMkLst>
        </pc:spChg>
        <pc:spChg chg="mod ord">
          <ac:chgData name="Ugo MANTEL" userId="2d5b7065-31bb-4181-a7f8-a73bf0c30211" providerId="ADAL" clId="{7D3F3FFB-8B0B-4E7C-B5BB-5EB75D4C4F66}" dt="2021-04-08T21:11:14.695" v="189"/>
          <ac:spMkLst>
            <pc:docMk/>
            <pc:sldMk cId="801504998" sldId="7323"/>
            <ac:spMk id="14" creationId="{742E0BDF-8628-4451-87AF-85A85D1C196F}"/>
          </ac:spMkLst>
        </pc:spChg>
        <pc:spChg chg="mod">
          <ac:chgData name="Ugo MANTEL" userId="2d5b7065-31bb-4181-a7f8-a73bf0c30211" providerId="ADAL" clId="{7D3F3FFB-8B0B-4E7C-B5BB-5EB75D4C4F66}" dt="2021-04-08T21:11:14.701" v="225"/>
          <ac:spMkLst>
            <pc:docMk/>
            <pc:sldMk cId="801504998" sldId="7323"/>
            <ac:spMk id="15" creationId="{20320AEC-9DEE-4832-92D4-E87B89CE3BD5}"/>
          </ac:spMkLst>
        </pc:spChg>
        <pc:spChg chg="mod ord">
          <ac:chgData name="Ugo MANTEL" userId="2d5b7065-31bb-4181-a7f8-a73bf0c30211" providerId="ADAL" clId="{7D3F3FFB-8B0B-4E7C-B5BB-5EB75D4C4F66}" dt="2021-04-08T21:11:14.695" v="191"/>
          <ac:spMkLst>
            <pc:docMk/>
            <pc:sldMk cId="801504998" sldId="7323"/>
            <ac:spMk id="21" creationId="{C519A0D2-0635-45DC-AC02-4BA8E552A359}"/>
          </ac:spMkLst>
        </pc:spChg>
        <pc:spChg chg="mod">
          <ac:chgData name="Ugo MANTEL" userId="2d5b7065-31bb-4181-a7f8-a73bf0c30211" providerId="ADAL" clId="{7D3F3FFB-8B0B-4E7C-B5BB-5EB75D4C4F66}" dt="2021-04-08T21:11:14.701" v="224"/>
          <ac:spMkLst>
            <pc:docMk/>
            <pc:sldMk cId="801504998" sldId="7323"/>
            <ac:spMk id="22" creationId="{28540286-7824-474B-9FDB-0A003B64F4A1}"/>
          </ac:spMkLst>
        </pc:spChg>
        <pc:spChg chg="mod">
          <ac:chgData name="Ugo MANTEL" userId="2d5b7065-31bb-4181-a7f8-a73bf0c30211" providerId="ADAL" clId="{7D3F3FFB-8B0B-4E7C-B5BB-5EB75D4C4F66}" dt="2021-04-08T21:11:14.701" v="219"/>
          <ac:spMkLst>
            <pc:docMk/>
            <pc:sldMk cId="801504998" sldId="7323"/>
            <ac:spMk id="24" creationId="{AF0F5D7D-368C-4846-AE65-CA50F964C9A7}"/>
          </ac:spMkLst>
        </pc:spChg>
        <pc:spChg chg="mod">
          <ac:chgData name="Ugo MANTEL" userId="2d5b7065-31bb-4181-a7f8-a73bf0c30211" providerId="ADAL" clId="{7D3F3FFB-8B0B-4E7C-B5BB-5EB75D4C4F66}" dt="2021-04-08T21:11:14.701" v="215"/>
          <ac:spMkLst>
            <pc:docMk/>
            <pc:sldMk cId="801504998" sldId="7323"/>
            <ac:spMk id="26" creationId="{0D53AC77-5FD0-40F2-A38A-8E48AB99DA73}"/>
          </ac:spMkLst>
        </pc:spChg>
        <pc:spChg chg="mod ord">
          <ac:chgData name="Ugo MANTEL" userId="2d5b7065-31bb-4181-a7f8-a73bf0c30211" providerId="ADAL" clId="{7D3F3FFB-8B0B-4E7C-B5BB-5EB75D4C4F66}" dt="2021-04-08T21:11:14.701" v="208"/>
          <ac:spMkLst>
            <pc:docMk/>
            <pc:sldMk cId="801504998" sldId="7323"/>
            <ac:spMk id="27" creationId="{9E84160A-6773-4D0C-9B22-912C7CCE0859}"/>
          </ac:spMkLst>
        </pc:spChg>
        <pc:spChg chg="mod">
          <ac:chgData name="Ugo MANTEL" userId="2d5b7065-31bb-4181-a7f8-a73bf0c30211" providerId="ADAL" clId="{7D3F3FFB-8B0B-4E7C-B5BB-5EB75D4C4F66}" dt="2021-04-08T21:11:14.701" v="210"/>
          <ac:spMkLst>
            <pc:docMk/>
            <pc:sldMk cId="801504998" sldId="7323"/>
            <ac:spMk id="28" creationId="{F7E685FD-C30D-4E34-92F7-DD2DE593E5A7}"/>
          </ac:spMkLst>
        </pc:spChg>
        <pc:spChg chg="mod">
          <ac:chgData name="Ugo MANTEL" userId="2d5b7065-31bb-4181-a7f8-a73bf0c30211" providerId="ADAL" clId="{7D3F3FFB-8B0B-4E7C-B5BB-5EB75D4C4F66}" dt="2021-04-08T21:11:14.701" v="211"/>
          <ac:spMkLst>
            <pc:docMk/>
            <pc:sldMk cId="801504998" sldId="7323"/>
            <ac:spMk id="29" creationId="{15FB3F4D-0D35-42F6-A4B8-A7A6F4D8D596}"/>
          </ac:spMkLst>
        </pc:spChg>
        <pc:spChg chg="mod">
          <ac:chgData name="Ugo MANTEL" userId="2d5b7065-31bb-4181-a7f8-a73bf0c30211" providerId="ADAL" clId="{7D3F3FFB-8B0B-4E7C-B5BB-5EB75D4C4F66}" dt="2021-04-08T21:11:14.701" v="209"/>
          <ac:spMkLst>
            <pc:docMk/>
            <pc:sldMk cId="801504998" sldId="7323"/>
            <ac:spMk id="30" creationId="{BA2AE1F9-2C63-4C0D-8C1D-3B3F962DA919}"/>
          </ac:spMkLst>
        </pc:spChg>
        <pc:spChg chg="mod">
          <ac:chgData name="Ugo MANTEL" userId="2d5b7065-31bb-4181-a7f8-a73bf0c30211" providerId="ADAL" clId="{7D3F3FFB-8B0B-4E7C-B5BB-5EB75D4C4F66}" dt="2021-04-08T21:11:14.701" v="218"/>
          <ac:spMkLst>
            <pc:docMk/>
            <pc:sldMk cId="801504998" sldId="7323"/>
            <ac:spMk id="31" creationId="{390048AC-D4EE-44CB-BDF9-E3C0FF8A5B12}"/>
          </ac:spMkLst>
        </pc:spChg>
        <pc:spChg chg="mod">
          <ac:chgData name="Ugo MANTEL" userId="2d5b7065-31bb-4181-a7f8-a73bf0c30211" providerId="ADAL" clId="{7D3F3FFB-8B0B-4E7C-B5BB-5EB75D4C4F66}" dt="2021-04-08T21:11:14.701" v="220"/>
          <ac:spMkLst>
            <pc:docMk/>
            <pc:sldMk cId="801504998" sldId="7323"/>
            <ac:spMk id="32" creationId="{FB0CE7A2-96B8-42CB-B6C4-AE699087BDF9}"/>
          </ac:spMkLst>
        </pc:spChg>
        <pc:spChg chg="mod">
          <ac:chgData name="Ugo MANTEL" userId="2d5b7065-31bb-4181-a7f8-a73bf0c30211" providerId="ADAL" clId="{7D3F3FFB-8B0B-4E7C-B5BB-5EB75D4C4F66}" dt="2021-04-08T21:11:14.701" v="214"/>
          <ac:spMkLst>
            <pc:docMk/>
            <pc:sldMk cId="801504998" sldId="7323"/>
            <ac:spMk id="33" creationId="{AB4BE910-9BE1-4940-B583-81BDB64D2DE2}"/>
          </ac:spMkLst>
        </pc:spChg>
        <pc:spChg chg="del mod">
          <ac:chgData name="Ugo MANTEL" userId="2d5b7065-31bb-4181-a7f8-a73bf0c30211" providerId="ADAL" clId="{7D3F3FFB-8B0B-4E7C-B5BB-5EB75D4C4F66}" dt="2021-04-08T21:11:14.648" v="164"/>
          <ac:spMkLst>
            <pc:docMk/>
            <pc:sldMk cId="801504998" sldId="7323"/>
            <ac:spMk id="35" creationId="{4747791C-59F7-4247-94B6-3A5C84BECE19}"/>
          </ac:spMkLst>
        </pc:spChg>
        <pc:spChg chg="del mod">
          <ac:chgData name="Ugo MANTEL" userId="2d5b7065-31bb-4181-a7f8-a73bf0c30211" providerId="ADAL" clId="{7D3F3FFB-8B0B-4E7C-B5BB-5EB75D4C4F66}" dt="2021-04-08T21:11:14.648" v="165"/>
          <ac:spMkLst>
            <pc:docMk/>
            <pc:sldMk cId="801504998" sldId="7323"/>
            <ac:spMk id="36" creationId="{B3DA3028-8DA8-4825-B259-1146D2E5A27B}"/>
          </ac:spMkLst>
        </pc:spChg>
        <pc:spChg chg="mod ord">
          <ac:chgData name="Ugo MANTEL" userId="2d5b7065-31bb-4181-a7f8-a73bf0c30211" providerId="ADAL" clId="{7D3F3FFB-8B0B-4E7C-B5BB-5EB75D4C4F66}" dt="2021-04-08T21:11:14.701" v="213"/>
          <ac:spMkLst>
            <pc:docMk/>
            <pc:sldMk cId="801504998" sldId="7323"/>
            <ac:spMk id="37" creationId="{CF17BCC7-4844-4D14-A5A8-238648D62ADF}"/>
          </ac:spMkLst>
        </pc:spChg>
        <pc:spChg chg="del mod">
          <ac:chgData name="Ugo MANTEL" userId="2d5b7065-31bb-4181-a7f8-a73bf0c30211" providerId="ADAL" clId="{7D3F3FFB-8B0B-4E7C-B5BB-5EB75D4C4F66}" dt="2021-04-08T21:11:14.648" v="166"/>
          <ac:spMkLst>
            <pc:docMk/>
            <pc:sldMk cId="801504998" sldId="7323"/>
            <ac:spMk id="38" creationId="{83B93610-D409-4BCB-A671-EAA1CD7A37BA}"/>
          </ac:spMkLst>
        </pc:spChg>
        <pc:spChg chg="del mod">
          <ac:chgData name="Ugo MANTEL" userId="2d5b7065-31bb-4181-a7f8-a73bf0c30211" providerId="ADAL" clId="{7D3F3FFB-8B0B-4E7C-B5BB-5EB75D4C4F66}" dt="2021-04-08T21:11:14.648" v="167"/>
          <ac:spMkLst>
            <pc:docMk/>
            <pc:sldMk cId="801504998" sldId="7323"/>
            <ac:spMk id="39" creationId="{AF407874-B56B-4CC5-AA36-C50784EBDC3E}"/>
          </ac:spMkLst>
        </pc:spChg>
        <pc:spChg chg="mod">
          <ac:chgData name="Ugo MANTEL" userId="2d5b7065-31bb-4181-a7f8-a73bf0c30211" providerId="ADAL" clId="{7D3F3FFB-8B0B-4E7C-B5BB-5EB75D4C4F66}" dt="2021-04-08T21:11:14.701" v="226"/>
          <ac:spMkLst>
            <pc:docMk/>
            <pc:sldMk cId="801504998" sldId="7323"/>
            <ac:spMk id="52" creationId="{FCA28C72-BC42-4A7D-A908-3EC207B770E8}"/>
          </ac:spMkLst>
        </pc:spChg>
        <pc:spChg chg="mod">
          <ac:chgData name="Ugo MANTEL" userId="2d5b7065-31bb-4181-a7f8-a73bf0c30211" providerId="ADAL" clId="{7D3F3FFB-8B0B-4E7C-B5BB-5EB75D4C4F66}" dt="2021-04-08T21:11:14.701" v="227"/>
          <ac:spMkLst>
            <pc:docMk/>
            <pc:sldMk cId="801504998" sldId="7323"/>
            <ac:spMk id="53" creationId="{140BD526-5476-43C9-83C0-D7EF32FDB318}"/>
          </ac:spMkLst>
        </pc:spChg>
        <pc:spChg chg="mod">
          <ac:chgData name="Ugo MANTEL" userId="2d5b7065-31bb-4181-a7f8-a73bf0c30211" providerId="ADAL" clId="{7D3F3FFB-8B0B-4E7C-B5BB-5EB75D4C4F66}" dt="2021-04-08T21:11:14.701" v="202"/>
          <ac:spMkLst>
            <pc:docMk/>
            <pc:sldMk cId="801504998" sldId="7323"/>
            <ac:spMk id="70" creationId="{56B83C19-2B22-4395-AC83-26A9D33C2E6A}"/>
          </ac:spMkLst>
        </pc:spChg>
        <pc:spChg chg="mod ord">
          <ac:chgData name="Ugo MANTEL" userId="2d5b7065-31bb-4181-a7f8-a73bf0c30211" providerId="ADAL" clId="{7D3F3FFB-8B0B-4E7C-B5BB-5EB75D4C4F66}" dt="2021-04-08T21:11:14.701" v="233"/>
          <ac:spMkLst>
            <pc:docMk/>
            <pc:sldMk cId="801504998" sldId="7323"/>
            <ac:spMk id="72" creationId="{66D84AE5-9050-43F6-89F7-C7C48535A36A}"/>
          </ac:spMkLst>
        </pc:spChg>
        <pc:spChg chg="mod ord">
          <ac:chgData name="Ugo MANTEL" userId="2d5b7065-31bb-4181-a7f8-a73bf0c30211" providerId="ADAL" clId="{7D3F3FFB-8B0B-4E7C-B5BB-5EB75D4C4F66}" dt="2021-04-08T21:11:14.701" v="235"/>
          <ac:spMkLst>
            <pc:docMk/>
            <pc:sldMk cId="801504998" sldId="7323"/>
            <ac:spMk id="73" creationId="{BE9E18F1-3E6D-4505-BE97-727435035A86}"/>
          </ac:spMkLst>
        </pc:spChg>
        <pc:spChg chg="mod ord">
          <ac:chgData name="Ugo MANTEL" userId="2d5b7065-31bb-4181-a7f8-a73bf0c30211" providerId="ADAL" clId="{7D3F3FFB-8B0B-4E7C-B5BB-5EB75D4C4F66}" dt="2021-04-08T21:11:14.701" v="217"/>
          <ac:spMkLst>
            <pc:docMk/>
            <pc:sldMk cId="801504998" sldId="7323"/>
            <ac:spMk id="76" creationId="{E0A36DF0-8447-4844-B322-CFDC342214E8}"/>
          </ac:spMkLst>
        </pc:spChg>
        <pc:spChg chg="mod ord">
          <ac:chgData name="Ugo MANTEL" userId="2d5b7065-31bb-4181-a7f8-a73bf0c30211" providerId="ADAL" clId="{7D3F3FFB-8B0B-4E7C-B5BB-5EB75D4C4F66}" dt="2021-04-08T21:11:14.701" v="229"/>
          <ac:spMkLst>
            <pc:docMk/>
            <pc:sldMk cId="801504998" sldId="7323"/>
            <ac:spMk id="78" creationId="{602A4500-5209-4054-A019-777A5AF1E203}"/>
          </ac:spMkLst>
        </pc:spChg>
        <pc:spChg chg="mod ord">
          <ac:chgData name="Ugo MANTEL" userId="2d5b7065-31bb-4181-a7f8-a73bf0c30211" providerId="ADAL" clId="{7D3F3FFB-8B0B-4E7C-B5BB-5EB75D4C4F66}" dt="2021-04-08T21:11:14.701" v="231"/>
          <ac:spMkLst>
            <pc:docMk/>
            <pc:sldMk cId="801504998" sldId="7323"/>
            <ac:spMk id="79" creationId="{3D6CAFF2-5E9A-48BE-AC98-2831684B35C6}"/>
          </ac:spMkLst>
        </pc:spChg>
        <pc:spChg chg="mod ord">
          <ac:chgData name="Ugo MANTEL" userId="2d5b7065-31bb-4181-a7f8-a73bf0c30211" providerId="ADAL" clId="{7D3F3FFB-8B0B-4E7C-B5BB-5EB75D4C4F66}" dt="2021-04-08T21:11:14.701" v="206"/>
          <ac:spMkLst>
            <pc:docMk/>
            <pc:sldMk cId="801504998" sldId="7323"/>
            <ac:spMk id="92" creationId="{88145E46-A044-41F5-9056-40C4C7A3FF66}"/>
          </ac:spMkLst>
        </pc:spChg>
        <pc:grpChg chg="mod">
          <ac:chgData name="Ugo MANTEL" userId="2d5b7065-31bb-4181-a7f8-a73bf0c30211" providerId="ADAL" clId="{7D3F3FFB-8B0B-4E7C-B5BB-5EB75D4C4F66}" dt="2021-04-08T21:11:14.701" v="223"/>
          <ac:grpSpMkLst>
            <pc:docMk/>
            <pc:sldMk cId="801504998" sldId="7323"/>
            <ac:grpSpMk id="46" creationId="{BDD8C37E-8EA3-4A41-BAAC-27835A0D226B}"/>
          </ac:grpSpMkLst>
        </pc:grpChg>
        <pc:grpChg chg="mod ord">
          <ac:chgData name="Ugo MANTEL" userId="2d5b7065-31bb-4181-a7f8-a73bf0c30211" providerId="ADAL" clId="{7D3F3FFB-8B0B-4E7C-B5BB-5EB75D4C4F66}" dt="2021-04-08T21:11:14.701" v="237"/>
          <ac:grpSpMkLst>
            <pc:docMk/>
            <pc:sldMk cId="801504998" sldId="7323"/>
            <ac:grpSpMk id="51" creationId="{5BAB35B4-145D-4F20-911F-3E2294D35A76}"/>
          </ac:grpSpMkLst>
        </pc:grpChg>
        <pc:graphicFrameChg chg="mod ord">
          <ac:chgData name="Ugo MANTEL" userId="2d5b7065-31bb-4181-a7f8-a73bf0c30211" providerId="ADAL" clId="{7D3F3FFB-8B0B-4E7C-B5BB-5EB75D4C4F66}" dt="2021-04-08T21:11:14.701" v="241"/>
          <ac:graphicFrameMkLst>
            <pc:docMk/>
            <pc:sldMk cId="801504998" sldId="7323"/>
            <ac:graphicFrameMk id="6" creationId="{DD16B1D8-F8BB-4C9D-A6AD-23AC2EC4FD4A}"/>
          </ac:graphicFrameMkLst>
        </pc:graphicFrameChg>
        <pc:graphicFrameChg chg="add mod ord">
          <ac:chgData name="Ugo MANTEL" userId="2d5b7065-31bb-4181-a7f8-a73bf0c30211" providerId="ADAL" clId="{7D3F3FFB-8B0B-4E7C-B5BB-5EB75D4C4F66}" dt="2021-04-08T21:11:14.701" v="204"/>
          <ac:graphicFrameMkLst>
            <pc:docMk/>
            <pc:sldMk cId="801504998" sldId="7323"/>
            <ac:graphicFrameMk id="66" creationId="{16D16B0E-10E3-4266-8F60-C14067A2EDE0}"/>
          </ac:graphicFrameMkLst>
        </pc:graphicFrameChg>
        <pc:graphicFrameChg chg="del">
          <ac:chgData name="Ugo MANTEL" userId="2d5b7065-31bb-4181-a7f8-a73bf0c30211" providerId="ADAL" clId="{7D3F3FFB-8B0B-4E7C-B5BB-5EB75D4C4F66}" dt="2021-04-08T21:11:14.648" v="169"/>
          <ac:graphicFrameMkLst>
            <pc:docMk/>
            <pc:sldMk cId="801504998" sldId="7323"/>
            <ac:graphicFrameMk id="74" creationId="{24A90E91-7C91-4380-9A5C-70E9AC22BD31}"/>
          </ac:graphicFrameMkLst>
        </pc:graphicFrameChg>
        <pc:cxnChg chg="mod ord">
          <ac:chgData name="Ugo MANTEL" userId="2d5b7065-31bb-4181-a7f8-a73bf0c30211" providerId="ADAL" clId="{7D3F3FFB-8B0B-4E7C-B5BB-5EB75D4C4F66}" dt="2021-04-08T21:11:14.695" v="185"/>
          <ac:cxnSpMkLst>
            <pc:docMk/>
            <pc:sldMk cId="801504998" sldId="7323"/>
            <ac:cxnSpMk id="8" creationId="{95D2FD9D-57AE-4E12-A114-A17921E97BDE}"/>
          </ac:cxnSpMkLst>
        </pc:cxnChg>
        <pc:cxnChg chg="mod ord">
          <ac:chgData name="Ugo MANTEL" userId="2d5b7065-31bb-4181-a7f8-a73bf0c30211" providerId="ADAL" clId="{7D3F3FFB-8B0B-4E7C-B5BB-5EB75D4C4F66}" dt="2021-04-08T21:11:14.695" v="195"/>
          <ac:cxnSpMkLst>
            <pc:docMk/>
            <pc:sldMk cId="801504998" sldId="7323"/>
            <ac:cxnSpMk id="16" creationId="{531E9069-B297-4724-B046-6FF8CC17BD0A}"/>
          </ac:cxnSpMkLst>
        </pc:cxnChg>
        <pc:cxnChg chg="mod ord">
          <ac:chgData name="Ugo MANTEL" userId="2d5b7065-31bb-4181-a7f8-a73bf0c30211" providerId="ADAL" clId="{7D3F3FFB-8B0B-4E7C-B5BB-5EB75D4C4F66}" dt="2021-04-08T21:11:14.695" v="193"/>
          <ac:cxnSpMkLst>
            <pc:docMk/>
            <pc:sldMk cId="801504998" sldId="7323"/>
            <ac:cxnSpMk id="17" creationId="{A4A4E5EB-9BCF-4C1A-8B86-83966CB64064}"/>
          </ac:cxnSpMkLst>
        </pc:cxnChg>
        <pc:cxnChg chg="mod ord">
          <ac:chgData name="Ugo MANTEL" userId="2d5b7065-31bb-4181-a7f8-a73bf0c30211" providerId="ADAL" clId="{7D3F3FFB-8B0B-4E7C-B5BB-5EB75D4C4F66}" dt="2021-04-08T21:11:14.695" v="199"/>
          <ac:cxnSpMkLst>
            <pc:docMk/>
            <pc:sldMk cId="801504998" sldId="7323"/>
            <ac:cxnSpMk id="18" creationId="{A3E10B83-7353-4869-9E98-EBB36111B903}"/>
          </ac:cxnSpMkLst>
        </pc:cxnChg>
        <pc:cxnChg chg="mod ord">
          <ac:chgData name="Ugo MANTEL" userId="2d5b7065-31bb-4181-a7f8-a73bf0c30211" providerId="ADAL" clId="{7D3F3FFB-8B0B-4E7C-B5BB-5EB75D4C4F66}" dt="2021-04-08T21:11:14.695" v="197"/>
          <ac:cxnSpMkLst>
            <pc:docMk/>
            <pc:sldMk cId="801504998" sldId="7323"/>
            <ac:cxnSpMk id="19" creationId="{79F99FD9-F047-4E7B-AC87-559FEC5F17EC}"/>
          </ac:cxnSpMkLst>
        </pc:cxnChg>
        <pc:cxnChg chg="mod ord">
          <ac:chgData name="Ugo MANTEL" userId="2d5b7065-31bb-4181-a7f8-a73bf0c30211" providerId="ADAL" clId="{7D3F3FFB-8B0B-4E7C-B5BB-5EB75D4C4F66}" dt="2021-04-08T21:11:14.695" v="201"/>
          <ac:cxnSpMkLst>
            <pc:docMk/>
            <pc:sldMk cId="801504998" sldId="7323"/>
            <ac:cxnSpMk id="20" creationId="{1EB67701-727B-4884-A831-91DE0ACE29BC}"/>
          </ac:cxnSpMkLst>
        </pc:cxnChg>
      </pc:sldChg>
    </pc:docChg>
  </pc:docChgLst>
  <pc:docChgLst>
    <pc:chgData name="Adèle DUCURTIL" userId="4cc4c274-2099-4ec9-9ef7-59e8b8faf7f4" providerId="ADAL" clId="{A82501AB-9442-40D7-A751-CDEA8EB32C1D}"/>
    <pc:docChg chg="undo custSel modSld">
      <pc:chgData name="Adèle DUCURTIL" userId="4cc4c274-2099-4ec9-9ef7-59e8b8faf7f4" providerId="ADAL" clId="{A82501AB-9442-40D7-A751-CDEA8EB32C1D}" dt="2021-03-03T18:26:54.395" v="3955" actId="20577"/>
      <pc:docMkLst>
        <pc:docMk/>
      </pc:docMkLst>
      <pc:sldChg chg="delSp modSp mod">
        <pc:chgData name="Adèle DUCURTIL" userId="4cc4c274-2099-4ec9-9ef7-59e8b8faf7f4" providerId="ADAL" clId="{A82501AB-9442-40D7-A751-CDEA8EB32C1D}" dt="2021-03-03T18:26:54.395" v="3955" actId="20577"/>
        <pc:sldMkLst>
          <pc:docMk/>
          <pc:sldMk cId="1092298302" sldId="4910"/>
        </pc:sldMkLst>
        <pc:spChg chg="del">
          <ac:chgData name="Adèle DUCURTIL" userId="4cc4c274-2099-4ec9-9ef7-59e8b8faf7f4" providerId="ADAL" clId="{A82501AB-9442-40D7-A751-CDEA8EB32C1D}" dt="2021-03-03T18:26:31.170" v="3945" actId="478"/>
          <ac:spMkLst>
            <pc:docMk/>
            <pc:sldMk cId="1092298302" sldId="4910"/>
            <ac:spMk id="14" creationId="{E931A3E9-1AA6-4079-9B9A-998A276178C8}"/>
          </ac:spMkLst>
        </pc:spChg>
        <pc:spChg chg="mod">
          <ac:chgData name="Adèle DUCURTIL" userId="4cc4c274-2099-4ec9-9ef7-59e8b8faf7f4" providerId="ADAL" clId="{A82501AB-9442-40D7-A751-CDEA8EB32C1D}" dt="2021-03-03T18:26:54.395" v="3955" actId="20577"/>
          <ac:spMkLst>
            <pc:docMk/>
            <pc:sldMk cId="1092298302" sldId="4910"/>
            <ac:spMk id="17" creationId="{B6E2BF46-448F-4046-BDE6-055311F7B6C9}"/>
          </ac:spMkLst>
        </pc:spChg>
      </pc:sldChg>
      <pc:sldChg chg="delSp modSp mod">
        <pc:chgData name="Adèle DUCURTIL" userId="4cc4c274-2099-4ec9-9ef7-59e8b8faf7f4" providerId="ADAL" clId="{A82501AB-9442-40D7-A751-CDEA8EB32C1D}" dt="2021-03-03T18:26:27.183" v="3944" actId="478"/>
        <pc:sldMkLst>
          <pc:docMk/>
          <pc:sldMk cId="2018235905" sldId="7186"/>
        </pc:sldMkLst>
        <pc:spChg chg="mod">
          <ac:chgData name="Adèle DUCURTIL" userId="4cc4c274-2099-4ec9-9ef7-59e8b8faf7f4" providerId="ADAL" clId="{A82501AB-9442-40D7-A751-CDEA8EB32C1D}" dt="2021-03-03T18:22:11.245" v="3911" actId="20577"/>
          <ac:spMkLst>
            <pc:docMk/>
            <pc:sldMk cId="2018235905" sldId="7186"/>
            <ac:spMk id="11" creationId="{7A09E02A-83E1-459A-B30F-BE6B05A93965}"/>
          </ac:spMkLst>
        </pc:spChg>
        <pc:spChg chg="mod">
          <ac:chgData name="Adèle DUCURTIL" userId="4cc4c274-2099-4ec9-9ef7-59e8b8faf7f4" providerId="ADAL" clId="{A82501AB-9442-40D7-A751-CDEA8EB32C1D}" dt="2021-03-03T18:22:41.115" v="3913" actId="20577"/>
          <ac:spMkLst>
            <pc:docMk/>
            <pc:sldMk cId="2018235905" sldId="7186"/>
            <ac:spMk id="13" creationId="{4E5FFEC1-75F4-410B-9F97-B9D7093922DF}"/>
          </ac:spMkLst>
        </pc:spChg>
        <pc:spChg chg="mod">
          <ac:chgData name="Adèle DUCURTIL" userId="4cc4c274-2099-4ec9-9ef7-59e8b8faf7f4" providerId="ADAL" clId="{A82501AB-9442-40D7-A751-CDEA8EB32C1D}" dt="2021-03-03T18:22:59.544" v="3917" actId="20577"/>
          <ac:spMkLst>
            <pc:docMk/>
            <pc:sldMk cId="2018235905" sldId="7186"/>
            <ac:spMk id="15" creationId="{66843E9C-EB9B-4AFF-B756-55AB3DF116C4}"/>
          </ac:spMkLst>
        </pc:spChg>
        <pc:spChg chg="mod">
          <ac:chgData name="Adèle DUCURTIL" userId="4cc4c274-2099-4ec9-9ef7-59e8b8faf7f4" providerId="ADAL" clId="{A82501AB-9442-40D7-A751-CDEA8EB32C1D}" dt="2021-03-03T18:23:10.837" v="3921" actId="20577"/>
          <ac:spMkLst>
            <pc:docMk/>
            <pc:sldMk cId="2018235905" sldId="7186"/>
            <ac:spMk id="17" creationId="{A0611E2B-354C-44C4-9C09-409EEC3B0AC5}"/>
          </ac:spMkLst>
        </pc:spChg>
        <pc:spChg chg="mod">
          <ac:chgData name="Adèle DUCURTIL" userId="4cc4c274-2099-4ec9-9ef7-59e8b8faf7f4" providerId="ADAL" clId="{A82501AB-9442-40D7-A751-CDEA8EB32C1D}" dt="2021-03-03T18:23:14.883" v="3923" actId="20577"/>
          <ac:spMkLst>
            <pc:docMk/>
            <pc:sldMk cId="2018235905" sldId="7186"/>
            <ac:spMk id="19" creationId="{406FF8AD-B579-45D2-B5F2-250AB374A0D8}"/>
          </ac:spMkLst>
        </pc:spChg>
        <pc:spChg chg="mod">
          <ac:chgData name="Adèle DUCURTIL" userId="4cc4c274-2099-4ec9-9ef7-59e8b8faf7f4" providerId="ADAL" clId="{A82501AB-9442-40D7-A751-CDEA8EB32C1D}" dt="2021-03-03T18:23:17.943" v="3925" actId="20577"/>
          <ac:spMkLst>
            <pc:docMk/>
            <pc:sldMk cId="2018235905" sldId="7186"/>
            <ac:spMk id="22" creationId="{B8FD56E4-34EB-47E1-BDA5-CE93D6D6DE33}"/>
          </ac:spMkLst>
        </pc:spChg>
        <pc:spChg chg="mod">
          <ac:chgData name="Adèle DUCURTIL" userId="4cc4c274-2099-4ec9-9ef7-59e8b8faf7f4" providerId="ADAL" clId="{A82501AB-9442-40D7-A751-CDEA8EB32C1D}" dt="2021-03-03T18:23:07.572" v="3919" actId="20577"/>
          <ac:spMkLst>
            <pc:docMk/>
            <pc:sldMk cId="2018235905" sldId="7186"/>
            <ac:spMk id="24" creationId="{B969BD56-0BF5-4CBD-A367-65C2FF0D1BD0}"/>
          </ac:spMkLst>
        </pc:spChg>
        <pc:spChg chg="del mod">
          <ac:chgData name="Adèle DUCURTIL" userId="4cc4c274-2099-4ec9-9ef7-59e8b8faf7f4" providerId="ADAL" clId="{A82501AB-9442-40D7-A751-CDEA8EB32C1D}" dt="2021-03-03T18:26:27.183" v="3944" actId="478"/>
          <ac:spMkLst>
            <pc:docMk/>
            <pc:sldMk cId="2018235905" sldId="7186"/>
            <ac:spMk id="25" creationId="{DBDFBD26-393E-4BA1-B0DE-C93A8C216D2F}"/>
          </ac:spMkLst>
        </pc:spChg>
        <pc:spChg chg="mod">
          <ac:chgData name="Adèle DUCURTIL" userId="4cc4c274-2099-4ec9-9ef7-59e8b8faf7f4" providerId="ADAL" clId="{A82501AB-9442-40D7-A751-CDEA8EB32C1D}" dt="2021-03-03T18:23:20.675" v="3927" actId="20577"/>
          <ac:spMkLst>
            <pc:docMk/>
            <pc:sldMk cId="2018235905" sldId="7186"/>
            <ac:spMk id="26" creationId="{F09D9F4C-3155-4A77-8893-E8FCDD38EB11}"/>
          </ac:spMkLst>
        </pc:spChg>
        <pc:spChg chg="mod">
          <ac:chgData name="Adèle DUCURTIL" userId="4cc4c274-2099-4ec9-9ef7-59e8b8faf7f4" providerId="ADAL" clId="{A82501AB-9442-40D7-A751-CDEA8EB32C1D}" dt="2021-03-03T18:23:23.113" v="3929" actId="20577"/>
          <ac:spMkLst>
            <pc:docMk/>
            <pc:sldMk cId="2018235905" sldId="7186"/>
            <ac:spMk id="28" creationId="{593A3222-C3F4-49EF-BEB7-DED6AF7FD205}"/>
          </ac:spMkLst>
        </pc:spChg>
        <pc:spChg chg="mod">
          <ac:chgData name="Adèle DUCURTIL" userId="4cc4c274-2099-4ec9-9ef7-59e8b8faf7f4" providerId="ADAL" clId="{A82501AB-9442-40D7-A751-CDEA8EB32C1D}" dt="2021-03-03T18:23:25.838" v="3931" actId="20577"/>
          <ac:spMkLst>
            <pc:docMk/>
            <pc:sldMk cId="2018235905" sldId="7186"/>
            <ac:spMk id="30" creationId="{10ED739C-07BA-4EED-9F30-722745D0A9FD}"/>
          </ac:spMkLst>
        </pc:spChg>
        <pc:spChg chg="mod">
          <ac:chgData name="Adèle DUCURTIL" userId="4cc4c274-2099-4ec9-9ef7-59e8b8faf7f4" providerId="ADAL" clId="{A82501AB-9442-40D7-A751-CDEA8EB32C1D}" dt="2021-03-03T18:23:27.752" v="3933" actId="20577"/>
          <ac:spMkLst>
            <pc:docMk/>
            <pc:sldMk cId="2018235905" sldId="7186"/>
            <ac:spMk id="32" creationId="{C5A145BB-2FCA-4092-8A1B-CDBA0F17CEBB}"/>
          </ac:spMkLst>
        </pc:spChg>
        <pc:spChg chg="mod">
          <ac:chgData name="Adèle DUCURTIL" userId="4cc4c274-2099-4ec9-9ef7-59e8b8faf7f4" providerId="ADAL" clId="{A82501AB-9442-40D7-A751-CDEA8EB32C1D}" dt="2021-03-03T18:23:34.224" v="3937" actId="20577"/>
          <ac:spMkLst>
            <pc:docMk/>
            <pc:sldMk cId="2018235905" sldId="7186"/>
            <ac:spMk id="35" creationId="{3CB8B2D4-BD2F-482E-ACFF-FB71940D00D9}"/>
          </ac:spMkLst>
        </pc:spChg>
        <pc:spChg chg="mod">
          <ac:chgData name="Adèle DUCURTIL" userId="4cc4c274-2099-4ec9-9ef7-59e8b8faf7f4" providerId="ADAL" clId="{A82501AB-9442-40D7-A751-CDEA8EB32C1D}" dt="2021-03-03T18:23:36.543" v="3939" actId="20577"/>
          <ac:spMkLst>
            <pc:docMk/>
            <pc:sldMk cId="2018235905" sldId="7186"/>
            <ac:spMk id="37" creationId="{6EE391CC-5A3D-47FD-B96C-2ABEBA6B900C}"/>
          </ac:spMkLst>
        </pc:spChg>
        <pc:spChg chg="mod">
          <ac:chgData name="Adèle DUCURTIL" userId="4cc4c274-2099-4ec9-9ef7-59e8b8faf7f4" providerId="ADAL" clId="{A82501AB-9442-40D7-A751-CDEA8EB32C1D}" dt="2021-03-03T18:23:30.646" v="3935" actId="20577"/>
          <ac:spMkLst>
            <pc:docMk/>
            <pc:sldMk cId="2018235905" sldId="7186"/>
            <ac:spMk id="41" creationId="{F42FAD9B-5498-4369-8DCB-486230DB82FA}"/>
          </ac:spMkLst>
        </pc:spChg>
        <pc:spChg chg="mod">
          <ac:chgData name="Adèle DUCURTIL" userId="4cc4c274-2099-4ec9-9ef7-59e8b8faf7f4" providerId="ADAL" clId="{A82501AB-9442-40D7-A751-CDEA8EB32C1D}" dt="2021-03-03T18:23:39.027" v="3941" actId="20577"/>
          <ac:spMkLst>
            <pc:docMk/>
            <pc:sldMk cId="2018235905" sldId="7186"/>
            <ac:spMk id="42" creationId="{25C1B3FA-0C65-4662-BD04-70994CF8AEB5}"/>
          </ac:spMkLst>
        </pc:spChg>
        <pc:spChg chg="mod">
          <ac:chgData name="Adèle DUCURTIL" userId="4cc4c274-2099-4ec9-9ef7-59e8b8faf7f4" providerId="ADAL" clId="{A82501AB-9442-40D7-A751-CDEA8EB32C1D}" dt="2021-03-03T18:23:43.426" v="3943" actId="20577"/>
          <ac:spMkLst>
            <pc:docMk/>
            <pc:sldMk cId="2018235905" sldId="7186"/>
            <ac:spMk id="44" creationId="{1D2D5591-BA3D-46EF-A501-DA2011F9074A}"/>
          </ac:spMkLst>
        </pc:spChg>
      </pc:sldChg>
      <pc:sldChg chg="addSp delSp modSp mod">
        <pc:chgData name="Adèle DUCURTIL" userId="4cc4c274-2099-4ec9-9ef7-59e8b8faf7f4" providerId="ADAL" clId="{A82501AB-9442-40D7-A751-CDEA8EB32C1D}" dt="2021-03-03T17:46:56.677" v="3"/>
        <pc:sldMkLst>
          <pc:docMk/>
          <pc:sldMk cId="1622110542" sldId="7320"/>
        </pc:sldMkLst>
        <pc:spChg chg="add del">
          <ac:chgData name="Adèle DUCURTIL" userId="4cc4c274-2099-4ec9-9ef7-59e8b8faf7f4" providerId="ADAL" clId="{A82501AB-9442-40D7-A751-CDEA8EB32C1D}" dt="2021-03-03T17:46:56.666" v="1" actId="478"/>
          <ac:spMkLst>
            <pc:docMk/>
            <pc:sldMk cId="1622110542" sldId="7320"/>
            <ac:spMk id="82" creationId="{5958977D-A758-4441-A8A4-A6F23E571490}"/>
          </ac:spMkLst>
        </pc:spChg>
        <pc:graphicFrameChg chg="mod">
          <ac:chgData name="Adèle DUCURTIL" userId="4cc4c274-2099-4ec9-9ef7-59e8b8faf7f4" providerId="ADAL" clId="{A82501AB-9442-40D7-A751-CDEA8EB32C1D}" dt="2021-03-03T17:46:56.677" v="3"/>
          <ac:graphicFrameMkLst>
            <pc:docMk/>
            <pc:sldMk cId="1622110542" sldId="7320"/>
            <ac:graphicFrameMk id="33" creationId="{86158E79-F997-40AF-B834-92852138EB03}"/>
          </ac:graphicFrameMkLst>
        </pc:graphicFrameChg>
      </pc:sldChg>
      <pc:sldChg chg="addSp delSp modSp mod">
        <pc:chgData name="Adèle DUCURTIL" userId="4cc4c274-2099-4ec9-9ef7-59e8b8faf7f4" providerId="ADAL" clId="{A82501AB-9442-40D7-A751-CDEA8EB32C1D}" dt="2021-03-03T17:59:29.949" v="2437" actId="108"/>
        <pc:sldMkLst>
          <pc:docMk/>
          <pc:sldMk cId="801504998" sldId="7323"/>
        </pc:sldMkLst>
        <pc:spChg chg="mod">
          <ac:chgData name="Adèle DUCURTIL" userId="4cc4c274-2099-4ec9-9ef7-59e8b8faf7f4" providerId="ADAL" clId="{A82501AB-9442-40D7-A751-CDEA8EB32C1D}" dt="2021-03-03T17:57:59.164" v="2265"/>
          <ac:spMkLst>
            <pc:docMk/>
            <pc:sldMk cId="801504998" sldId="7323"/>
            <ac:spMk id="2" creationId="{CD165F17-7CAC-4AF4-8282-54929008452F}"/>
          </ac:spMkLst>
        </pc:spChg>
        <pc:spChg chg="mod ord">
          <ac:chgData name="Adèle DUCURTIL" userId="4cc4c274-2099-4ec9-9ef7-59e8b8faf7f4" providerId="ADAL" clId="{A82501AB-9442-40D7-A751-CDEA8EB32C1D}" dt="2021-03-03T17:57:59.864" v="2397"/>
          <ac:spMkLst>
            <pc:docMk/>
            <pc:sldMk cId="801504998" sldId="7323"/>
            <ac:spMk id="3" creationId="{767C5564-2A86-4AB1-ABE2-184B38911891}"/>
          </ac:spMkLst>
        </pc:spChg>
        <pc:spChg chg="add del mod modVis">
          <ac:chgData name="Adèle DUCURTIL" userId="4cc4c274-2099-4ec9-9ef7-59e8b8faf7f4" providerId="ADAL" clId="{A82501AB-9442-40D7-A751-CDEA8EB32C1D}" dt="2021-03-03T17:52:28.706" v="81"/>
          <ac:spMkLst>
            <pc:docMk/>
            <pc:sldMk cId="801504998" sldId="7323"/>
            <ac:spMk id="4" creationId="{034C0062-FD10-4A09-920B-5034E8D10475}"/>
          </ac:spMkLst>
        </pc:spChg>
        <pc:spChg chg="add del mod modVis">
          <ac:chgData name="Adèle DUCURTIL" userId="4cc4c274-2099-4ec9-9ef7-59e8b8faf7f4" providerId="ADAL" clId="{A82501AB-9442-40D7-A751-CDEA8EB32C1D}" dt="2021-03-03T17:52:30.349" v="124"/>
          <ac:spMkLst>
            <pc:docMk/>
            <pc:sldMk cId="801504998" sldId="7323"/>
            <ac:spMk id="7" creationId="{55AD506E-2A23-4D46-8683-F4D2A2719909}"/>
          </ac:spMkLst>
        </pc:spChg>
        <pc:spChg chg="mod ord">
          <ac:chgData name="Adèle DUCURTIL" userId="4cc4c274-2099-4ec9-9ef7-59e8b8faf7f4" providerId="ADAL" clId="{A82501AB-9442-40D7-A751-CDEA8EB32C1D}" dt="2021-03-03T17:57:59.864" v="2397"/>
          <ac:spMkLst>
            <pc:docMk/>
            <pc:sldMk cId="801504998" sldId="7323"/>
            <ac:spMk id="9" creationId="{23CB84E8-6EE0-413D-82C7-848318AC3EAF}"/>
          </ac:spMkLst>
        </pc:spChg>
        <pc:spChg chg="add del mod modVis">
          <ac:chgData name="Adèle DUCURTIL" userId="4cc4c274-2099-4ec9-9ef7-59e8b8faf7f4" providerId="ADAL" clId="{A82501AB-9442-40D7-A751-CDEA8EB32C1D}" dt="2021-03-03T17:52:31.844" v="170"/>
          <ac:spMkLst>
            <pc:docMk/>
            <pc:sldMk cId="801504998" sldId="7323"/>
            <ac:spMk id="10" creationId="{79221181-BFF9-4A66-BC0D-5A56189821F3}"/>
          </ac:spMkLst>
        </pc:spChg>
        <pc:spChg chg="add del mod modVis">
          <ac:chgData name="Adèle DUCURTIL" userId="4cc4c274-2099-4ec9-9ef7-59e8b8faf7f4" providerId="ADAL" clId="{A82501AB-9442-40D7-A751-CDEA8EB32C1D}" dt="2021-03-03T17:52:32.603" v="214"/>
          <ac:spMkLst>
            <pc:docMk/>
            <pc:sldMk cId="801504998" sldId="7323"/>
            <ac:spMk id="11" creationId="{B728A9C1-5F23-4C52-BB8C-53644B51C55F}"/>
          </ac:spMkLst>
        </pc:spChg>
        <pc:spChg chg="mod ord">
          <ac:chgData name="Adèle DUCURTIL" userId="4cc4c274-2099-4ec9-9ef7-59e8b8faf7f4" providerId="ADAL" clId="{A82501AB-9442-40D7-A751-CDEA8EB32C1D}" dt="2021-03-03T17:57:59.864" v="2397"/>
          <ac:spMkLst>
            <pc:docMk/>
            <pc:sldMk cId="801504998" sldId="7323"/>
            <ac:spMk id="12" creationId="{C49BAE88-D1E1-4812-B24A-FC06EA02B1CC}"/>
          </ac:spMkLst>
        </pc:spChg>
        <pc:spChg chg="mod ord">
          <ac:chgData name="Adèle DUCURTIL" userId="4cc4c274-2099-4ec9-9ef7-59e8b8faf7f4" providerId="ADAL" clId="{A82501AB-9442-40D7-A751-CDEA8EB32C1D}" dt="2021-03-03T17:57:59.864" v="2397"/>
          <ac:spMkLst>
            <pc:docMk/>
            <pc:sldMk cId="801504998" sldId="7323"/>
            <ac:spMk id="13" creationId="{6C3026A0-F69A-4CC1-A647-3FAFCA938186}"/>
          </ac:spMkLst>
        </pc:spChg>
        <pc:spChg chg="mod ord">
          <ac:chgData name="Adèle DUCURTIL" userId="4cc4c274-2099-4ec9-9ef7-59e8b8faf7f4" providerId="ADAL" clId="{A82501AB-9442-40D7-A751-CDEA8EB32C1D}" dt="2021-03-03T17:57:59.864" v="2397"/>
          <ac:spMkLst>
            <pc:docMk/>
            <pc:sldMk cId="801504998" sldId="7323"/>
            <ac:spMk id="14" creationId="{742E0BDF-8628-4451-87AF-85A85D1C196F}"/>
          </ac:spMkLst>
        </pc:spChg>
        <pc:spChg chg="mod">
          <ac:chgData name="Adèle DUCURTIL" userId="4cc4c274-2099-4ec9-9ef7-59e8b8faf7f4" providerId="ADAL" clId="{A82501AB-9442-40D7-A751-CDEA8EB32C1D}" dt="2021-03-03T17:57:59.181" v="2314"/>
          <ac:spMkLst>
            <pc:docMk/>
            <pc:sldMk cId="801504998" sldId="7323"/>
            <ac:spMk id="15" creationId="{20320AEC-9DEE-4832-92D4-E87B89CE3BD5}"/>
          </ac:spMkLst>
        </pc:spChg>
        <pc:spChg chg="mod ord">
          <ac:chgData name="Adèle DUCURTIL" userId="4cc4c274-2099-4ec9-9ef7-59e8b8faf7f4" providerId="ADAL" clId="{A82501AB-9442-40D7-A751-CDEA8EB32C1D}" dt="2021-03-03T17:57:59.864" v="2397"/>
          <ac:spMkLst>
            <pc:docMk/>
            <pc:sldMk cId="801504998" sldId="7323"/>
            <ac:spMk id="21" creationId="{C519A0D2-0635-45DC-AC02-4BA8E552A359}"/>
          </ac:spMkLst>
        </pc:spChg>
        <pc:spChg chg="mod">
          <ac:chgData name="Adèle DUCURTIL" userId="4cc4c274-2099-4ec9-9ef7-59e8b8faf7f4" providerId="ADAL" clId="{A82501AB-9442-40D7-A751-CDEA8EB32C1D}" dt="2021-03-03T17:57:59.182" v="2315"/>
          <ac:spMkLst>
            <pc:docMk/>
            <pc:sldMk cId="801504998" sldId="7323"/>
            <ac:spMk id="22" creationId="{28540286-7824-474B-9FDB-0A003B64F4A1}"/>
          </ac:spMkLst>
        </pc:spChg>
        <pc:spChg chg="add del mod modVis">
          <ac:chgData name="Adèle DUCURTIL" userId="4cc4c274-2099-4ec9-9ef7-59e8b8faf7f4" providerId="ADAL" clId="{A82501AB-9442-40D7-A751-CDEA8EB32C1D}" dt="2021-03-03T17:52:35.990" v="268"/>
          <ac:spMkLst>
            <pc:docMk/>
            <pc:sldMk cId="801504998" sldId="7323"/>
            <ac:spMk id="23" creationId="{5496CD1C-A28E-45B8-9C33-C5F91704A804}"/>
          </ac:spMkLst>
        </pc:spChg>
        <pc:spChg chg="mod">
          <ac:chgData name="Adèle DUCURTIL" userId="4cc4c274-2099-4ec9-9ef7-59e8b8faf7f4" providerId="ADAL" clId="{A82501AB-9442-40D7-A751-CDEA8EB32C1D}" dt="2021-03-03T17:57:59.864" v="2397"/>
          <ac:spMkLst>
            <pc:docMk/>
            <pc:sldMk cId="801504998" sldId="7323"/>
            <ac:spMk id="24" creationId="{AF0F5D7D-368C-4846-AE65-CA50F964C9A7}"/>
          </ac:spMkLst>
        </pc:spChg>
        <pc:spChg chg="add del mod modVis">
          <ac:chgData name="Adèle DUCURTIL" userId="4cc4c274-2099-4ec9-9ef7-59e8b8faf7f4" providerId="ADAL" clId="{A82501AB-9442-40D7-A751-CDEA8EB32C1D}" dt="2021-03-03T17:52:38.698" v="323"/>
          <ac:spMkLst>
            <pc:docMk/>
            <pc:sldMk cId="801504998" sldId="7323"/>
            <ac:spMk id="25" creationId="{E6487FD2-D5A2-4A0F-BFC6-023355525FCF}"/>
          </ac:spMkLst>
        </pc:spChg>
        <pc:spChg chg="mod">
          <ac:chgData name="Adèle DUCURTIL" userId="4cc4c274-2099-4ec9-9ef7-59e8b8faf7f4" providerId="ADAL" clId="{A82501AB-9442-40D7-A751-CDEA8EB32C1D}" dt="2021-03-03T17:57:59.864" v="2397"/>
          <ac:spMkLst>
            <pc:docMk/>
            <pc:sldMk cId="801504998" sldId="7323"/>
            <ac:spMk id="26" creationId="{0D53AC77-5FD0-40F2-A38A-8E48AB99DA73}"/>
          </ac:spMkLst>
        </pc:spChg>
        <pc:spChg chg="mod ord">
          <ac:chgData name="Adèle DUCURTIL" userId="4cc4c274-2099-4ec9-9ef7-59e8b8faf7f4" providerId="ADAL" clId="{A82501AB-9442-40D7-A751-CDEA8EB32C1D}" dt="2021-03-03T17:57:59.864" v="2397"/>
          <ac:spMkLst>
            <pc:docMk/>
            <pc:sldMk cId="801504998" sldId="7323"/>
            <ac:spMk id="27" creationId="{9E84160A-6773-4D0C-9B22-912C7CCE0859}"/>
          </ac:spMkLst>
        </pc:spChg>
        <pc:spChg chg="mod">
          <ac:chgData name="Adèle DUCURTIL" userId="4cc4c274-2099-4ec9-9ef7-59e8b8faf7f4" providerId="ADAL" clId="{A82501AB-9442-40D7-A751-CDEA8EB32C1D}" dt="2021-03-03T17:57:59.864" v="2397"/>
          <ac:spMkLst>
            <pc:docMk/>
            <pc:sldMk cId="801504998" sldId="7323"/>
            <ac:spMk id="28" creationId="{F7E685FD-C30D-4E34-92F7-DD2DE593E5A7}"/>
          </ac:spMkLst>
        </pc:spChg>
        <pc:spChg chg="mod">
          <ac:chgData name="Adèle DUCURTIL" userId="4cc4c274-2099-4ec9-9ef7-59e8b8faf7f4" providerId="ADAL" clId="{A82501AB-9442-40D7-A751-CDEA8EB32C1D}" dt="2021-03-03T17:57:59.864" v="2397"/>
          <ac:spMkLst>
            <pc:docMk/>
            <pc:sldMk cId="801504998" sldId="7323"/>
            <ac:spMk id="29" creationId="{15FB3F4D-0D35-42F6-A4B8-A7A6F4D8D596}"/>
          </ac:spMkLst>
        </pc:spChg>
        <pc:spChg chg="mod">
          <ac:chgData name="Adèle DUCURTIL" userId="4cc4c274-2099-4ec9-9ef7-59e8b8faf7f4" providerId="ADAL" clId="{A82501AB-9442-40D7-A751-CDEA8EB32C1D}" dt="2021-03-03T17:57:59.864" v="2397"/>
          <ac:spMkLst>
            <pc:docMk/>
            <pc:sldMk cId="801504998" sldId="7323"/>
            <ac:spMk id="30" creationId="{BA2AE1F9-2C63-4C0D-8C1D-3B3F962DA919}"/>
          </ac:spMkLst>
        </pc:spChg>
        <pc:spChg chg="mod">
          <ac:chgData name="Adèle DUCURTIL" userId="4cc4c274-2099-4ec9-9ef7-59e8b8faf7f4" providerId="ADAL" clId="{A82501AB-9442-40D7-A751-CDEA8EB32C1D}" dt="2021-03-03T17:57:59.864" v="2397"/>
          <ac:spMkLst>
            <pc:docMk/>
            <pc:sldMk cId="801504998" sldId="7323"/>
            <ac:spMk id="31" creationId="{390048AC-D4EE-44CB-BDF9-E3C0FF8A5B12}"/>
          </ac:spMkLst>
        </pc:spChg>
        <pc:spChg chg="mod">
          <ac:chgData name="Adèle DUCURTIL" userId="4cc4c274-2099-4ec9-9ef7-59e8b8faf7f4" providerId="ADAL" clId="{A82501AB-9442-40D7-A751-CDEA8EB32C1D}" dt="2021-03-03T17:57:59.864" v="2397"/>
          <ac:spMkLst>
            <pc:docMk/>
            <pc:sldMk cId="801504998" sldId="7323"/>
            <ac:spMk id="32" creationId="{FB0CE7A2-96B8-42CB-B6C4-AE699087BDF9}"/>
          </ac:spMkLst>
        </pc:spChg>
        <pc:spChg chg="mod">
          <ac:chgData name="Adèle DUCURTIL" userId="4cc4c274-2099-4ec9-9ef7-59e8b8faf7f4" providerId="ADAL" clId="{A82501AB-9442-40D7-A751-CDEA8EB32C1D}" dt="2021-03-03T17:57:59.864" v="2397"/>
          <ac:spMkLst>
            <pc:docMk/>
            <pc:sldMk cId="801504998" sldId="7323"/>
            <ac:spMk id="33" creationId="{AB4BE910-9BE1-4940-B583-81BDB64D2DE2}"/>
          </ac:spMkLst>
        </pc:spChg>
        <pc:spChg chg="add del mod modVis">
          <ac:chgData name="Adèle DUCURTIL" userId="4cc4c274-2099-4ec9-9ef7-59e8b8faf7f4" providerId="ADAL" clId="{A82501AB-9442-40D7-A751-CDEA8EB32C1D}" dt="2021-03-03T17:52:41.109" v="373"/>
          <ac:spMkLst>
            <pc:docMk/>
            <pc:sldMk cId="801504998" sldId="7323"/>
            <ac:spMk id="34" creationId="{8AD9FE7C-ADFB-4FC3-83DE-98AAB6B71940}"/>
          </ac:spMkLst>
        </pc:spChg>
        <pc:spChg chg="mod">
          <ac:chgData name="Adèle DUCURTIL" userId="4cc4c274-2099-4ec9-9ef7-59e8b8faf7f4" providerId="ADAL" clId="{A82501AB-9442-40D7-A751-CDEA8EB32C1D}" dt="2021-03-03T17:57:59.864" v="2397"/>
          <ac:spMkLst>
            <pc:docMk/>
            <pc:sldMk cId="801504998" sldId="7323"/>
            <ac:spMk id="35" creationId="{4747791C-59F7-4247-94B6-3A5C84BECE19}"/>
          </ac:spMkLst>
        </pc:spChg>
        <pc:spChg chg="mod">
          <ac:chgData name="Adèle DUCURTIL" userId="4cc4c274-2099-4ec9-9ef7-59e8b8faf7f4" providerId="ADAL" clId="{A82501AB-9442-40D7-A751-CDEA8EB32C1D}" dt="2021-03-03T17:57:59.864" v="2397"/>
          <ac:spMkLst>
            <pc:docMk/>
            <pc:sldMk cId="801504998" sldId="7323"/>
            <ac:spMk id="36" creationId="{B3DA3028-8DA8-4825-B259-1146D2E5A27B}"/>
          </ac:spMkLst>
        </pc:spChg>
        <pc:spChg chg="mod ord">
          <ac:chgData name="Adèle DUCURTIL" userId="4cc4c274-2099-4ec9-9ef7-59e8b8faf7f4" providerId="ADAL" clId="{A82501AB-9442-40D7-A751-CDEA8EB32C1D}" dt="2021-03-03T17:57:59.864" v="2397"/>
          <ac:spMkLst>
            <pc:docMk/>
            <pc:sldMk cId="801504998" sldId="7323"/>
            <ac:spMk id="37" creationId="{CF17BCC7-4844-4D14-A5A8-238648D62ADF}"/>
          </ac:spMkLst>
        </pc:spChg>
        <pc:spChg chg="mod">
          <ac:chgData name="Adèle DUCURTIL" userId="4cc4c274-2099-4ec9-9ef7-59e8b8faf7f4" providerId="ADAL" clId="{A82501AB-9442-40D7-A751-CDEA8EB32C1D}" dt="2021-03-03T17:57:59.864" v="2397"/>
          <ac:spMkLst>
            <pc:docMk/>
            <pc:sldMk cId="801504998" sldId="7323"/>
            <ac:spMk id="38" creationId="{83B93610-D409-4BCB-A671-EAA1CD7A37BA}"/>
          </ac:spMkLst>
        </pc:spChg>
        <pc:spChg chg="mod">
          <ac:chgData name="Adèle DUCURTIL" userId="4cc4c274-2099-4ec9-9ef7-59e8b8faf7f4" providerId="ADAL" clId="{A82501AB-9442-40D7-A751-CDEA8EB32C1D}" dt="2021-03-03T17:57:59.864" v="2397"/>
          <ac:spMkLst>
            <pc:docMk/>
            <pc:sldMk cId="801504998" sldId="7323"/>
            <ac:spMk id="39" creationId="{AF407874-B56B-4CC5-AA36-C50784EBDC3E}"/>
          </ac:spMkLst>
        </pc:spChg>
        <pc:spChg chg="add del mod modVis">
          <ac:chgData name="Adèle DUCURTIL" userId="4cc4c274-2099-4ec9-9ef7-59e8b8faf7f4" providerId="ADAL" clId="{A82501AB-9442-40D7-A751-CDEA8EB32C1D}" dt="2021-03-03T17:52:54.108" v="420"/>
          <ac:spMkLst>
            <pc:docMk/>
            <pc:sldMk cId="801504998" sldId="7323"/>
            <ac:spMk id="40" creationId="{2066050F-5A58-473A-91D3-838425A4FD7B}"/>
          </ac:spMkLst>
        </pc:spChg>
        <pc:spChg chg="add del mod modVis">
          <ac:chgData name="Adèle DUCURTIL" userId="4cc4c274-2099-4ec9-9ef7-59e8b8faf7f4" providerId="ADAL" clId="{A82501AB-9442-40D7-A751-CDEA8EB32C1D}" dt="2021-03-03T17:52:56.583" v="474"/>
          <ac:spMkLst>
            <pc:docMk/>
            <pc:sldMk cId="801504998" sldId="7323"/>
            <ac:spMk id="41" creationId="{EA287314-A3CD-41F1-AB97-BFE3D8AC01EA}"/>
          </ac:spMkLst>
        </pc:spChg>
        <pc:spChg chg="add del mod modVis">
          <ac:chgData name="Adèle DUCURTIL" userId="4cc4c274-2099-4ec9-9ef7-59e8b8faf7f4" providerId="ADAL" clId="{A82501AB-9442-40D7-A751-CDEA8EB32C1D}" dt="2021-03-03T17:52:58.214" v="525"/>
          <ac:spMkLst>
            <pc:docMk/>
            <pc:sldMk cId="801504998" sldId="7323"/>
            <ac:spMk id="42" creationId="{7F34F35B-977B-4C0C-81F3-694967E1B2CF}"/>
          </ac:spMkLst>
        </pc:spChg>
        <pc:spChg chg="add del mod modVis">
          <ac:chgData name="Adèle DUCURTIL" userId="4cc4c274-2099-4ec9-9ef7-59e8b8faf7f4" providerId="ADAL" clId="{A82501AB-9442-40D7-A751-CDEA8EB32C1D}" dt="2021-03-03T17:53:00.665" v="575"/>
          <ac:spMkLst>
            <pc:docMk/>
            <pc:sldMk cId="801504998" sldId="7323"/>
            <ac:spMk id="43" creationId="{2D0A1B10-A940-4354-AFED-B51F74520593}"/>
          </ac:spMkLst>
        </pc:spChg>
        <pc:spChg chg="add del mod modVis">
          <ac:chgData name="Adèle DUCURTIL" userId="4cc4c274-2099-4ec9-9ef7-59e8b8faf7f4" providerId="ADAL" clId="{A82501AB-9442-40D7-A751-CDEA8EB32C1D}" dt="2021-03-03T17:53:04.588" v="639"/>
          <ac:spMkLst>
            <pc:docMk/>
            <pc:sldMk cId="801504998" sldId="7323"/>
            <ac:spMk id="44" creationId="{03DAF1D1-2DBA-4A78-9801-415B5183942F}"/>
          </ac:spMkLst>
        </pc:spChg>
        <pc:spChg chg="add del mod modVis">
          <ac:chgData name="Adèle DUCURTIL" userId="4cc4c274-2099-4ec9-9ef7-59e8b8faf7f4" providerId="ADAL" clId="{A82501AB-9442-40D7-A751-CDEA8EB32C1D}" dt="2021-03-03T17:53:09.377" v="709"/>
          <ac:spMkLst>
            <pc:docMk/>
            <pc:sldMk cId="801504998" sldId="7323"/>
            <ac:spMk id="45" creationId="{6E2DF997-6A23-48B2-B843-384C0B8EEA63}"/>
          </ac:spMkLst>
        </pc:spChg>
        <pc:spChg chg="mod">
          <ac:chgData name="Adèle DUCURTIL" userId="4cc4c274-2099-4ec9-9ef7-59e8b8faf7f4" providerId="ADAL" clId="{A82501AB-9442-40D7-A751-CDEA8EB32C1D}" dt="2021-03-03T17:55:41.037" v="1519" actId="1076"/>
          <ac:spMkLst>
            <pc:docMk/>
            <pc:sldMk cId="801504998" sldId="7323"/>
            <ac:spMk id="47" creationId="{DF0B96F0-540E-4D89-A086-AD7CA438A2CD}"/>
          </ac:spMkLst>
        </pc:spChg>
        <pc:spChg chg="mod">
          <ac:chgData name="Adèle DUCURTIL" userId="4cc4c274-2099-4ec9-9ef7-59e8b8faf7f4" providerId="ADAL" clId="{A82501AB-9442-40D7-A751-CDEA8EB32C1D}" dt="2021-03-03T17:55:41.037" v="1519" actId="1076"/>
          <ac:spMkLst>
            <pc:docMk/>
            <pc:sldMk cId="801504998" sldId="7323"/>
            <ac:spMk id="48" creationId="{42CD8513-1120-4494-A23E-4A178C62A756}"/>
          </ac:spMkLst>
        </pc:spChg>
        <pc:spChg chg="mod">
          <ac:chgData name="Adèle DUCURTIL" userId="4cc4c274-2099-4ec9-9ef7-59e8b8faf7f4" providerId="ADAL" clId="{A82501AB-9442-40D7-A751-CDEA8EB32C1D}" dt="2021-03-03T17:55:41.037" v="1519" actId="1076"/>
          <ac:spMkLst>
            <pc:docMk/>
            <pc:sldMk cId="801504998" sldId="7323"/>
            <ac:spMk id="49" creationId="{D707B451-18F2-4C11-B96E-68B66C1E9F9F}"/>
          </ac:spMkLst>
        </pc:spChg>
        <pc:spChg chg="mod">
          <ac:chgData name="Adèle DUCURTIL" userId="4cc4c274-2099-4ec9-9ef7-59e8b8faf7f4" providerId="ADAL" clId="{A82501AB-9442-40D7-A751-CDEA8EB32C1D}" dt="2021-03-03T17:55:41.037" v="1519" actId="1076"/>
          <ac:spMkLst>
            <pc:docMk/>
            <pc:sldMk cId="801504998" sldId="7323"/>
            <ac:spMk id="50" creationId="{BE0515F9-F34E-499F-8F54-DEC30DDACFF4}"/>
          </ac:spMkLst>
        </pc:spChg>
        <pc:spChg chg="mod">
          <ac:chgData name="Adèle DUCURTIL" userId="4cc4c274-2099-4ec9-9ef7-59e8b8faf7f4" providerId="ADAL" clId="{A82501AB-9442-40D7-A751-CDEA8EB32C1D}" dt="2021-03-03T17:57:59.182" v="2316"/>
          <ac:spMkLst>
            <pc:docMk/>
            <pc:sldMk cId="801504998" sldId="7323"/>
            <ac:spMk id="52" creationId="{FCA28C72-BC42-4A7D-A908-3EC207B770E8}"/>
          </ac:spMkLst>
        </pc:spChg>
        <pc:spChg chg="mod">
          <ac:chgData name="Adèle DUCURTIL" userId="4cc4c274-2099-4ec9-9ef7-59e8b8faf7f4" providerId="ADAL" clId="{A82501AB-9442-40D7-A751-CDEA8EB32C1D}" dt="2021-03-03T17:57:59.183" v="2317"/>
          <ac:spMkLst>
            <pc:docMk/>
            <pc:sldMk cId="801504998" sldId="7323"/>
            <ac:spMk id="53" creationId="{140BD526-5476-43C9-83C0-D7EF32FDB318}"/>
          </ac:spMkLst>
        </pc:spChg>
        <pc:spChg chg="del mod">
          <ac:chgData name="Adèle DUCURTIL" userId="4cc4c274-2099-4ec9-9ef7-59e8b8faf7f4" providerId="ADAL" clId="{A82501AB-9442-40D7-A751-CDEA8EB32C1D}" dt="2021-03-03T17:55:21.631" v="1246" actId="478"/>
          <ac:spMkLst>
            <pc:docMk/>
            <pc:sldMk cId="801504998" sldId="7323"/>
            <ac:spMk id="55" creationId="{9BFDABAF-0057-44F4-A103-57CF7777E6F3}"/>
          </ac:spMkLst>
        </pc:spChg>
        <pc:spChg chg="add del mod modVis">
          <ac:chgData name="Adèle DUCURTIL" userId="4cc4c274-2099-4ec9-9ef7-59e8b8faf7f4" providerId="ADAL" clId="{A82501AB-9442-40D7-A751-CDEA8EB32C1D}" dt="2021-03-03T17:53:10.949" v="752"/>
          <ac:spMkLst>
            <pc:docMk/>
            <pc:sldMk cId="801504998" sldId="7323"/>
            <ac:spMk id="56" creationId="{85B7766E-3869-44DB-A376-C5279B94226F}"/>
          </ac:spMkLst>
        </pc:spChg>
        <pc:spChg chg="del mod ord">
          <ac:chgData name="Adèle DUCURTIL" userId="4cc4c274-2099-4ec9-9ef7-59e8b8faf7f4" providerId="ADAL" clId="{A82501AB-9442-40D7-A751-CDEA8EB32C1D}" dt="2021-03-03T17:57:19.512" v="1533" actId="478"/>
          <ac:spMkLst>
            <pc:docMk/>
            <pc:sldMk cId="801504998" sldId="7323"/>
            <ac:spMk id="57" creationId="{5FA99DE8-16EF-4DAC-8ED7-4034D9DA25CF}"/>
          </ac:spMkLst>
        </pc:spChg>
        <pc:spChg chg="add del mod modVis">
          <ac:chgData name="Adèle DUCURTIL" userId="4cc4c274-2099-4ec9-9ef7-59e8b8faf7f4" providerId="ADAL" clId="{A82501AB-9442-40D7-A751-CDEA8EB32C1D}" dt="2021-03-03T17:53:25.450" v="810"/>
          <ac:spMkLst>
            <pc:docMk/>
            <pc:sldMk cId="801504998" sldId="7323"/>
            <ac:spMk id="58" creationId="{9DCBDDFC-EC61-4606-BE3F-C452BEA2684D}"/>
          </ac:spMkLst>
        </pc:spChg>
        <pc:spChg chg="add del mod modVis">
          <ac:chgData name="Adèle DUCURTIL" userId="4cc4c274-2099-4ec9-9ef7-59e8b8faf7f4" providerId="ADAL" clId="{A82501AB-9442-40D7-A751-CDEA8EB32C1D}" dt="2021-03-03T17:53:28.831" v="858"/>
          <ac:spMkLst>
            <pc:docMk/>
            <pc:sldMk cId="801504998" sldId="7323"/>
            <ac:spMk id="59" creationId="{8ED439E7-C0C3-4F42-8D92-DED7823A79C1}"/>
          </ac:spMkLst>
        </pc:spChg>
        <pc:spChg chg="add del mod modVis">
          <ac:chgData name="Adèle DUCURTIL" userId="4cc4c274-2099-4ec9-9ef7-59e8b8faf7f4" providerId="ADAL" clId="{A82501AB-9442-40D7-A751-CDEA8EB32C1D}" dt="2021-03-03T17:53:44.777" v="901"/>
          <ac:spMkLst>
            <pc:docMk/>
            <pc:sldMk cId="801504998" sldId="7323"/>
            <ac:spMk id="60" creationId="{01F343E4-1776-423D-8BC4-91F88FE17B9E}"/>
          </ac:spMkLst>
        </pc:spChg>
        <pc:spChg chg="add del mod modVis">
          <ac:chgData name="Adèle DUCURTIL" userId="4cc4c274-2099-4ec9-9ef7-59e8b8faf7f4" providerId="ADAL" clId="{A82501AB-9442-40D7-A751-CDEA8EB32C1D}" dt="2021-03-03T17:53:55.346" v="951"/>
          <ac:spMkLst>
            <pc:docMk/>
            <pc:sldMk cId="801504998" sldId="7323"/>
            <ac:spMk id="61" creationId="{23859B9D-0376-42F8-8CE6-0C5DCA9FEA74}"/>
          </ac:spMkLst>
        </pc:spChg>
        <pc:spChg chg="add del mod modVis">
          <ac:chgData name="Adèle DUCURTIL" userId="4cc4c274-2099-4ec9-9ef7-59e8b8faf7f4" providerId="ADAL" clId="{A82501AB-9442-40D7-A751-CDEA8EB32C1D}" dt="2021-03-03T17:53:59.445" v="1014"/>
          <ac:spMkLst>
            <pc:docMk/>
            <pc:sldMk cId="801504998" sldId="7323"/>
            <ac:spMk id="62" creationId="{8CDA7B84-D30D-4C4C-BA9B-C2B6535AFD6F}"/>
          </ac:spMkLst>
        </pc:spChg>
        <pc:spChg chg="add del mod modVis">
          <ac:chgData name="Adèle DUCURTIL" userId="4cc4c274-2099-4ec9-9ef7-59e8b8faf7f4" providerId="ADAL" clId="{A82501AB-9442-40D7-A751-CDEA8EB32C1D}" dt="2021-03-03T17:54:00.825" v="1057"/>
          <ac:spMkLst>
            <pc:docMk/>
            <pc:sldMk cId="801504998" sldId="7323"/>
            <ac:spMk id="63" creationId="{9A47F6B2-0C43-47AC-BE1C-91750ACDFC16}"/>
          </ac:spMkLst>
        </pc:spChg>
        <pc:spChg chg="add del mod modVis">
          <ac:chgData name="Adèle DUCURTIL" userId="4cc4c274-2099-4ec9-9ef7-59e8b8faf7f4" providerId="ADAL" clId="{A82501AB-9442-40D7-A751-CDEA8EB32C1D}" dt="2021-03-03T17:54:05.596" v="1100"/>
          <ac:spMkLst>
            <pc:docMk/>
            <pc:sldMk cId="801504998" sldId="7323"/>
            <ac:spMk id="64" creationId="{E8A7E252-4575-498B-A1DB-1935EA5C8D1C}"/>
          </ac:spMkLst>
        </pc:spChg>
        <pc:spChg chg="add del mod modVis">
          <ac:chgData name="Adèle DUCURTIL" userId="4cc4c274-2099-4ec9-9ef7-59e8b8faf7f4" providerId="ADAL" clId="{A82501AB-9442-40D7-A751-CDEA8EB32C1D}" dt="2021-03-03T17:54:09.234" v="1143"/>
          <ac:spMkLst>
            <pc:docMk/>
            <pc:sldMk cId="801504998" sldId="7323"/>
            <ac:spMk id="65" creationId="{711EF26A-8EB3-4EF3-A28B-9366B16D9849}"/>
          </ac:spMkLst>
        </pc:spChg>
        <pc:spChg chg="add del mod modVis">
          <ac:chgData name="Adèle DUCURTIL" userId="4cc4c274-2099-4ec9-9ef7-59e8b8faf7f4" providerId="ADAL" clId="{A82501AB-9442-40D7-A751-CDEA8EB32C1D}" dt="2021-03-03T17:54:12.008" v="1194"/>
          <ac:spMkLst>
            <pc:docMk/>
            <pc:sldMk cId="801504998" sldId="7323"/>
            <ac:spMk id="66" creationId="{A8A1FF28-BE7B-4C22-A651-5BBF5560F702}"/>
          </ac:spMkLst>
        </pc:spChg>
        <pc:spChg chg="add del mod modVis">
          <ac:chgData name="Adèle DUCURTIL" userId="4cc4c274-2099-4ec9-9ef7-59e8b8faf7f4" providerId="ADAL" clId="{A82501AB-9442-40D7-A751-CDEA8EB32C1D}" dt="2021-03-03T17:54:15.656" v="1238"/>
          <ac:spMkLst>
            <pc:docMk/>
            <pc:sldMk cId="801504998" sldId="7323"/>
            <ac:spMk id="67" creationId="{162306B1-8762-41EB-9320-8BC99FFC4A9C}"/>
          </ac:spMkLst>
        </pc:spChg>
        <pc:spChg chg="add del mod ord modVis">
          <ac:chgData name="Adèle DUCURTIL" userId="4cc4c274-2099-4ec9-9ef7-59e8b8faf7f4" providerId="ADAL" clId="{A82501AB-9442-40D7-A751-CDEA8EB32C1D}" dt="2021-03-03T17:55:32.196" v="1514"/>
          <ac:spMkLst>
            <pc:docMk/>
            <pc:sldMk cId="801504998" sldId="7323"/>
            <ac:spMk id="69" creationId="{C9F2C1FA-8FFE-44CE-8422-A0CDD98128B9}"/>
          </ac:spMkLst>
        </pc:spChg>
        <pc:spChg chg="add mod">
          <ac:chgData name="Adèle DUCURTIL" userId="4cc4c274-2099-4ec9-9ef7-59e8b8faf7f4" providerId="ADAL" clId="{A82501AB-9442-40D7-A751-CDEA8EB32C1D}" dt="2021-03-03T17:57:59.864" v="2397"/>
          <ac:spMkLst>
            <pc:docMk/>
            <pc:sldMk cId="801504998" sldId="7323"/>
            <ac:spMk id="70" creationId="{56B83C19-2B22-4395-AC83-26A9D33C2E6A}"/>
          </ac:spMkLst>
        </pc:spChg>
        <pc:spChg chg="add del mod ord">
          <ac:chgData name="Adèle DUCURTIL" userId="4cc4c274-2099-4ec9-9ef7-59e8b8faf7f4" providerId="ADAL" clId="{A82501AB-9442-40D7-A751-CDEA8EB32C1D}" dt="2021-03-03T17:57:16.980" v="1531" actId="478"/>
          <ac:spMkLst>
            <pc:docMk/>
            <pc:sldMk cId="801504998" sldId="7323"/>
            <ac:spMk id="71" creationId="{C2D8B486-BAEF-40AD-8CF2-48F0A2802C57}"/>
          </ac:spMkLst>
        </pc:spChg>
        <pc:spChg chg="add del mod ord modVis">
          <ac:chgData name="Adèle DUCURTIL" userId="4cc4c274-2099-4ec9-9ef7-59e8b8faf7f4" providerId="ADAL" clId="{A82501AB-9442-40D7-A751-CDEA8EB32C1D}" dt="2021-03-03T17:57:59.864" v="2397"/>
          <ac:spMkLst>
            <pc:docMk/>
            <pc:sldMk cId="801504998" sldId="7323"/>
            <ac:spMk id="72" creationId="{66D84AE5-9050-43F6-89F7-C7C48535A36A}"/>
          </ac:spMkLst>
        </pc:spChg>
        <pc:spChg chg="add del mod ord modVis">
          <ac:chgData name="Adèle DUCURTIL" userId="4cc4c274-2099-4ec9-9ef7-59e8b8faf7f4" providerId="ADAL" clId="{A82501AB-9442-40D7-A751-CDEA8EB32C1D}" dt="2021-03-03T17:57:59.864" v="2397"/>
          <ac:spMkLst>
            <pc:docMk/>
            <pc:sldMk cId="801504998" sldId="7323"/>
            <ac:spMk id="73" creationId="{BE9E18F1-3E6D-4505-BE97-727435035A86}"/>
          </ac:spMkLst>
        </pc:spChg>
        <pc:spChg chg="add del mod ord">
          <ac:chgData name="Adèle DUCURTIL" userId="4cc4c274-2099-4ec9-9ef7-59e8b8faf7f4" providerId="ADAL" clId="{A82501AB-9442-40D7-A751-CDEA8EB32C1D}" dt="2021-03-03T17:58:49.414" v="2430" actId="478"/>
          <ac:spMkLst>
            <pc:docMk/>
            <pc:sldMk cId="801504998" sldId="7323"/>
            <ac:spMk id="75" creationId="{2EF1A9C5-0ADC-4466-B874-2477C9D2297E}"/>
          </ac:spMkLst>
        </pc:spChg>
        <pc:spChg chg="mod ord">
          <ac:chgData name="Adèle DUCURTIL" userId="4cc4c274-2099-4ec9-9ef7-59e8b8faf7f4" providerId="ADAL" clId="{A82501AB-9442-40D7-A751-CDEA8EB32C1D}" dt="2021-03-03T17:57:59.864" v="2397"/>
          <ac:spMkLst>
            <pc:docMk/>
            <pc:sldMk cId="801504998" sldId="7323"/>
            <ac:spMk id="76" creationId="{E0A36DF0-8447-4844-B322-CFDC342214E8}"/>
          </ac:spMkLst>
        </pc:spChg>
        <pc:spChg chg="add del mod ord">
          <ac:chgData name="Adèle DUCURTIL" userId="4cc4c274-2099-4ec9-9ef7-59e8b8faf7f4" providerId="ADAL" clId="{A82501AB-9442-40D7-A751-CDEA8EB32C1D}" dt="2021-03-03T17:58:51.165" v="2431" actId="478"/>
          <ac:spMkLst>
            <pc:docMk/>
            <pc:sldMk cId="801504998" sldId="7323"/>
            <ac:spMk id="77" creationId="{BC0E90B4-2B01-4DA3-B276-C883712FCA95}"/>
          </ac:spMkLst>
        </pc:spChg>
        <pc:spChg chg="add mod ord">
          <ac:chgData name="Adèle DUCURTIL" userId="4cc4c274-2099-4ec9-9ef7-59e8b8faf7f4" providerId="ADAL" clId="{A82501AB-9442-40D7-A751-CDEA8EB32C1D}" dt="2021-03-03T17:59:29.949" v="2437" actId="108"/>
          <ac:spMkLst>
            <pc:docMk/>
            <pc:sldMk cId="801504998" sldId="7323"/>
            <ac:spMk id="78" creationId="{602A4500-5209-4054-A019-777A5AF1E203}"/>
          </ac:spMkLst>
        </pc:spChg>
        <pc:spChg chg="add mod ord">
          <ac:chgData name="Adèle DUCURTIL" userId="4cc4c274-2099-4ec9-9ef7-59e8b8faf7f4" providerId="ADAL" clId="{A82501AB-9442-40D7-A751-CDEA8EB32C1D}" dt="2021-03-03T17:58:11.065" v="2429" actId="1038"/>
          <ac:spMkLst>
            <pc:docMk/>
            <pc:sldMk cId="801504998" sldId="7323"/>
            <ac:spMk id="79" creationId="{3D6CAFF2-5E9A-48BE-AC98-2831684B35C6}"/>
          </ac:spMkLst>
        </pc:spChg>
        <pc:spChg chg="mod ord">
          <ac:chgData name="Adèle DUCURTIL" userId="4cc4c274-2099-4ec9-9ef7-59e8b8faf7f4" providerId="ADAL" clId="{A82501AB-9442-40D7-A751-CDEA8EB32C1D}" dt="2021-03-03T17:57:59.864" v="2397"/>
          <ac:spMkLst>
            <pc:docMk/>
            <pc:sldMk cId="801504998" sldId="7323"/>
            <ac:spMk id="92" creationId="{88145E46-A044-41F5-9056-40C4C7A3FF66}"/>
          </ac:spMkLst>
        </pc:spChg>
        <pc:grpChg chg="mod">
          <ac:chgData name="Adèle DUCURTIL" userId="4cc4c274-2099-4ec9-9ef7-59e8b8faf7f4" providerId="ADAL" clId="{A82501AB-9442-40D7-A751-CDEA8EB32C1D}" dt="2021-03-03T17:57:59.181" v="2313"/>
          <ac:grpSpMkLst>
            <pc:docMk/>
            <pc:sldMk cId="801504998" sldId="7323"/>
            <ac:grpSpMk id="46" creationId="{BDD8C37E-8EA3-4A41-BAAC-27835A0D226B}"/>
          </ac:grpSpMkLst>
        </pc:grpChg>
        <pc:graphicFrameChg chg="mod ord">
          <ac:chgData name="Adèle DUCURTIL" userId="4cc4c274-2099-4ec9-9ef7-59e8b8faf7f4" providerId="ADAL" clId="{A82501AB-9442-40D7-A751-CDEA8EB32C1D}" dt="2021-03-03T17:57:59.876" v="2399"/>
          <ac:graphicFrameMkLst>
            <pc:docMk/>
            <pc:sldMk cId="801504998" sldId="7323"/>
            <ac:graphicFrameMk id="6" creationId="{DD16B1D8-F8BB-4C9D-A6AD-23AC2EC4FD4A}"/>
          </ac:graphicFrameMkLst>
        </pc:graphicFrameChg>
        <pc:graphicFrameChg chg="del">
          <ac:chgData name="Adèle DUCURTIL" userId="4cc4c274-2099-4ec9-9ef7-59e8b8faf7f4" providerId="ADAL" clId="{A82501AB-9442-40D7-A751-CDEA8EB32C1D}" dt="2021-03-03T17:55:32.148" v="1446"/>
          <ac:graphicFrameMkLst>
            <pc:docMk/>
            <pc:sldMk cId="801504998" sldId="7323"/>
            <ac:graphicFrameMk id="54" creationId="{FDA925CE-8D4A-4E1B-9B5C-3F6477D7A6ED}"/>
          </ac:graphicFrameMkLst>
        </pc:graphicFrameChg>
        <pc:graphicFrameChg chg="add del mod ord">
          <ac:chgData name="Adèle DUCURTIL" userId="4cc4c274-2099-4ec9-9ef7-59e8b8faf7f4" providerId="ADAL" clId="{A82501AB-9442-40D7-A751-CDEA8EB32C1D}" dt="2021-03-03T17:57:59.864" v="2397"/>
          <ac:graphicFrameMkLst>
            <pc:docMk/>
            <pc:sldMk cId="801504998" sldId="7323"/>
            <ac:graphicFrameMk id="74" creationId="{24A90E91-7C91-4380-9A5C-70E9AC22BD31}"/>
          </ac:graphicFrameMkLst>
        </pc:graphicFrameChg>
        <pc:graphicFrameChg chg="add mod ord">
          <ac:chgData name="Adèle DUCURTIL" userId="4cc4c274-2099-4ec9-9ef7-59e8b8faf7f4" providerId="ADAL" clId="{A82501AB-9442-40D7-A751-CDEA8EB32C1D}" dt="2021-03-03T17:57:52.750" v="1963"/>
          <ac:graphicFrameMkLst>
            <pc:docMk/>
            <pc:sldMk cId="801504998" sldId="7323"/>
            <ac:graphicFrameMk id="80" creationId="{E51E7A25-715C-4221-8988-FEC473C6672A}"/>
          </ac:graphicFrameMkLst>
        </pc:graphicFrameChg>
        <pc:graphicFrameChg chg="add mod ord">
          <ac:chgData name="Adèle DUCURTIL" userId="4cc4c274-2099-4ec9-9ef7-59e8b8faf7f4" providerId="ADAL" clId="{A82501AB-9442-40D7-A751-CDEA8EB32C1D}" dt="2021-03-03T17:57:59.864" v="2397"/>
          <ac:graphicFrameMkLst>
            <pc:docMk/>
            <pc:sldMk cId="801504998" sldId="7323"/>
            <ac:graphicFrameMk id="82" creationId="{102AA25C-8DB6-4B19-AB62-34026423E0CB}"/>
          </ac:graphicFrameMkLst>
        </pc:graphicFrameChg>
        <pc:cxnChg chg="mod ord">
          <ac:chgData name="Adèle DUCURTIL" userId="4cc4c274-2099-4ec9-9ef7-59e8b8faf7f4" providerId="ADAL" clId="{A82501AB-9442-40D7-A751-CDEA8EB32C1D}" dt="2021-03-03T17:57:59.864" v="2397"/>
          <ac:cxnSpMkLst>
            <pc:docMk/>
            <pc:sldMk cId="801504998" sldId="7323"/>
            <ac:cxnSpMk id="8" creationId="{95D2FD9D-57AE-4E12-A114-A17921E97BDE}"/>
          </ac:cxnSpMkLst>
        </pc:cxnChg>
        <pc:cxnChg chg="mod ord">
          <ac:chgData name="Adèle DUCURTIL" userId="4cc4c274-2099-4ec9-9ef7-59e8b8faf7f4" providerId="ADAL" clId="{A82501AB-9442-40D7-A751-CDEA8EB32C1D}" dt="2021-03-03T17:57:59.864" v="2397"/>
          <ac:cxnSpMkLst>
            <pc:docMk/>
            <pc:sldMk cId="801504998" sldId="7323"/>
            <ac:cxnSpMk id="16" creationId="{531E9069-B297-4724-B046-6FF8CC17BD0A}"/>
          </ac:cxnSpMkLst>
        </pc:cxnChg>
        <pc:cxnChg chg="mod ord">
          <ac:chgData name="Adèle DUCURTIL" userId="4cc4c274-2099-4ec9-9ef7-59e8b8faf7f4" providerId="ADAL" clId="{A82501AB-9442-40D7-A751-CDEA8EB32C1D}" dt="2021-03-03T17:57:59.864" v="2397"/>
          <ac:cxnSpMkLst>
            <pc:docMk/>
            <pc:sldMk cId="801504998" sldId="7323"/>
            <ac:cxnSpMk id="17" creationId="{A4A4E5EB-9BCF-4C1A-8B86-83966CB64064}"/>
          </ac:cxnSpMkLst>
        </pc:cxnChg>
        <pc:cxnChg chg="mod ord">
          <ac:chgData name="Adèle DUCURTIL" userId="4cc4c274-2099-4ec9-9ef7-59e8b8faf7f4" providerId="ADAL" clId="{A82501AB-9442-40D7-A751-CDEA8EB32C1D}" dt="2021-03-03T17:57:59.864" v="2397"/>
          <ac:cxnSpMkLst>
            <pc:docMk/>
            <pc:sldMk cId="801504998" sldId="7323"/>
            <ac:cxnSpMk id="18" creationId="{A3E10B83-7353-4869-9E98-EBB36111B903}"/>
          </ac:cxnSpMkLst>
        </pc:cxnChg>
        <pc:cxnChg chg="mod ord">
          <ac:chgData name="Adèle DUCURTIL" userId="4cc4c274-2099-4ec9-9ef7-59e8b8faf7f4" providerId="ADAL" clId="{A82501AB-9442-40D7-A751-CDEA8EB32C1D}" dt="2021-03-03T17:57:59.864" v="2397"/>
          <ac:cxnSpMkLst>
            <pc:docMk/>
            <pc:sldMk cId="801504998" sldId="7323"/>
            <ac:cxnSpMk id="19" creationId="{79F99FD9-F047-4E7B-AC87-559FEC5F17EC}"/>
          </ac:cxnSpMkLst>
        </pc:cxnChg>
        <pc:cxnChg chg="mod ord">
          <ac:chgData name="Adèle DUCURTIL" userId="4cc4c274-2099-4ec9-9ef7-59e8b8faf7f4" providerId="ADAL" clId="{A82501AB-9442-40D7-A751-CDEA8EB32C1D}" dt="2021-03-03T17:57:59.864" v="2397"/>
          <ac:cxnSpMkLst>
            <pc:docMk/>
            <pc:sldMk cId="801504998" sldId="7323"/>
            <ac:cxnSpMk id="20" creationId="{1EB67701-727B-4884-A831-91DE0ACE29BC}"/>
          </ac:cxnSpMkLst>
        </pc:cxnChg>
      </pc:sldChg>
      <pc:sldChg chg="addSp delSp modSp mod">
        <pc:chgData name="Adèle DUCURTIL" userId="4cc4c274-2099-4ec9-9ef7-59e8b8faf7f4" providerId="ADAL" clId="{A82501AB-9442-40D7-A751-CDEA8EB32C1D}" dt="2021-03-03T18:16:10.049" v="3904" actId="5793"/>
        <pc:sldMkLst>
          <pc:docMk/>
          <pc:sldMk cId="3002782869" sldId="7324"/>
        </pc:sldMkLst>
        <pc:spChg chg="mod">
          <ac:chgData name="Adèle DUCURTIL" userId="4cc4c274-2099-4ec9-9ef7-59e8b8faf7f4" providerId="ADAL" clId="{A82501AB-9442-40D7-A751-CDEA8EB32C1D}" dt="2021-03-03T18:00:05.052" v="2713"/>
          <ac:spMkLst>
            <pc:docMk/>
            <pc:sldMk cId="3002782869" sldId="7324"/>
            <ac:spMk id="2" creationId="{CD165F17-7CAC-4AF4-8282-54929008452F}"/>
          </ac:spMkLst>
        </pc:spChg>
        <pc:spChg chg="mod ord">
          <ac:chgData name="Adèle DUCURTIL" userId="4cc4c274-2099-4ec9-9ef7-59e8b8faf7f4" providerId="ADAL" clId="{A82501AB-9442-40D7-A751-CDEA8EB32C1D}" dt="2021-03-03T18:00:05.052" v="2715"/>
          <ac:spMkLst>
            <pc:docMk/>
            <pc:sldMk cId="3002782869" sldId="7324"/>
            <ac:spMk id="3" creationId="{767C5564-2A86-4AB1-ABE2-184B38911891}"/>
          </ac:spMkLst>
        </pc:spChg>
        <pc:spChg chg="mod ord">
          <ac:chgData name="Adèle DUCURTIL" userId="4cc4c274-2099-4ec9-9ef7-59e8b8faf7f4" providerId="ADAL" clId="{A82501AB-9442-40D7-A751-CDEA8EB32C1D}" dt="2021-03-03T18:12:07.564" v="3442" actId="1076"/>
          <ac:spMkLst>
            <pc:docMk/>
            <pc:sldMk cId="3002782869" sldId="7324"/>
            <ac:spMk id="4" creationId="{25D72813-8AAE-4675-8717-A84F1597C7C4}"/>
          </ac:spMkLst>
        </pc:spChg>
        <pc:spChg chg="add del mod modVis">
          <ac:chgData name="Adèle DUCURTIL" userId="4cc4c274-2099-4ec9-9ef7-59e8b8faf7f4" providerId="ADAL" clId="{A82501AB-9442-40D7-A751-CDEA8EB32C1D}" dt="2021-03-03T18:00:04.373" v="2475"/>
          <ac:spMkLst>
            <pc:docMk/>
            <pc:sldMk cId="3002782869" sldId="7324"/>
            <ac:spMk id="5" creationId="{7E766D17-3CD5-407A-9D0C-F3B38D51DAC0}"/>
          </ac:spMkLst>
        </pc:spChg>
        <pc:spChg chg="mod ord">
          <ac:chgData name="Adèle DUCURTIL" userId="4cc4c274-2099-4ec9-9ef7-59e8b8faf7f4" providerId="ADAL" clId="{A82501AB-9442-40D7-A751-CDEA8EB32C1D}" dt="2021-03-03T18:00:05.076" v="2760"/>
          <ac:spMkLst>
            <pc:docMk/>
            <pc:sldMk cId="3002782869" sldId="7324"/>
            <ac:spMk id="7" creationId="{D45B8447-BA17-41BA-A935-380505500780}"/>
          </ac:spMkLst>
        </pc:spChg>
        <pc:spChg chg="add del mod ord modVis">
          <ac:chgData name="Adèle DUCURTIL" userId="4cc4c274-2099-4ec9-9ef7-59e8b8faf7f4" providerId="ADAL" clId="{A82501AB-9442-40D7-A751-CDEA8EB32C1D}" dt="2021-03-03T18:00:05.082" v="2774"/>
          <ac:spMkLst>
            <pc:docMk/>
            <pc:sldMk cId="3002782869" sldId="7324"/>
            <ac:spMk id="8" creationId="{14F93EBB-5A5E-4D97-A40B-AFF533B3E46A}"/>
          </ac:spMkLst>
        </pc:spChg>
        <pc:spChg chg="mod ord">
          <ac:chgData name="Adèle DUCURTIL" userId="4cc4c274-2099-4ec9-9ef7-59e8b8faf7f4" providerId="ADAL" clId="{A82501AB-9442-40D7-A751-CDEA8EB32C1D}" dt="2021-03-03T18:00:07.245" v="2777" actId="14100"/>
          <ac:spMkLst>
            <pc:docMk/>
            <pc:sldMk cId="3002782869" sldId="7324"/>
            <ac:spMk id="12" creationId="{1B521F2F-D03F-43EF-8761-388F7CCBCE95}"/>
          </ac:spMkLst>
        </pc:spChg>
        <pc:spChg chg="mod ord">
          <ac:chgData name="Adèle DUCURTIL" userId="4cc4c274-2099-4ec9-9ef7-59e8b8faf7f4" providerId="ADAL" clId="{A82501AB-9442-40D7-A751-CDEA8EB32C1D}" dt="2021-03-03T18:16:10.049" v="3904" actId="5793"/>
          <ac:spMkLst>
            <pc:docMk/>
            <pc:sldMk cId="3002782869" sldId="7324"/>
            <ac:spMk id="16" creationId="{B046E78B-65D7-44ED-9BD3-E05A7BC7E50D}"/>
          </ac:spMkLst>
        </pc:spChg>
        <pc:spChg chg="mod ord">
          <ac:chgData name="Adèle DUCURTIL" userId="4cc4c274-2099-4ec9-9ef7-59e8b8faf7f4" providerId="ADAL" clId="{A82501AB-9442-40D7-A751-CDEA8EB32C1D}" dt="2021-03-03T18:00:05.055" v="2721"/>
          <ac:spMkLst>
            <pc:docMk/>
            <pc:sldMk cId="3002782869" sldId="7324"/>
            <ac:spMk id="19" creationId="{7F890311-A286-4D8F-8894-9898BA12807D}"/>
          </ac:spMkLst>
        </pc:spChg>
        <pc:spChg chg="mod">
          <ac:chgData name="Adèle DUCURTIL" userId="4cc4c274-2099-4ec9-9ef7-59e8b8faf7f4" providerId="ADAL" clId="{A82501AB-9442-40D7-A751-CDEA8EB32C1D}" dt="2021-03-03T18:00:05.063" v="2738"/>
          <ac:spMkLst>
            <pc:docMk/>
            <pc:sldMk cId="3002782869" sldId="7324"/>
            <ac:spMk id="26" creationId="{1EECD382-F52D-4F08-A770-FD9B6B672C8C}"/>
          </ac:spMkLst>
        </pc:spChg>
        <pc:spChg chg="mod">
          <ac:chgData name="Adèle DUCURTIL" userId="4cc4c274-2099-4ec9-9ef7-59e8b8faf7f4" providerId="ADAL" clId="{A82501AB-9442-40D7-A751-CDEA8EB32C1D}" dt="2021-03-03T18:00:05.060" v="2734"/>
          <ac:spMkLst>
            <pc:docMk/>
            <pc:sldMk cId="3002782869" sldId="7324"/>
            <ac:spMk id="27" creationId="{F96E47A5-CC19-44A5-884B-A80C7097DAAA}"/>
          </ac:spMkLst>
        </pc:spChg>
        <pc:spChg chg="mod">
          <ac:chgData name="Adèle DUCURTIL" userId="4cc4c274-2099-4ec9-9ef7-59e8b8faf7f4" providerId="ADAL" clId="{A82501AB-9442-40D7-A751-CDEA8EB32C1D}" dt="2021-03-03T18:00:05.062" v="2736"/>
          <ac:spMkLst>
            <pc:docMk/>
            <pc:sldMk cId="3002782869" sldId="7324"/>
            <ac:spMk id="29" creationId="{CB1C8958-C586-4C8A-AA56-A58C60102D04}"/>
          </ac:spMkLst>
        </pc:spChg>
        <pc:spChg chg="mod">
          <ac:chgData name="Adèle DUCURTIL" userId="4cc4c274-2099-4ec9-9ef7-59e8b8faf7f4" providerId="ADAL" clId="{A82501AB-9442-40D7-A751-CDEA8EB32C1D}" dt="2021-03-03T18:00:05.067" v="2745"/>
          <ac:spMkLst>
            <pc:docMk/>
            <pc:sldMk cId="3002782869" sldId="7324"/>
            <ac:spMk id="30" creationId="{C6EC67DE-5460-4E70-9A96-71E5B3857CBE}"/>
          </ac:spMkLst>
        </pc:spChg>
        <pc:spChg chg="mod">
          <ac:chgData name="Adèle DUCURTIL" userId="4cc4c274-2099-4ec9-9ef7-59e8b8faf7f4" providerId="ADAL" clId="{A82501AB-9442-40D7-A751-CDEA8EB32C1D}" dt="2021-03-03T18:00:05.060" v="2735"/>
          <ac:spMkLst>
            <pc:docMk/>
            <pc:sldMk cId="3002782869" sldId="7324"/>
            <ac:spMk id="32" creationId="{A7E0C1A9-0FAD-4870-9608-942CCD6C5199}"/>
          </ac:spMkLst>
        </pc:spChg>
        <pc:spChg chg="mod">
          <ac:chgData name="Adèle DUCURTIL" userId="4cc4c274-2099-4ec9-9ef7-59e8b8faf7f4" providerId="ADAL" clId="{A82501AB-9442-40D7-A751-CDEA8EB32C1D}" dt="2021-03-03T18:00:05.065" v="2742"/>
          <ac:spMkLst>
            <pc:docMk/>
            <pc:sldMk cId="3002782869" sldId="7324"/>
            <ac:spMk id="33" creationId="{6623FDF1-70E7-4B4E-B85B-D03A4C0A95F1}"/>
          </ac:spMkLst>
        </pc:spChg>
        <pc:spChg chg="mod">
          <ac:chgData name="Adèle DUCURTIL" userId="4cc4c274-2099-4ec9-9ef7-59e8b8faf7f4" providerId="ADAL" clId="{A82501AB-9442-40D7-A751-CDEA8EB32C1D}" dt="2021-03-03T18:00:05.070" v="2749"/>
          <ac:spMkLst>
            <pc:docMk/>
            <pc:sldMk cId="3002782869" sldId="7324"/>
            <ac:spMk id="34" creationId="{3F4B595F-277B-487E-A79C-7555F990E8E1}"/>
          </ac:spMkLst>
        </pc:spChg>
        <pc:spChg chg="mod">
          <ac:chgData name="Adèle DUCURTIL" userId="4cc4c274-2099-4ec9-9ef7-59e8b8faf7f4" providerId="ADAL" clId="{A82501AB-9442-40D7-A751-CDEA8EB32C1D}" dt="2021-03-03T18:00:05.069" v="2748"/>
          <ac:spMkLst>
            <pc:docMk/>
            <pc:sldMk cId="3002782869" sldId="7324"/>
            <ac:spMk id="35" creationId="{1C5813AA-324A-44B1-BE05-7FA3130798C7}"/>
          </ac:spMkLst>
        </pc:spChg>
        <pc:spChg chg="mod">
          <ac:chgData name="Adèle DUCURTIL" userId="4cc4c274-2099-4ec9-9ef7-59e8b8faf7f4" providerId="ADAL" clId="{A82501AB-9442-40D7-A751-CDEA8EB32C1D}" dt="2021-03-03T18:00:05.062" v="2737"/>
          <ac:spMkLst>
            <pc:docMk/>
            <pc:sldMk cId="3002782869" sldId="7324"/>
            <ac:spMk id="36" creationId="{A9FF83A2-B8CD-4DCD-A1E4-FE0C438E856C}"/>
          </ac:spMkLst>
        </pc:spChg>
        <pc:spChg chg="mod">
          <ac:chgData name="Adèle DUCURTIL" userId="4cc4c274-2099-4ec9-9ef7-59e8b8faf7f4" providerId="ADAL" clId="{A82501AB-9442-40D7-A751-CDEA8EB32C1D}" dt="2021-03-03T18:00:05.063" v="2739"/>
          <ac:spMkLst>
            <pc:docMk/>
            <pc:sldMk cId="3002782869" sldId="7324"/>
            <ac:spMk id="37" creationId="{9EF23B04-99AA-42C2-B002-21DAC26A7A74}"/>
          </ac:spMkLst>
        </pc:spChg>
        <pc:spChg chg="mod">
          <ac:chgData name="Adèle DUCURTIL" userId="4cc4c274-2099-4ec9-9ef7-59e8b8faf7f4" providerId="ADAL" clId="{A82501AB-9442-40D7-A751-CDEA8EB32C1D}" dt="2021-03-03T18:00:05.064" v="2741"/>
          <ac:spMkLst>
            <pc:docMk/>
            <pc:sldMk cId="3002782869" sldId="7324"/>
            <ac:spMk id="38" creationId="{84A16D26-4676-427E-A095-D48B49BA2251}"/>
          </ac:spMkLst>
        </pc:spChg>
        <pc:spChg chg="mod">
          <ac:chgData name="Adèle DUCURTIL" userId="4cc4c274-2099-4ec9-9ef7-59e8b8faf7f4" providerId="ADAL" clId="{A82501AB-9442-40D7-A751-CDEA8EB32C1D}" dt="2021-03-03T18:00:05.064" v="2740"/>
          <ac:spMkLst>
            <pc:docMk/>
            <pc:sldMk cId="3002782869" sldId="7324"/>
            <ac:spMk id="39" creationId="{33E9B7BE-43C5-4190-A524-37242BF89797}"/>
          </ac:spMkLst>
        </pc:spChg>
        <pc:spChg chg="mod">
          <ac:chgData name="Adèle DUCURTIL" userId="4cc4c274-2099-4ec9-9ef7-59e8b8faf7f4" providerId="ADAL" clId="{A82501AB-9442-40D7-A751-CDEA8EB32C1D}" dt="2021-03-03T18:00:05.065" v="2743"/>
          <ac:spMkLst>
            <pc:docMk/>
            <pc:sldMk cId="3002782869" sldId="7324"/>
            <ac:spMk id="40" creationId="{8A142A0F-B407-48DF-ACB9-50B3A114F3BA}"/>
          </ac:spMkLst>
        </pc:spChg>
        <pc:spChg chg="mod">
          <ac:chgData name="Adèle DUCURTIL" userId="4cc4c274-2099-4ec9-9ef7-59e8b8faf7f4" providerId="ADAL" clId="{A82501AB-9442-40D7-A751-CDEA8EB32C1D}" dt="2021-03-03T18:00:05.067" v="2744"/>
          <ac:spMkLst>
            <pc:docMk/>
            <pc:sldMk cId="3002782869" sldId="7324"/>
            <ac:spMk id="41" creationId="{81B7C1D0-4411-4D40-A98A-91BB58E06261}"/>
          </ac:spMkLst>
        </pc:spChg>
        <pc:spChg chg="mod">
          <ac:chgData name="Adèle DUCURTIL" userId="4cc4c274-2099-4ec9-9ef7-59e8b8faf7f4" providerId="ADAL" clId="{A82501AB-9442-40D7-A751-CDEA8EB32C1D}" dt="2021-03-03T18:00:05.068" v="2746"/>
          <ac:spMkLst>
            <pc:docMk/>
            <pc:sldMk cId="3002782869" sldId="7324"/>
            <ac:spMk id="42" creationId="{ED035E47-3FEF-47E4-833F-445CDAF87A5D}"/>
          </ac:spMkLst>
        </pc:spChg>
        <pc:spChg chg="mod">
          <ac:chgData name="Adèle DUCURTIL" userId="4cc4c274-2099-4ec9-9ef7-59e8b8faf7f4" providerId="ADAL" clId="{A82501AB-9442-40D7-A751-CDEA8EB32C1D}" dt="2021-03-03T18:00:05.068" v="2747"/>
          <ac:spMkLst>
            <pc:docMk/>
            <pc:sldMk cId="3002782869" sldId="7324"/>
            <ac:spMk id="43" creationId="{A1C4D7F0-0BD2-4013-A72B-3BDC82C0AD6E}"/>
          </ac:spMkLst>
        </pc:spChg>
        <pc:spChg chg="del mod ord">
          <ac:chgData name="Adèle DUCURTIL" userId="4cc4c274-2099-4ec9-9ef7-59e8b8faf7f4" providerId="ADAL" clId="{A82501AB-9442-40D7-A751-CDEA8EB32C1D}" dt="2021-03-03T18:03:13.874" v="2852" actId="478"/>
          <ac:spMkLst>
            <pc:docMk/>
            <pc:sldMk cId="3002782869" sldId="7324"/>
            <ac:spMk id="48" creationId="{7816F646-3E43-42C3-A9D5-BC0F503A46E2}"/>
          </ac:spMkLst>
        </pc:spChg>
        <pc:spChg chg="mod ord">
          <ac:chgData name="Adèle DUCURTIL" userId="4cc4c274-2099-4ec9-9ef7-59e8b8faf7f4" providerId="ADAL" clId="{A82501AB-9442-40D7-A751-CDEA8EB32C1D}" dt="2021-03-03T18:01:58.052" v="2824" actId="1076"/>
          <ac:spMkLst>
            <pc:docMk/>
            <pc:sldMk cId="3002782869" sldId="7324"/>
            <ac:spMk id="49" creationId="{F77CA58D-1027-4632-80AB-C3D331B16D51}"/>
          </ac:spMkLst>
        </pc:spChg>
        <pc:spChg chg="mod ord">
          <ac:chgData name="Adèle DUCURTIL" userId="4cc4c274-2099-4ec9-9ef7-59e8b8faf7f4" providerId="ADAL" clId="{A82501AB-9442-40D7-A751-CDEA8EB32C1D}" dt="2021-03-03T18:10:32.828" v="3422" actId="1076"/>
          <ac:spMkLst>
            <pc:docMk/>
            <pc:sldMk cId="3002782869" sldId="7324"/>
            <ac:spMk id="50" creationId="{5D5285EA-9592-44A1-8A50-499EB34B85C4}"/>
          </ac:spMkLst>
        </pc:spChg>
        <pc:spChg chg="mod ord">
          <ac:chgData name="Adèle DUCURTIL" userId="4cc4c274-2099-4ec9-9ef7-59e8b8faf7f4" providerId="ADAL" clId="{A82501AB-9442-40D7-A751-CDEA8EB32C1D}" dt="2021-03-03T18:00:25.300" v="2786" actId="1076"/>
          <ac:spMkLst>
            <pc:docMk/>
            <pc:sldMk cId="3002782869" sldId="7324"/>
            <ac:spMk id="51" creationId="{D000FF93-09D2-4C88-875B-B411C840A838}"/>
          </ac:spMkLst>
        </pc:spChg>
        <pc:spChg chg="mod ord">
          <ac:chgData name="Adèle DUCURTIL" userId="4cc4c274-2099-4ec9-9ef7-59e8b8faf7f4" providerId="ADAL" clId="{A82501AB-9442-40D7-A751-CDEA8EB32C1D}" dt="2021-03-03T18:00:05.081" v="2772"/>
          <ac:spMkLst>
            <pc:docMk/>
            <pc:sldMk cId="3002782869" sldId="7324"/>
            <ac:spMk id="52" creationId="{7A70D37C-7317-4082-B7DB-8D81403F28A2}"/>
          </ac:spMkLst>
        </pc:spChg>
        <pc:spChg chg="mod">
          <ac:chgData name="Adèle DUCURTIL" userId="4cc4c274-2099-4ec9-9ef7-59e8b8faf7f4" providerId="ADAL" clId="{A82501AB-9442-40D7-A751-CDEA8EB32C1D}" dt="2021-03-03T18:00:10.581" v="2779" actId="1076"/>
          <ac:spMkLst>
            <pc:docMk/>
            <pc:sldMk cId="3002782869" sldId="7324"/>
            <ac:spMk id="54" creationId="{93BA1EF4-8DD2-4A77-9E1A-8B6F881FB627}"/>
          </ac:spMkLst>
        </pc:spChg>
        <pc:spChg chg="mod">
          <ac:chgData name="Adèle DUCURTIL" userId="4cc4c274-2099-4ec9-9ef7-59e8b8faf7f4" providerId="ADAL" clId="{A82501AB-9442-40D7-A751-CDEA8EB32C1D}" dt="2021-03-03T18:00:05.072" v="2752"/>
          <ac:spMkLst>
            <pc:docMk/>
            <pc:sldMk cId="3002782869" sldId="7324"/>
            <ac:spMk id="55" creationId="{D6BE2C6B-F5EA-4736-AEDB-4584C3721676}"/>
          </ac:spMkLst>
        </pc:spChg>
        <pc:spChg chg="mod">
          <ac:chgData name="Adèle DUCURTIL" userId="4cc4c274-2099-4ec9-9ef7-59e8b8faf7f4" providerId="ADAL" clId="{A82501AB-9442-40D7-A751-CDEA8EB32C1D}" dt="2021-03-03T18:00:10.581" v="2779" actId="1076"/>
          <ac:spMkLst>
            <pc:docMk/>
            <pc:sldMk cId="3002782869" sldId="7324"/>
            <ac:spMk id="56" creationId="{07ABBECD-D89E-4F59-BF32-5F07FE888DC0}"/>
          </ac:spMkLst>
        </pc:spChg>
        <pc:spChg chg="mod">
          <ac:chgData name="Adèle DUCURTIL" userId="4cc4c274-2099-4ec9-9ef7-59e8b8faf7f4" providerId="ADAL" clId="{A82501AB-9442-40D7-A751-CDEA8EB32C1D}" dt="2021-03-03T18:00:05.073" v="2753"/>
          <ac:spMkLst>
            <pc:docMk/>
            <pc:sldMk cId="3002782869" sldId="7324"/>
            <ac:spMk id="57" creationId="{29B11727-4D1E-4911-A0CF-C8BF7137FD88}"/>
          </ac:spMkLst>
        </pc:spChg>
        <pc:spChg chg="mod">
          <ac:chgData name="Adèle DUCURTIL" userId="4cc4c274-2099-4ec9-9ef7-59e8b8faf7f4" providerId="ADAL" clId="{A82501AB-9442-40D7-A751-CDEA8EB32C1D}" dt="2021-03-03T18:00:10.581" v="2779" actId="1076"/>
          <ac:spMkLst>
            <pc:docMk/>
            <pc:sldMk cId="3002782869" sldId="7324"/>
            <ac:spMk id="58" creationId="{A992A328-32D4-4AFA-A447-CEBB2A23B416}"/>
          </ac:spMkLst>
        </pc:spChg>
        <pc:spChg chg="mod">
          <ac:chgData name="Adèle DUCURTIL" userId="4cc4c274-2099-4ec9-9ef7-59e8b8faf7f4" providerId="ADAL" clId="{A82501AB-9442-40D7-A751-CDEA8EB32C1D}" dt="2021-03-03T18:00:05.071" v="2750"/>
          <ac:spMkLst>
            <pc:docMk/>
            <pc:sldMk cId="3002782869" sldId="7324"/>
            <ac:spMk id="59" creationId="{E2B8CB46-EF18-4EBF-9842-B2788278C243}"/>
          </ac:spMkLst>
        </pc:spChg>
        <pc:spChg chg="mod">
          <ac:chgData name="Adèle DUCURTIL" userId="4cc4c274-2099-4ec9-9ef7-59e8b8faf7f4" providerId="ADAL" clId="{A82501AB-9442-40D7-A751-CDEA8EB32C1D}" dt="2021-03-03T18:00:05.071" v="2751"/>
          <ac:spMkLst>
            <pc:docMk/>
            <pc:sldMk cId="3002782869" sldId="7324"/>
            <ac:spMk id="60" creationId="{A38EB173-7FA6-4CF7-91FF-AA0D749906E5}"/>
          </ac:spMkLst>
        </pc:spChg>
        <pc:spChg chg="mod">
          <ac:chgData name="Adèle DUCURTIL" userId="4cc4c274-2099-4ec9-9ef7-59e8b8faf7f4" providerId="ADAL" clId="{A82501AB-9442-40D7-A751-CDEA8EB32C1D}" dt="2021-03-03T18:00:10.581" v="2779" actId="1076"/>
          <ac:spMkLst>
            <pc:docMk/>
            <pc:sldMk cId="3002782869" sldId="7324"/>
            <ac:spMk id="61" creationId="{98949F18-3668-4133-BFB4-F9C8D121E82E}"/>
          </ac:spMkLst>
        </pc:spChg>
        <pc:spChg chg="mod ord">
          <ac:chgData name="Adèle DUCURTIL" userId="4cc4c274-2099-4ec9-9ef7-59e8b8faf7f4" providerId="ADAL" clId="{A82501AB-9442-40D7-A751-CDEA8EB32C1D}" dt="2021-03-03T18:00:05.076" v="2758"/>
          <ac:spMkLst>
            <pc:docMk/>
            <pc:sldMk cId="3002782869" sldId="7324"/>
            <ac:spMk id="82" creationId="{830D0A24-D98E-4D52-93FB-A845FBFC28FE}"/>
          </ac:spMkLst>
        </pc:spChg>
        <pc:grpChg chg="mod">
          <ac:chgData name="Adèle DUCURTIL" userId="4cc4c274-2099-4ec9-9ef7-59e8b8faf7f4" providerId="ADAL" clId="{A82501AB-9442-40D7-A751-CDEA8EB32C1D}" dt="2021-03-03T18:00:10.581" v="2779" actId="1076"/>
          <ac:grpSpMkLst>
            <pc:docMk/>
            <pc:sldMk cId="3002782869" sldId="7324"/>
            <ac:grpSpMk id="53" creationId="{689BA1F6-D63B-4316-B66F-01C5D88ABC6E}"/>
          </ac:grpSpMkLst>
        </pc:grpChg>
        <pc:graphicFrameChg chg="mod ord">
          <ac:chgData name="Adèle DUCURTIL" userId="4cc4c274-2099-4ec9-9ef7-59e8b8faf7f4" providerId="ADAL" clId="{A82501AB-9442-40D7-A751-CDEA8EB32C1D}" dt="2021-03-03T18:00:05.088" v="2776"/>
          <ac:graphicFrameMkLst>
            <pc:docMk/>
            <pc:sldMk cId="3002782869" sldId="7324"/>
            <ac:graphicFrameMk id="6" creationId="{BD3E9E68-12CE-4A64-B6C7-60C9BDC98466}"/>
          </ac:graphicFrameMkLst>
        </pc:graphicFrameChg>
        <pc:graphicFrameChg chg="del">
          <ac:chgData name="Adèle DUCURTIL" userId="4cc4c274-2099-4ec9-9ef7-59e8b8faf7f4" providerId="ADAL" clId="{A82501AB-9442-40D7-A751-CDEA8EB32C1D}" dt="2021-03-03T18:00:05.024" v="2703"/>
          <ac:graphicFrameMkLst>
            <pc:docMk/>
            <pc:sldMk cId="3002782869" sldId="7324"/>
            <ac:graphicFrameMk id="46" creationId="{7DACD1CB-DCAD-4717-A887-7A3DA948D4D3}"/>
          </ac:graphicFrameMkLst>
        </pc:graphicFrameChg>
        <pc:graphicFrameChg chg="add mod ord">
          <ac:chgData name="Adèle DUCURTIL" userId="4cc4c274-2099-4ec9-9ef7-59e8b8faf7f4" providerId="ADAL" clId="{A82501AB-9442-40D7-A751-CDEA8EB32C1D}" dt="2021-03-03T18:00:05.060" v="2733"/>
          <ac:graphicFrameMkLst>
            <pc:docMk/>
            <pc:sldMk cId="3002782869" sldId="7324"/>
            <ac:graphicFrameMk id="62" creationId="{94E3F5EE-70AF-47EF-BD0B-99A9694AE7B3}"/>
          </ac:graphicFrameMkLst>
        </pc:graphicFrameChg>
        <pc:cxnChg chg="mod ord">
          <ac:chgData name="Adèle DUCURTIL" userId="4cc4c274-2099-4ec9-9ef7-59e8b8faf7f4" providerId="ADAL" clId="{A82501AB-9442-40D7-A751-CDEA8EB32C1D}" dt="2021-03-03T18:00:05.057" v="2727"/>
          <ac:cxnSpMkLst>
            <pc:docMk/>
            <pc:sldMk cId="3002782869" sldId="7324"/>
            <ac:cxnSpMk id="20" creationId="{8E130791-D7F6-4535-A9BB-1F70E2CC7BA2}"/>
          </ac:cxnSpMkLst>
        </pc:cxnChg>
        <pc:cxnChg chg="mod ord">
          <ac:chgData name="Adèle DUCURTIL" userId="4cc4c274-2099-4ec9-9ef7-59e8b8faf7f4" providerId="ADAL" clId="{A82501AB-9442-40D7-A751-CDEA8EB32C1D}" dt="2021-03-03T18:00:05.058" v="2729"/>
          <ac:cxnSpMkLst>
            <pc:docMk/>
            <pc:sldMk cId="3002782869" sldId="7324"/>
            <ac:cxnSpMk id="21" creationId="{BC3ADE3C-B1FC-43FC-B801-76EE8835C7C5}"/>
          </ac:cxnSpMkLst>
        </pc:cxnChg>
        <pc:cxnChg chg="mod ord">
          <ac:chgData name="Adèle DUCURTIL" userId="4cc4c274-2099-4ec9-9ef7-59e8b8faf7f4" providerId="ADAL" clId="{A82501AB-9442-40D7-A751-CDEA8EB32C1D}" dt="2021-03-03T18:00:05.056" v="2723"/>
          <ac:cxnSpMkLst>
            <pc:docMk/>
            <pc:sldMk cId="3002782869" sldId="7324"/>
            <ac:cxnSpMk id="22" creationId="{34D7DD4A-F7D4-4E50-B886-2F11E2540284}"/>
          </ac:cxnSpMkLst>
        </pc:cxnChg>
        <pc:cxnChg chg="mod ord">
          <ac:chgData name="Adèle DUCURTIL" userId="4cc4c274-2099-4ec9-9ef7-59e8b8faf7f4" providerId="ADAL" clId="{A82501AB-9442-40D7-A751-CDEA8EB32C1D}" dt="2021-03-03T18:00:05.057" v="2725"/>
          <ac:cxnSpMkLst>
            <pc:docMk/>
            <pc:sldMk cId="3002782869" sldId="7324"/>
            <ac:cxnSpMk id="23" creationId="{FEEE7B81-31EB-44E8-8422-A66B96D61008}"/>
          </ac:cxnSpMkLst>
        </pc:cxnChg>
        <pc:cxnChg chg="mod ord">
          <ac:chgData name="Adèle DUCURTIL" userId="4cc4c274-2099-4ec9-9ef7-59e8b8faf7f4" providerId="ADAL" clId="{A82501AB-9442-40D7-A751-CDEA8EB32C1D}" dt="2021-03-03T18:00:05.059" v="2731"/>
          <ac:cxnSpMkLst>
            <pc:docMk/>
            <pc:sldMk cId="3002782869" sldId="7324"/>
            <ac:cxnSpMk id="24" creationId="{1200CAC8-C765-4900-8895-2359A2F0BDE0}"/>
          </ac:cxnSpMkLst>
        </pc:cxnChg>
        <pc:cxnChg chg="mod ord">
          <ac:chgData name="Adèle DUCURTIL" userId="4cc4c274-2099-4ec9-9ef7-59e8b8faf7f4" providerId="ADAL" clId="{A82501AB-9442-40D7-A751-CDEA8EB32C1D}" dt="2021-03-03T18:00:05.075" v="2756"/>
          <ac:cxnSpMkLst>
            <pc:docMk/>
            <pc:sldMk cId="3002782869" sldId="7324"/>
            <ac:cxnSpMk id="81" creationId="{0A8C6549-6B73-4F55-915A-C1AA77D881FB}"/>
          </ac:cxnSpMkLst>
        </pc:cxnChg>
      </pc:sldChg>
    </pc:docChg>
  </pc:docChgLst>
  <pc:docChgLst>
    <pc:chgData name="Ugo MANTEL" userId="2d5b7065-31bb-4181-a7f8-a73bf0c30211" providerId="ADAL" clId="{1D5AC89A-E359-4C32-A70C-2A300A09130F}"/>
    <pc:docChg chg="undo custSel modSld">
      <pc:chgData name="Ugo MANTEL" userId="2d5b7065-31bb-4181-a7f8-a73bf0c30211" providerId="ADAL" clId="{1D5AC89A-E359-4C32-A70C-2A300A09130F}" dt="2021-03-08T08:50:36.476" v="2133"/>
      <pc:docMkLst>
        <pc:docMk/>
      </pc:docMkLst>
      <pc:sldChg chg="modSp mod">
        <pc:chgData name="Ugo MANTEL" userId="2d5b7065-31bb-4181-a7f8-a73bf0c30211" providerId="ADAL" clId="{1D5AC89A-E359-4C32-A70C-2A300A09130F}" dt="2021-03-04T00:31:13.873" v="1789" actId="20577"/>
        <pc:sldMkLst>
          <pc:docMk/>
          <pc:sldMk cId="1092298302" sldId="4910"/>
        </pc:sldMkLst>
        <pc:spChg chg="mod">
          <ac:chgData name="Ugo MANTEL" userId="2d5b7065-31bb-4181-a7f8-a73bf0c30211" providerId="ADAL" clId="{1D5AC89A-E359-4C32-A70C-2A300A09130F}" dt="2021-03-04T00:31:13.873" v="1789" actId="20577"/>
          <ac:spMkLst>
            <pc:docMk/>
            <pc:sldMk cId="1092298302" sldId="4910"/>
            <ac:spMk id="17" creationId="{B6E2BF46-448F-4046-BDE6-055311F7B6C9}"/>
          </ac:spMkLst>
        </pc:spChg>
      </pc:sldChg>
      <pc:sldChg chg="modSp mod">
        <pc:chgData name="Ugo MANTEL" userId="2d5b7065-31bb-4181-a7f8-a73bf0c30211" providerId="ADAL" clId="{1D5AC89A-E359-4C32-A70C-2A300A09130F}" dt="2021-03-04T00:03:24.852" v="1782" actId="20577"/>
        <pc:sldMkLst>
          <pc:docMk/>
          <pc:sldMk cId="1770479812" sldId="7098"/>
        </pc:sldMkLst>
        <pc:spChg chg="mod">
          <ac:chgData name="Ugo MANTEL" userId="2d5b7065-31bb-4181-a7f8-a73bf0c30211" providerId="ADAL" clId="{1D5AC89A-E359-4C32-A70C-2A300A09130F}" dt="2021-03-04T00:03:24.852" v="1782" actId="20577"/>
          <ac:spMkLst>
            <pc:docMk/>
            <pc:sldMk cId="1770479812" sldId="7098"/>
            <ac:spMk id="112" creationId="{96F4A199-2CDD-4377-893C-0E1F63969FB7}"/>
          </ac:spMkLst>
        </pc:spChg>
      </pc:sldChg>
      <pc:sldChg chg="modSp mod">
        <pc:chgData name="Ugo MANTEL" userId="2d5b7065-31bb-4181-a7f8-a73bf0c30211" providerId="ADAL" clId="{1D5AC89A-E359-4C32-A70C-2A300A09130F}" dt="2021-03-03T23:42:29.333" v="1130" actId="255"/>
        <pc:sldMkLst>
          <pc:docMk/>
          <pc:sldMk cId="1646724051" sldId="7183"/>
        </pc:sldMkLst>
        <pc:graphicFrameChg chg="modGraphic">
          <ac:chgData name="Ugo MANTEL" userId="2d5b7065-31bb-4181-a7f8-a73bf0c30211" providerId="ADAL" clId="{1D5AC89A-E359-4C32-A70C-2A300A09130F}" dt="2021-03-03T23:42:29.333" v="1130" actId="255"/>
          <ac:graphicFrameMkLst>
            <pc:docMk/>
            <pc:sldMk cId="1646724051" sldId="7183"/>
            <ac:graphicFrameMk id="9" creationId="{412A0C0F-53DF-4486-981B-11D6798CE7C9}"/>
          </ac:graphicFrameMkLst>
        </pc:graphicFrameChg>
      </pc:sldChg>
      <pc:sldChg chg="addSp delSp modSp mod">
        <pc:chgData name="Ugo MANTEL" userId="2d5b7065-31bb-4181-a7f8-a73bf0c30211" providerId="ADAL" clId="{1D5AC89A-E359-4C32-A70C-2A300A09130F}" dt="2021-03-03T23:44:11.707" v="1216"/>
        <pc:sldMkLst>
          <pc:docMk/>
          <pc:sldMk cId="3634208988" sldId="7242"/>
        </pc:sldMkLst>
        <pc:spChg chg="mod">
          <ac:chgData name="Ugo MANTEL" userId="2d5b7065-31bb-4181-a7f8-a73bf0c30211" providerId="ADAL" clId="{1D5AC89A-E359-4C32-A70C-2A300A09130F}" dt="2021-03-03T23:44:11.698" v="1191"/>
          <ac:spMkLst>
            <pc:docMk/>
            <pc:sldMk cId="3634208988" sldId="7242"/>
            <ac:spMk id="2" creationId="{8A6EE771-0515-40A3-A14E-2D04DDD8600A}"/>
          </ac:spMkLst>
        </pc:spChg>
        <pc:spChg chg="mod ord">
          <ac:chgData name="Ugo MANTEL" userId="2d5b7065-31bb-4181-a7f8-a73bf0c30211" providerId="ADAL" clId="{1D5AC89A-E359-4C32-A70C-2A300A09130F}" dt="2021-03-03T23:44:11.699" v="1193"/>
          <ac:spMkLst>
            <pc:docMk/>
            <pc:sldMk cId="3634208988" sldId="7242"/>
            <ac:spMk id="3" creationId="{3B8D3485-1F9E-4AEB-AAB4-39F1A548F056}"/>
          </ac:spMkLst>
        </pc:spChg>
        <pc:spChg chg="mod ord">
          <ac:chgData name="Ugo MANTEL" userId="2d5b7065-31bb-4181-a7f8-a73bf0c30211" providerId="ADAL" clId="{1D5AC89A-E359-4C32-A70C-2A300A09130F}" dt="2021-03-03T23:44:11.703" v="1210"/>
          <ac:spMkLst>
            <pc:docMk/>
            <pc:sldMk cId="3634208988" sldId="7242"/>
            <ac:spMk id="8" creationId="{83994695-DD6E-4A99-99C6-B32E06678D0C}"/>
          </ac:spMkLst>
        </pc:spChg>
        <pc:spChg chg="add del mod ord modVis">
          <ac:chgData name="Ugo MANTEL" userId="2d5b7065-31bb-4181-a7f8-a73bf0c30211" providerId="ADAL" clId="{1D5AC89A-E359-4C32-A70C-2A300A09130F}" dt="2021-03-03T23:44:11.705" v="1214"/>
          <ac:spMkLst>
            <pc:docMk/>
            <pc:sldMk cId="3634208988" sldId="7242"/>
            <ac:spMk id="10" creationId="{377BCE1C-20CC-43F2-BFC2-78234F0C29E5}"/>
          </ac:spMkLst>
        </pc:spChg>
        <pc:spChg chg="mod ord">
          <ac:chgData name="Ugo MANTEL" userId="2d5b7065-31bb-4181-a7f8-a73bf0c30211" providerId="ADAL" clId="{1D5AC89A-E359-4C32-A70C-2A300A09130F}" dt="2021-03-03T23:44:11.701" v="1199"/>
          <ac:spMkLst>
            <pc:docMk/>
            <pc:sldMk cId="3634208988" sldId="7242"/>
            <ac:spMk id="13" creationId="{1888F212-881F-4142-AAF4-F90E82CEE06F}"/>
          </ac:spMkLst>
        </pc:spChg>
        <pc:spChg chg="mod ord">
          <ac:chgData name="Ugo MANTEL" userId="2d5b7065-31bb-4181-a7f8-a73bf0c30211" providerId="ADAL" clId="{1D5AC89A-E359-4C32-A70C-2A300A09130F}" dt="2021-03-03T23:44:11.704" v="1212"/>
          <ac:spMkLst>
            <pc:docMk/>
            <pc:sldMk cId="3634208988" sldId="7242"/>
            <ac:spMk id="37" creationId="{30647867-C049-4C0E-A371-EEBA4E896EB2}"/>
          </ac:spMkLst>
        </pc:spChg>
        <pc:spChg chg="mod ord">
          <ac:chgData name="Ugo MANTEL" userId="2d5b7065-31bb-4181-a7f8-a73bf0c30211" providerId="ADAL" clId="{1D5AC89A-E359-4C32-A70C-2A300A09130F}" dt="2021-03-03T23:44:11.702" v="1204"/>
          <ac:spMkLst>
            <pc:docMk/>
            <pc:sldMk cId="3634208988" sldId="7242"/>
            <ac:spMk id="39" creationId="{D108B141-E529-4B08-9B57-CB907F424D21}"/>
          </ac:spMkLst>
        </pc:spChg>
        <pc:spChg chg="mod ord">
          <ac:chgData name="Ugo MANTEL" userId="2d5b7065-31bb-4181-a7f8-a73bf0c30211" providerId="ADAL" clId="{1D5AC89A-E359-4C32-A70C-2A300A09130F}" dt="2021-03-03T23:44:11.703" v="1206"/>
          <ac:spMkLst>
            <pc:docMk/>
            <pc:sldMk cId="3634208988" sldId="7242"/>
            <ac:spMk id="40" creationId="{B29C8499-E3B7-4973-B972-3663B42CB4CB}"/>
          </ac:spMkLst>
        </pc:spChg>
        <pc:grpChg chg="mod">
          <ac:chgData name="Ugo MANTEL" userId="2d5b7065-31bb-4181-a7f8-a73bf0c30211" providerId="ADAL" clId="{1D5AC89A-E359-4C32-A70C-2A300A09130F}" dt="2021-03-03T23:44:11.702" v="1200"/>
          <ac:grpSpMkLst>
            <pc:docMk/>
            <pc:sldMk cId="3634208988" sldId="7242"/>
            <ac:grpSpMk id="14" creationId="{6D0B2556-A64F-4CC4-B961-470AEFAF8E2F}"/>
          </ac:grpSpMkLst>
        </pc:grpChg>
        <pc:grpChg chg="mod ord">
          <ac:chgData name="Ugo MANTEL" userId="2d5b7065-31bb-4181-a7f8-a73bf0c30211" providerId="ADAL" clId="{1D5AC89A-E359-4C32-A70C-2A300A09130F}" dt="2021-03-03T23:44:11.700" v="1195"/>
          <ac:grpSpMkLst>
            <pc:docMk/>
            <pc:sldMk cId="3634208988" sldId="7242"/>
            <ac:grpSpMk id="19" creationId="{50C816ED-14F2-4F13-875F-BA51A4A37E58}"/>
          </ac:grpSpMkLst>
        </pc:grpChg>
        <pc:graphicFrameChg chg="mod ord">
          <ac:chgData name="Ugo MANTEL" userId="2d5b7065-31bb-4181-a7f8-a73bf0c30211" providerId="ADAL" clId="{1D5AC89A-E359-4C32-A70C-2A300A09130F}" dt="2021-03-03T23:44:11.707" v="1216"/>
          <ac:graphicFrameMkLst>
            <pc:docMk/>
            <pc:sldMk cId="3634208988" sldId="7242"/>
            <ac:graphicFrameMk id="4" creationId="{34DB8D66-E07B-404D-AC6D-300957219CA5}"/>
          </ac:graphicFrameMkLst>
        </pc:graphicFrameChg>
        <pc:graphicFrameChg chg="mod ord modGraphic">
          <ac:chgData name="Ugo MANTEL" userId="2d5b7065-31bb-4181-a7f8-a73bf0c30211" providerId="ADAL" clId="{1D5AC89A-E359-4C32-A70C-2A300A09130F}" dt="2021-03-03T23:44:11.701" v="1197"/>
          <ac:graphicFrameMkLst>
            <pc:docMk/>
            <pc:sldMk cId="3634208988" sldId="7242"/>
            <ac:graphicFrameMk id="9" creationId="{412A0C0F-53DF-4486-981B-11D6798CE7C9}"/>
          </ac:graphicFrameMkLst>
        </pc:graphicFrameChg>
        <pc:cxnChg chg="mod ord">
          <ac:chgData name="Ugo MANTEL" userId="2d5b7065-31bb-4181-a7f8-a73bf0c30211" providerId="ADAL" clId="{1D5AC89A-E359-4C32-A70C-2A300A09130F}" dt="2021-03-03T23:44:11.703" v="1208"/>
          <ac:cxnSpMkLst>
            <pc:docMk/>
            <pc:sldMk cId="3634208988" sldId="7242"/>
            <ac:cxnSpMk id="7" creationId="{2994BC94-85B9-4693-8916-5A3E93B6C1F2}"/>
          </ac:cxnSpMkLst>
        </pc:cxnChg>
        <pc:cxnChg chg="mod ord">
          <ac:chgData name="Ugo MANTEL" userId="2d5b7065-31bb-4181-a7f8-a73bf0c30211" providerId="ADAL" clId="{1D5AC89A-E359-4C32-A70C-2A300A09130F}" dt="2021-03-03T23:44:11.702" v="1202"/>
          <ac:cxnSpMkLst>
            <pc:docMk/>
            <pc:sldMk cId="3634208988" sldId="7242"/>
            <ac:cxnSpMk id="36" creationId="{0C0A5D73-40A9-4961-9348-01DD743635E4}"/>
          </ac:cxnSpMkLst>
        </pc:cxnChg>
      </pc:sldChg>
      <pc:sldChg chg="modSp mod">
        <pc:chgData name="Ugo MANTEL" userId="2d5b7065-31bb-4181-a7f8-a73bf0c30211" providerId="ADAL" clId="{1D5AC89A-E359-4C32-A70C-2A300A09130F}" dt="2021-03-03T23:45:07.774" v="1226" actId="403"/>
        <pc:sldMkLst>
          <pc:docMk/>
          <pc:sldMk cId="634786415" sldId="7245"/>
        </pc:sldMkLst>
        <pc:graphicFrameChg chg="modGraphic">
          <ac:chgData name="Ugo MANTEL" userId="2d5b7065-31bb-4181-a7f8-a73bf0c30211" providerId="ADAL" clId="{1D5AC89A-E359-4C32-A70C-2A300A09130F}" dt="2021-03-03T23:45:07.774" v="1226" actId="403"/>
          <ac:graphicFrameMkLst>
            <pc:docMk/>
            <pc:sldMk cId="634786415" sldId="7245"/>
            <ac:graphicFrameMk id="9" creationId="{412A0C0F-53DF-4486-981B-11D6798CE7C9}"/>
          </ac:graphicFrameMkLst>
        </pc:graphicFrameChg>
      </pc:sldChg>
      <pc:sldChg chg="delSp mod">
        <pc:chgData name="Ugo MANTEL" userId="2d5b7065-31bb-4181-a7f8-a73bf0c30211" providerId="ADAL" clId="{1D5AC89A-E359-4C32-A70C-2A300A09130F}" dt="2021-03-03T18:18:30.808" v="1031" actId="478"/>
        <pc:sldMkLst>
          <pc:docMk/>
          <pc:sldMk cId="3787503359" sldId="7286"/>
        </pc:sldMkLst>
        <pc:spChg chg="del">
          <ac:chgData name="Ugo MANTEL" userId="2d5b7065-31bb-4181-a7f8-a73bf0c30211" providerId="ADAL" clId="{1D5AC89A-E359-4C32-A70C-2A300A09130F}" dt="2021-03-03T18:18:30.808" v="1031" actId="478"/>
          <ac:spMkLst>
            <pc:docMk/>
            <pc:sldMk cId="3787503359" sldId="7286"/>
            <ac:spMk id="65" creationId="{88386DA9-4F54-471D-93D5-92DEB50097C4}"/>
          </ac:spMkLst>
        </pc:spChg>
      </pc:sldChg>
      <pc:sldChg chg="addSp delSp modSp mod">
        <pc:chgData name="Ugo MANTEL" userId="2d5b7065-31bb-4181-a7f8-a73bf0c30211" providerId="ADAL" clId="{1D5AC89A-E359-4C32-A70C-2A300A09130F}" dt="2021-03-04T00:03:07.746" v="1780"/>
        <pc:sldMkLst>
          <pc:docMk/>
          <pc:sldMk cId="3300370521" sldId="7308"/>
        </pc:sldMkLst>
        <pc:spChg chg="mod">
          <ac:chgData name="Ugo MANTEL" userId="2d5b7065-31bb-4181-a7f8-a73bf0c30211" providerId="ADAL" clId="{1D5AC89A-E359-4C32-A70C-2A300A09130F}" dt="2021-03-04T00:03:07.667" v="1741"/>
          <ac:spMkLst>
            <pc:docMk/>
            <pc:sldMk cId="3300370521" sldId="7308"/>
            <ac:spMk id="2" creationId="{53588C26-B3DF-419B-81D4-0A87963D7B56}"/>
          </ac:spMkLst>
        </pc:spChg>
        <pc:spChg chg="mod ord">
          <ac:chgData name="Ugo MANTEL" userId="2d5b7065-31bb-4181-a7f8-a73bf0c30211" providerId="ADAL" clId="{1D5AC89A-E359-4C32-A70C-2A300A09130F}" dt="2021-03-04T00:02:35.180" v="1659"/>
          <ac:spMkLst>
            <pc:docMk/>
            <pc:sldMk cId="3300370521" sldId="7308"/>
            <ac:spMk id="3" creationId="{400FAE23-EC41-4577-9E66-F1B6ACA4359C}"/>
          </ac:spMkLst>
        </pc:spChg>
        <pc:spChg chg="add del mod ord modVis">
          <ac:chgData name="Ugo MANTEL" userId="2d5b7065-31bb-4181-a7f8-a73bf0c30211" providerId="ADAL" clId="{1D5AC89A-E359-4C32-A70C-2A300A09130F}" dt="2021-03-04T00:02:35.198" v="1736"/>
          <ac:spMkLst>
            <pc:docMk/>
            <pc:sldMk cId="3300370521" sldId="7308"/>
            <ac:spMk id="4" creationId="{7B0BAD4F-9A78-4407-AF37-2A93988F58F9}"/>
          </ac:spMkLst>
        </pc:spChg>
        <pc:spChg chg="add del mod modVis">
          <ac:chgData name="Ugo MANTEL" userId="2d5b7065-31bb-4181-a7f8-a73bf0c30211" providerId="ADAL" clId="{1D5AC89A-E359-4C32-A70C-2A300A09130F}" dt="2021-03-04T00:03:07.737" v="1778"/>
          <ac:spMkLst>
            <pc:docMk/>
            <pc:sldMk cId="3300370521" sldId="7308"/>
            <ac:spMk id="5" creationId="{C07E3666-38D3-47BC-8415-CD7B71D8F8CE}"/>
          </ac:spMkLst>
        </pc:spChg>
        <pc:spChg chg="mod ord">
          <ac:chgData name="Ugo MANTEL" userId="2d5b7065-31bb-4181-a7f8-a73bf0c30211" providerId="ADAL" clId="{1D5AC89A-E359-4C32-A70C-2A300A09130F}" dt="2021-03-04T00:02:35.180" v="1663"/>
          <ac:spMkLst>
            <pc:docMk/>
            <pc:sldMk cId="3300370521" sldId="7308"/>
            <ac:spMk id="9" creationId="{B9B9FA83-B533-4073-B14D-8D784C1ACA91}"/>
          </ac:spMkLst>
        </pc:spChg>
        <pc:spChg chg="mod ord">
          <ac:chgData name="Ugo MANTEL" userId="2d5b7065-31bb-4181-a7f8-a73bf0c30211" providerId="ADAL" clId="{1D5AC89A-E359-4C32-A70C-2A300A09130F}" dt="2021-03-04T00:02:35.181" v="1665"/>
          <ac:spMkLst>
            <pc:docMk/>
            <pc:sldMk cId="3300370521" sldId="7308"/>
            <ac:spMk id="13" creationId="{4A3B201F-4A7D-4130-A682-680884778E87}"/>
          </ac:spMkLst>
        </pc:spChg>
        <pc:spChg chg="mod ord">
          <ac:chgData name="Ugo MANTEL" userId="2d5b7065-31bb-4181-a7f8-a73bf0c30211" providerId="ADAL" clId="{1D5AC89A-E359-4C32-A70C-2A300A09130F}" dt="2021-03-04T00:02:35.181" v="1667"/>
          <ac:spMkLst>
            <pc:docMk/>
            <pc:sldMk cId="3300370521" sldId="7308"/>
            <ac:spMk id="14" creationId="{F47CD3F3-C81B-4D11-8EF2-4278F6A7035C}"/>
          </ac:spMkLst>
        </pc:spChg>
        <pc:spChg chg="mod ord">
          <ac:chgData name="Ugo MANTEL" userId="2d5b7065-31bb-4181-a7f8-a73bf0c30211" providerId="ADAL" clId="{1D5AC89A-E359-4C32-A70C-2A300A09130F}" dt="2021-03-04T00:02:35.181" v="1669"/>
          <ac:spMkLst>
            <pc:docMk/>
            <pc:sldMk cId="3300370521" sldId="7308"/>
            <ac:spMk id="15" creationId="{DE5A5DC0-CF5C-4401-B9AF-90CD4090BFE5}"/>
          </ac:spMkLst>
        </pc:spChg>
        <pc:spChg chg="mod ord">
          <ac:chgData name="Ugo MANTEL" userId="2d5b7065-31bb-4181-a7f8-a73bf0c30211" providerId="ADAL" clId="{1D5AC89A-E359-4C32-A70C-2A300A09130F}" dt="2021-03-04T00:02:35.183" v="1671"/>
          <ac:spMkLst>
            <pc:docMk/>
            <pc:sldMk cId="3300370521" sldId="7308"/>
            <ac:spMk id="17" creationId="{D89E745B-BABC-4D34-A83E-8B04E2F0AC8B}"/>
          </ac:spMkLst>
        </pc:spChg>
        <pc:spChg chg="mod ord">
          <ac:chgData name="Ugo MANTEL" userId="2d5b7065-31bb-4181-a7f8-a73bf0c30211" providerId="ADAL" clId="{1D5AC89A-E359-4C32-A70C-2A300A09130F}" dt="2021-03-04T00:02:35.183" v="1673"/>
          <ac:spMkLst>
            <pc:docMk/>
            <pc:sldMk cId="3300370521" sldId="7308"/>
            <ac:spMk id="19" creationId="{431D3A44-75B8-4234-9FDA-676A8D428D4D}"/>
          </ac:spMkLst>
        </pc:spChg>
        <pc:spChg chg="mod ord">
          <ac:chgData name="Ugo MANTEL" userId="2d5b7065-31bb-4181-a7f8-a73bf0c30211" providerId="ADAL" clId="{1D5AC89A-E359-4C32-A70C-2A300A09130F}" dt="2021-03-04T00:02:35.183" v="1675"/>
          <ac:spMkLst>
            <pc:docMk/>
            <pc:sldMk cId="3300370521" sldId="7308"/>
            <ac:spMk id="20" creationId="{4C66AFF8-CEE6-4B8C-B7D4-91BBDE4A34A0}"/>
          </ac:spMkLst>
        </pc:spChg>
        <pc:spChg chg="mod">
          <ac:chgData name="Ugo MANTEL" userId="2d5b7065-31bb-4181-a7f8-a73bf0c30211" providerId="ADAL" clId="{1D5AC89A-E359-4C32-A70C-2A300A09130F}" dt="2021-03-04T00:02:35.184" v="1679"/>
          <ac:spMkLst>
            <pc:docMk/>
            <pc:sldMk cId="3300370521" sldId="7308"/>
            <ac:spMk id="33" creationId="{61591135-745D-4233-AFC7-392295232B44}"/>
          </ac:spMkLst>
        </pc:spChg>
        <pc:spChg chg="mod">
          <ac:chgData name="Ugo MANTEL" userId="2d5b7065-31bb-4181-a7f8-a73bf0c30211" providerId="ADAL" clId="{1D5AC89A-E359-4C32-A70C-2A300A09130F}" dt="2021-03-04T00:02:35.185" v="1680"/>
          <ac:spMkLst>
            <pc:docMk/>
            <pc:sldMk cId="3300370521" sldId="7308"/>
            <ac:spMk id="34" creationId="{CC465DEB-36B8-43B8-AA41-9AFAFE6E9DDF}"/>
          </ac:spMkLst>
        </pc:spChg>
        <pc:spChg chg="mod">
          <ac:chgData name="Ugo MANTEL" userId="2d5b7065-31bb-4181-a7f8-a73bf0c30211" providerId="ADAL" clId="{1D5AC89A-E359-4C32-A70C-2A300A09130F}" dt="2021-03-04T00:02:35.185" v="1681"/>
          <ac:spMkLst>
            <pc:docMk/>
            <pc:sldMk cId="3300370521" sldId="7308"/>
            <ac:spMk id="35" creationId="{268FDC0D-EFCF-4F7E-9B5E-A82D97DB1AD0}"/>
          </ac:spMkLst>
        </pc:spChg>
        <pc:spChg chg="mod">
          <ac:chgData name="Ugo MANTEL" userId="2d5b7065-31bb-4181-a7f8-a73bf0c30211" providerId="ADAL" clId="{1D5AC89A-E359-4C32-A70C-2A300A09130F}" dt="2021-03-04T00:02:35.184" v="1678"/>
          <ac:spMkLst>
            <pc:docMk/>
            <pc:sldMk cId="3300370521" sldId="7308"/>
            <ac:spMk id="38" creationId="{A996F416-A35E-42A9-992A-3081C9AB8A26}"/>
          </ac:spMkLst>
        </pc:spChg>
        <pc:spChg chg="del mod">
          <ac:chgData name="Ugo MANTEL" userId="2d5b7065-31bb-4181-a7f8-a73bf0c30211" providerId="ADAL" clId="{1D5AC89A-E359-4C32-A70C-2A300A09130F}" dt="2021-03-04T00:02:34.727" v="1341"/>
          <ac:spMkLst>
            <pc:docMk/>
            <pc:sldMk cId="3300370521" sldId="7308"/>
            <ac:spMk id="84" creationId="{022C46E7-8D4A-4E57-9F0A-41BAA107E807}"/>
          </ac:spMkLst>
        </pc:spChg>
        <pc:spChg chg="del mod">
          <ac:chgData name="Ugo MANTEL" userId="2d5b7065-31bb-4181-a7f8-a73bf0c30211" providerId="ADAL" clId="{1D5AC89A-E359-4C32-A70C-2A300A09130F}" dt="2021-03-04T00:02:34.728" v="1342"/>
          <ac:spMkLst>
            <pc:docMk/>
            <pc:sldMk cId="3300370521" sldId="7308"/>
            <ac:spMk id="85" creationId="{B06D2307-329C-4981-8FFB-1C27FF11F68C}"/>
          </ac:spMkLst>
        </pc:spChg>
        <pc:spChg chg="del mod">
          <ac:chgData name="Ugo MANTEL" userId="2d5b7065-31bb-4181-a7f8-a73bf0c30211" providerId="ADAL" clId="{1D5AC89A-E359-4C32-A70C-2A300A09130F}" dt="2021-03-04T00:02:34.728" v="1343"/>
          <ac:spMkLst>
            <pc:docMk/>
            <pc:sldMk cId="3300370521" sldId="7308"/>
            <ac:spMk id="86" creationId="{291E135C-5E7C-4B3A-A92F-179E2BF04DD7}"/>
          </ac:spMkLst>
        </pc:spChg>
        <pc:spChg chg="del mod">
          <ac:chgData name="Ugo MANTEL" userId="2d5b7065-31bb-4181-a7f8-a73bf0c30211" providerId="ADAL" clId="{1D5AC89A-E359-4C32-A70C-2A300A09130F}" dt="2021-03-04T00:02:34.728" v="1344"/>
          <ac:spMkLst>
            <pc:docMk/>
            <pc:sldMk cId="3300370521" sldId="7308"/>
            <ac:spMk id="87" creationId="{4D27D3E8-882C-497F-84CD-AF4EF19F953E}"/>
          </ac:spMkLst>
        </pc:spChg>
        <pc:spChg chg="del mod">
          <ac:chgData name="Ugo MANTEL" userId="2d5b7065-31bb-4181-a7f8-a73bf0c30211" providerId="ADAL" clId="{1D5AC89A-E359-4C32-A70C-2A300A09130F}" dt="2021-03-04T00:02:34.729" v="1345"/>
          <ac:spMkLst>
            <pc:docMk/>
            <pc:sldMk cId="3300370521" sldId="7308"/>
            <ac:spMk id="88" creationId="{7C896B77-07E6-4D76-92E4-604A5A837EB1}"/>
          </ac:spMkLst>
        </pc:spChg>
        <pc:spChg chg="del mod">
          <ac:chgData name="Ugo MANTEL" userId="2d5b7065-31bb-4181-a7f8-a73bf0c30211" providerId="ADAL" clId="{1D5AC89A-E359-4C32-A70C-2A300A09130F}" dt="2021-03-04T00:02:34.729" v="1346"/>
          <ac:spMkLst>
            <pc:docMk/>
            <pc:sldMk cId="3300370521" sldId="7308"/>
            <ac:spMk id="89" creationId="{9762B5AD-D787-4B56-885F-6150B5A8C218}"/>
          </ac:spMkLst>
        </pc:spChg>
        <pc:spChg chg="del mod">
          <ac:chgData name="Ugo MANTEL" userId="2d5b7065-31bb-4181-a7f8-a73bf0c30211" providerId="ADAL" clId="{1D5AC89A-E359-4C32-A70C-2A300A09130F}" dt="2021-03-04T00:02:34.979" v="1516"/>
          <ac:spMkLst>
            <pc:docMk/>
            <pc:sldMk cId="3300370521" sldId="7308"/>
            <ac:spMk id="91" creationId="{4B5D42A8-D556-466F-A44B-397E905863CF}"/>
          </ac:spMkLst>
        </pc:spChg>
        <pc:spChg chg="del mod">
          <ac:chgData name="Ugo MANTEL" userId="2d5b7065-31bb-4181-a7f8-a73bf0c30211" providerId="ADAL" clId="{1D5AC89A-E359-4C32-A70C-2A300A09130F}" dt="2021-03-04T00:02:34.979" v="1517"/>
          <ac:spMkLst>
            <pc:docMk/>
            <pc:sldMk cId="3300370521" sldId="7308"/>
            <ac:spMk id="92" creationId="{9AAB05E3-6D64-44E0-BED9-A6E1FA2B7D20}"/>
          </ac:spMkLst>
        </pc:spChg>
        <pc:spChg chg="mod ord">
          <ac:chgData name="Ugo MANTEL" userId="2d5b7065-31bb-4181-a7f8-a73bf0c30211" providerId="ADAL" clId="{1D5AC89A-E359-4C32-A70C-2A300A09130F}" dt="2021-03-04T00:02:35.196" v="1730"/>
          <ac:spMkLst>
            <pc:docMk/>
            <pc:sldMk cId="3300370521" sldId="7308"/>
            <ac:spMk id="93" creationId="{40AE644B-D22B-4E26-BC1E-87F142E654AA}"/>
          </ac:spMkLst>
        </pc:spChg>
        <pc:spChg chg="mod ord">
          <ac:chgData name="Ugo MANTEL" userId="2d5b7065-31bb-4181-a7f8-a73bf0c30211" providerId="ADAL" clId="{1D5AC89A-E359-4C32-A70C-2A300A09130F}" dt="2021-03-04T00:02:35.197" v="1732"/>
          <ac:spMkLst>
            <pc:docMk/>
            <pc:sldMk cId="3300370521" sldId="7308"/>
            <ac:spMk id="94" creationId="{50FFE320-99A5-4F74-8232-4DE645D4306B}"/>
          </ac:spMkLst>
        </pc:spChg>
        <pc:spChg chg="mod ord">
          <ac:chgData name="Ugo MANTEL" userId="2d5b7065-31bb-4181-a7f8-a73bf0c30211" providerId="ADAL" clId="{1D5AC89A-E359-4C32-A70C-2A300A09130F}" dt="2021-03-04T00:02:35.197" v="1734"/>
          <ac:spMkLst>
            <pc:docMk/>
            <pc:sldMk cId="3300370521" sldId="7308"/>
            <ac:spMk id="95" creationId="{220D10F1-AB2E-4EB3-9EC1-ACB012D36881}"/>
          </ac:spMkLst>
        </pc:spChg>
        <pc:spChg chg="del mod">
          <ac:chgData name="Ugo MANTEL" userId="2d5b7065-31bb-4181-a7f8-a73bf0c30211" providerId="ADAL" clId="{1D5AC89A-E359-4C32-A70C-2A300A09130F}" dt="2021-03-04T00:02:34.981" v="1518"/>
          <ac:spMkLst>
            <pc:docMk/>
            <pc:sldMk cId="3300370521" sldId="7308"/>
            <ac:spMk id="96" creationId="{52C0BC11-9B76-4216-85D9-E1C98D38C617}"/>
          </ac:spMkLst>
        </pc:spChg>
        <pc:spChg chg="del mod">
          <ac:chgData name="Ugo MANTEL" userId="2d5b7065-31bb-4181-a7f8-a73bf0c30211" providerId="ADAL" clId="{1D5AC89A-E359-4C32-A70C-2A300A09130F}" dt="2021-03-04T00:02:34.982" v="1519"/>
          <ac:spMkLst>
            <pc:docMk/>
            <pc:sldMk cId="3300370521" sldId="7308"/>
            <ac:spMk id="105" creationId="{53F573BF-BE47-4597-ABE9-41C06FDB0E34}"/>
          </ac:spMkLst>
        </pc:spChg>
        <pc:spChg chg="del mod">
          <ac:chgData name="Ugo MANTEL" userId="2d5b7065-31bb-4181-a7f8-a73bf0c30211" providerId="ADAL" clId="{1D5AC89A-E359-4C32-A70C-2A300A09130F}" dt="2021-03-04T00:02:34.982" v="1520"/>
          <ac:spMkLst>
            <pc:docMk/>
            <pc:sldMk cId="3300370521" sldId="7308"/>
            <ac:spMk id="108" creationId="{F1AB077C-9D08-45A5-BEEC-E3B80665614B}"/>
          </ac:spMkLst>
        </pc:spChg>
        <pc:spChg chg="del mod">
          <ac:chgData name="Ugo MANTEL" userId="2d5b7065-31bb-4181-a7f8-a73bf0c30211" providerId="ADAL" clId="{1D5AC89A-E359-4C32-A70C-2A300A09130F}" dt="2021-03-04T00:02:34.983" v="1521"/>
          <ac:spMkLst>
            <pc:docMk/>
            <pc:sldMk cId="3300370521" sldId="7308"/>
            <ac:spMk id="109" creationId="{0F7918C7-3549-48C8-BDD4-CD0DCC99B7DE}"/>
          </ac:spMkLst>
        </pc:spChg>
        <pc:spChg chg="del mod">
          <ac:chgData name="Ugo MANTEL" userId="2d5b7065-31bb-4181-a7f8-a73bf0c30211" providerId="ADAL" clId="{1D5AC89A-E359-4C32-A70C-2A300A09130F}" dt="2021-03-04T00:02:34.983" v="1522"/>
          <ac:spMkLst>
            <pc:docMk/>
            <pc:sldMk cId="3300370521" sldId="7308"/>
            <ac:spMk id="110" creationId="{D4E763F6-5C13-40E8-8371-B3817D724D0F}"/>
          </ac:spMkLst>
        </pc:spChg>
        <pc:spChg chg="mod ord">
          <ac:chgData name="Ugo MANTEL" userId="2d5b7065-31bb-4181-a7f8-a73bf0c30211" providerId="ADAL" clId="{1D5AC89A-E359-4C32-A70C-2A300A09130F}" dt="2021-03-04T00:02:35.193" v="1716"/>
          <ac:spMkLst>
            <pc:docMk/>
            <pc:sldMk cId="3300370521" sldId="7308"/>
            <ac:spMk id="111" creationId="{B09D526C-9939-47F1-9A08-D987E9309E7D}"/>
          </ac:spMkLst>
        </pc:spChg>
        <pc:spChg chg="mod ord">
          <ac:chgData name="Ugo MANTEL" userId="2d5b7065-31bb-4181-a7f8-a73bf0c30211" providerId="ADAL" clId="{1D5AC89A-E359-4C32-A70C-2A300A09130F}" dt="2021-03-04T00:02:35.194" v="1718"/>
          <ac:spMkLst>
            <pc:docMk/>
            <pc:sldMk cId="3300370521" sldId="7308"/>
            <ac:spMk id="112" creationId="{94D20E73-803C-4024-8402-24A76BB23751}"/>
          </ac:spMkLst>
        </pc:spChg>
        <pc:spChg chg="del mod">
          <ac:chgData name="Ugo MANTEL" userId="2d5b7065-31bb-4181-a7f8-a73bf0c30211" providerId="ADAL" clId="{1D5AC89A-E359-4C32-A70C-2A300A09130F}" dt="2021-03-04T00:02:34.984" v="1523"/>
          <ac:spMkLst>
            <pc:docMk/>
            <pc:sldMk cId="3300370521" sldId="7308"/>
            <ac:spMk id="113" creationId="{6C54BC10-8FB7-43A5-84C7-D05EA9D73F42}"/>
          </ac:spMkLst>
        </pc:spChg>
        <pc:spChg chg="del mod">
          <ac:chgData name="Ugo MANTEL" userId="2d5b7065-31bb-4181-a7f8-a73bf0c30211" providerId="ADAL" clId="{1D5AC89A-E359-4C32-A70C-2A300A09130F}" dt="2021-03-04T00:02:34.984" v="1524"/>
          <ac:spMkLst>
            <pc:docMk/>
            <pc:sldMk cId="3300370521" sldId="7308"/>
            <ac:spMk id="114" creationId="{4F51CA68-F953-47C8-8B03-3F78FECEF605}"/>
          </ac:spMkLst>
        </pc:spChg>
        <pc:spChg chg="del mod">
          <ac:chgData name="Ugo MANTEL" userId="2d5b7065-31bb-4181-a7f8-a73bf0c30211" providerId="ADAL" clId="{1D5AC89A-E359-4C32-A70C-2A300A09130F}" dt="2021-03-04T00:02:35.139" v="1640"/>
          <ac:spMkLst>
            <pc:docMk/>
            <pc:sldMk cId="3300370521" sldId="7308"/>
            <ac:spMk id="116" creationId="{ABB38831-CB1C-45C1-AFC4-75C9EB4557B7}"/>
          </ac:spMkLst>
        </pc:spChg>
        <pc:spChg chg="mod ord">
          <ac:chgData name="Ugo MANTEL" userId="2d5b7065-31bb-4181-a7f8-a73bf0c30211" providerId="ADAL" clId="{1D5AC89A-E359-4C32-A70C-2A300A09130F}" dt="2021-03-04T00:02:35.195" v="1724"/>
          <ac:spMkLst>
            <pc:docMk/>
            <pc:sldMk cId="3300370521" sldId="7308"/>
            <ac:spMk id="119" creationId="{D86E8407-5846-463A-886F-1C1509C98AD7}"/>
          </ac:spMkLst>
        </pc:spChg>
        <pc:spChg chg="mod ord">
          <ac:chgData name="Ugo MANTEL" userId="2d5b7065-31bb-4181-a7f8-a73bf0c30211" providerId="ADAL" clId="{1D5AC89A-E359-4C32-A70C-2A300A09130F}" dt="2021-03-04T00:02:35.195" v="1726"/>
          <ac:spMkLst>
            <pc:docMk/>
            <pc:sldMk cId="3300370521" sldId="7308"/>
            <ac:spMk id="120" creationId="{9EC16C21-4D6F-4A98-9BF1-D8B4134EB942}"/>
          </ac:spMkLst>
        </pc:spChg>
        <pc:spChg chg="del mod">
          <ac:chgData name="Ugo MANTEL" userId="2d5b7065-31bb-4181-a7f8-a73bf0c30211" providerId="ADAL" clId="{1D5AC89A-E359-4C32-A70C-2A300A09130F}" dt="2021-03-04T00:02:35.140" v="1641"/>
          <ac:spMkLst>
            <pc:docMk/>
            <pc:sldMk cId="3300370521" sldId="7308"/>
            <ac:spMk id="121" creationId="{FD35AEF4-0F09-4333-BA2F-D90CE041C7A6}"/>
          </ac:spMkLst>
        </pc:spChg>
        <pc:spChg chg="del mod">
          <ac:chgData name="Ugo MANTEL" userId="2d5b7065-31bb-4181-a7f8-a73bf0c30211" providerId="ADAL" clId="{1D5AC89A-E359-4C32-A70C-2A300A09130F}" dt="2021-03-04T00:02:35.140" v="1642"/>
          <ac:spMkLst>
            <pc:docMk/>
            <pc:sldMk cId="3300370521" sldId="7308"/>
            <ac:spMk id="122" creationId="{3C44BCFF-FE97-4306-98BC-E3E476924FC4}"/>
          </ac:spMkLst>
        </pc:spChg>
        <pc:spChg chg="del mod">
          <ac:chgData name="Ugo MANTEL" userId="2d5b7065-31bb-4181-a7f8-a73bf0c30211" providerId="ADAL" clId="{1D5AC89A-E359-4C32-A70C-2A300A09130F}" dt="2021-03-04T00:02:35.141" v="1643"/>
          <ac:spMkLst>
            <pc:docMk/>
            <pc:sldMk cId="3300370521" sldId="7308"/>
            <ac:spMk id="123" creationId="{CDAED925-B294-4B04-9141-53ABBDC38042}"/>
          </ac:spMkLst>
        </pc:spChg>
        <pc:spChg chg="del mod">
          <ac:chgData name="Ugo MANTEL" userId="2d5b7065-31bb-4181-a7f8-a73bf0c30211" providerId="ADAL" clId="{1D5AC89A-E359-4C32-A70C-2A300A09130F}" dt="2021-03-04T00:02:35.141" v="1644"/>
          <ac:spMkLst>
            <pc:docMk/>
            <pc:sldMk cId="3300370521" sldId="7308"/>
            <ac:spMk id="124" creationId="{74DC7C58-6779-42B5-814A-D971303DDCB7}"/>
          </ac:spMkLst>
        </pc:spChg>
        <pc:spChg chg="del mod">
          <ac:chgData name="Ugo MANTEL" userId="2d5b7065-31bb-4181-a7f8-a73bf0c30211" providerId="ADAL" clId="{1D5AC89A-E359-4C32-A70C-2A300A09130F}" dt="2021-03-04T00:02:35.142" v="1645"/>
          <ac:spMkLst>
            <pc:docMk/>
            <pc:sldMk cId="3300370521" sldId="7308"/>
            <ac:spMk id="125" creationId="{59B3874F-FD6F-4275-8C1F-6401EEC949E6}"/>
          </ac:spMkLst>
        </pc:spChg>
        <pc:spChg chg="mod ord">
          <ac:chgData name="Ugo MANTEL" userId="2d5b7065-31bb-4181-a7f8-a73bf0c30211" providerId="ADAL" clId="{1D5AC89A-E359-4C32-A70C-2A300A09130F}" dt="2021-03-04T00:02:35.185" v="1683"/>
          <ac:spMkLst>
            <pc:docMk/>
            <pc:sldMk cId="3300370521" sldId="7308"/>
            <ac:spMk id="141" creationId="{33729667-B668-4CB9-8FE5-ECC025E50902}"/>
          </ac:spMkLst>
        </pc:spChg>
        <pc:spChg chg="mod ord">
          <ac:chgData name="Ugo MANTEL" userId="2d5b7065-31bb-4181-a7f8-a73bf0c30211" providerId="ADAL" clId="{1D5AC89A-E359-4C32-A70C-2A300A09130F}" dt="2021-03-04T00:02:35.185" v="1685"/>
          <ac:spMkLst>
            <pc:docMk/>
            <pc:sldMk cId="3300370521" sldId="7308"/>
            <ac:spMk id="142" creationId="{8F016177-8D04-4D80-987B-9FF396FE5504}"/>
          </ac:spMkLst>
        </pc:spChg>
        <pc:spChg chg="mod ord">
          <ac:chgData name="Ugo MANTEL" userId="2d5b7065-31bb-4181-a7f8-a73bf0c30211" providerId="ADAL" clId="{1D5AC89A-E359-4C32-A70C-2A300A09130F}" dt="2021-03-04T00:02:35.185" v="1687"/>
          <ac:spMkLst>
            <pc:docMk/>
            <pc:sldMk cId="3300370521" sldId="7308"/>
            <ac:spMk id="143" creationId="{10822F20-E557-4759-A1C7-58FDE6E151FF}"/>
          </ac:spMkLst>
        </pc:spChg>
        <pc:spChg chg="mod ord">
          <ac:chgData name="Ugo MANTEL" userId="2d5b7065-31bb-4181-a7f8-a73bf0c30211" providerId="ADAL" clId="{1D5AC89A-E359-4C32-A70C-2A300A09130F}" dt="2021-03-04T00:02:35.196" v="1728"/>
          <ac:spMkLst>
            <pc:docMk/>
            <pc:sldMk cId="3300370521" sldId="7308"/>
            <ac:spMk id="149" creationId="{FFE1B555-8B96-404B-91E0-CAB09681EF3A}"/>
          </ac:spMkLst>
        </pc:spChg>
        <pc:spChg chg="mod">
          <ac:chgData name="Ugo MANTEL" userId="2d5b7065-31bb-4181-a7f8-a73bf0c30211" providerId="ADAL" clId="{1D5AC89A-E359-4C32-A70C-2A300A09130F}" dt="2021-03-04T00:02:35.188" v="1695"/>
          <ac:spMkLst>
            <pc:docMk/>
            <pc:sldMk cId="3300370521" sldId="7308"/>
            <ac:spMk id="155" creationId="{CA940EF0-3476-4C5D-A37F-76199A8DAE9B}"/>
          </ac:spMkLst>
        </pc:spChg>
        <pc:spChg chg="mod">
          <ac:chgData name="Ugo MANTEL" userId="2d5b7065-31bb-4181-a7f8-a73bf0c30211" providerId="ADAL" clId="{1D5AC89A-E359-4C32-A70C-2A300A09130F}" dt="2021-03-04T00:02:35.187" v="1692"/>
          <ac:spMkLst>
            <pc:docMk/>
            <pc:sldMk cId="3300370521" sldId="7308"/>
            <ac:spMk id="156" creationId="{49037B75-3E68-4FF4-8627-12996A920B7D}"/>
          </ac:spMkLst>
        </pc:spChg>
        <pc:spChg chg="mod">
          <ac:chgData name="Ugo MANTEL" userId="2d5b7065-31bb-4181-a7f8-a73bf0c30211" providerId="ADAL" clId="{1D5AC89A-E359-4C32-A70C-2A300A09130F}" dt="2021-03-04T00:02:35.187" v="1693"/>
          <ac:spMkLst>
            <pc:docMk/>
            <pc:sldMk cId="3300370521" sldId="7308"/>
            <ac:spMk id="157" creationId="{EDBEE312-B108-4BA6-93A7-831D497EA2F3}"/>
          </ac:spMkLst>
        </pc:spChg>
        <pc:spChg chg="mod">
          <ac:chgData name="Ugo MANTEL" userId="2d5b7065-31bb-4181-a7f8-a73bf0c30211" providerId="ADAL" clId="{1D5AC89A-E359-4C32-A70C-2A300A09130F}" dt="2021-03-04T00:02:35.188" v="1694"/>
          <ac:spMkLst>
            <pc:docMk/>
            <pc:sldMk cId="3300370521" sldId="7308"/>
            <ac:spMk id="158" creationId="{1203F41A-8B9B-4DFB-8463-C91C97EF3084}"/>
          </ac:spMkLst>
        </pc:spChg>
        <pc:spChg chg="mod">
          <ac:chgData name="Ugo MANTEL" userId="2d5b7065-31bb-4181-a7f8-a73bf0c30211" providerId="ADAL" clId="{1D5AC89A-E359-4C32-A70C-2A300A09130F}" dt="2021-03-04T00:02:35.189" v="1704"/>
          <ac:spMkLst>
            <pc:docMk/>
            <pc:sldMk cId="3300370521" sldId="7308"/>
            <ac:spMk id="163" creationId="{5A9E8B5C-1144-4708-846A-50AE4066F4AF}"/>
          </ac:spMkLst>
        </pc:spChg>
        <pc:spChg chg="mod">
          <ac:chgData name="Ugo MANTEL" userId="2d5b7065-31bb-4181-a7f8-a73bf0c30211" providerId="ADAL" clId="{1D5AC89A-E359-4C32-A70C-2A300A09130F}" dt="2021-03-04T00:02:35.189" v="1701"/>
          <ac:spMkLst>
            <pc:docMk/>
            <pc:sldMk cId="3300370521" sldId="7308"/>
            <ac:spMk id="164" creationId="{A4F32F55-4C2F-4ADE-911A-FDCFF42259EC}"/>
          </ac:spMkLst>
        </pc:spChg>
        <pc:spChg chg="mod">
          <ac:chgData name="Ugo MANTEL" userId="2d5b7065-31bb-4181-a7f8-a73bf0c30211" providerId="ADAL" clId="{1D5AC89A-E359-4C32-A70C-2A300A09130F}" dt="2021-03-04T00:02:35.189" v="1703"/>
          <ac:spMkLst>
            <pc:docMk/>
            <pc:sldMk cId="3300370521" sldId="7308"/>
            <ac:spMk id="165" creationId="{EA644D1A-C49C-4589-91EF-8FB4B454E3B8}"/>
          </ac:spMkLst>
        </pc:spChg>
        <pc:spChg chg="mod">
          <ac:chgData name="Ugo MANTEL" userId="2d5b7065-31bb-4181-a7f8-a73bf0c30211" providerId="ADAL" clId="{1D5AC89A-E359-4C32-A70C-2A300A09130F}" dt="2021-03-04T00:02:35.191" v="1705"/>
          <ac:spMkLst>
            <pc:docMk/>
            <pc:sldMk cId="3300370521" sldId="7308"/>
            <ac:spMk id="166" creationId="{D667453E-3661-40F6-9467-3EEB0D67D351}"/>
          </ac:spMkLst>
        </pc:spChg>
        <pc:spChg chg="mod">
          <ac:chgData name="Ugo MANTEL" userId="2d5b7065-31bb-4181-a7f8-a73bf0c30211" providerId="ADAL" clId="{1D5AC89A-E359-4C32-A70C-2A300A09130F}" dt="2021-03-04T00:02:35.187" v="1690"/>
          <ac:spMkLst>
            <pc:docMk/>
            <pc:sldMk cId="3300370521" sldId="7308"/>
            <ac:spMk id="171" creationId="{6936A11D-0A0F-4DA8-9F11-0E7A3CC8DC71}"/>
          </ac:spMkLst>
        </pc:spChg>
        <pc:spChg chg="mod">
          <ac:chgData name="Ugo MANTEL" userId="2d5b7065-31bb-4181-a7f8-a73bf0c30211" providerId="ADAL" clId="{1D5AC89A-E359-4C32-A70C-2A300A09130F}" dt="2021-03-04T00:02:35.187" v="1691"/>
          <ac:spMkLst>
            <pc:docMk/>
            <pc:sldMk cId="3300370521" sldId="7308"/>
            <ac:spMk id="180" creationId="{4F8F0320-08F0-4871-AD52-20CCA012E7E6}"/>
          </ac:spMkLst>
        </pc:spChg>
        <pc:spChg chg="mod">
          <ac:chgData name="Ugo MANTEL" userId="2d5b7065-31bb-4181-a7f8-a73bf0c30211" providerId="ADAL" clId="{1D5AC89A-E359-4C32-A70C-2A300A09130F}" dt="2021-03-04T00:02:35.188" v="1697"/>
          <ac:spMkLst>
            <pc:docMk/>
            <pc:sldMk cId="3300370521" sldId="7308"/>
            <ac:spMk id="181" creationId="{70BF604E-3498-4835-8D5E-55DA3254E1E4}"/>
          </ac:spMkLst>
        </pc:spChg>
        <pc:spChg chg="mod">
          <ac:chgData name="Ugo MANTEL" userId="2d5b7065-31bb-4181-a7f8-a73bf0c30211" providerId="ADAL" clId="{1D5AC89A-E359-4C32-A70C-2A300A09130F}" dt="2021-03-04T00:02:35.188" v="1696"/>
          <ac:spMkLst>
            <pc:docMk/>
            <pc:sldMk cId="3300370521" sldId="7308"/>
            <ac:spMk id="182" creationId="{82DF77DB-A96C-4B88-ABF9-52F3B7EECC34}"/>
          </ac:spMkLst>
        </pc:spChg>
        <pc:spChg chg="mod">
          <ac:chgData name="Ugo MANTEL" userId="2d5b7065-31bb-4181-a7f8-a73bf0c30211" providerId="ADAL" clId="{1D5AC89A-E359-4C32-A70C-2A300A09130F}" dt="2021-03-04T00:02:35.188" v="1698"/>
          <ac:spMkLst>
            <pc:docMk/>
            <pc:sldMk cId="3300370521" sldId="7308"/>
            <ac:spMk id="183" creationId="{52F6AB5E-5112-483A-9354-926CB0D1EC55}"/>
          </ac:spMkLst>
        </pc:spChg>
        <pc:spChg chg="mod">
          <ac:chgData name="Ugo MANTEL" userId="2d5b7065-31bb-4181-a7f8-a73bf0c30211" providerId="ADAL" clId="{1D5AC89A-E359-4C32-A70C-2A300A09130F}" dt="2021-03-04T00:02:35.191" v="1706"/>
          <ac:spMkLst>
            <pc:docMk/>
            <pc:sldMk cId="3300370521" sldId="7308"/>
            <ac:spMk id="222" creationId="{A23EFD35-88F6-4BE9-9E3E-A899C5AA4177}"/>
          </ac:spMkLst>
        </pc:spChg>
        <pc:spChg chg="mod">
          <ac:chgData name="Ugo MANTEL" userId="2d5b7065-31bb-4181-a7f8-a73bf0c30211" providerId="ADAL" clId="{1D5AC89A-E359-4C32-A70C-2A300A09130F}" dt="2021-03-04T00:02:35.189" v="1702"/>
          <ac:spMkLst>
            <pc:docMk/>
            <pc:sldMk cId="3300370521" sldId="7308"/>
            <ac:spMk id="223" creationId="{11D77683-E13E-48FB-A344-C3693A7D3FCD}"/>
          </ac:spMkLst>
        </pc:spChg>
        <pc:grpChg chg="mod ord">
          <ac:chgData name="Ugo MANTEL" userId="2d5b7065-31bb-4181-a7f8-a73bf0c30211" providerId="ADAL" clId="{1D5AC89A-E359-4C32-A70C-2A300A09130F}" dt="2021-03-04T00:02:35.192" v="1710"/>
          <ac:grpSpMkLst>
            <pc:docMk/>
            <pc:sldMk cId="3300370521" sldId="7308"/>
            <ac:grpSpMk id="16" creationId="{02BF6CBA-46E5-43A3-806F-F89229ABB5C7}"/>
          </ac:grpSpMkLst>
        </pc:grpChg>
        <pc:grpChg chg="mod ord">
          <ac:chgData name="Ugo MANTEL" userId="2d5b7065-31bb-4181-a7f8-a73bf0c30211" providerId="ADAL" clId="{1D5AC89A-E359-4C32-A70C-2A300A09130F}" dt="2021-03-04T00:02:35.192" v="1708"/>
          <ac:grpSpMkLst>
            <pc:docMk/>
            <pc:sldMk cId="3300370521" sldId="7308"/>
            <ac:grpSpMk id="71" creationId="{0AEAEFD8-AA1E-46F4-9ACD-EFD1248E3D4B}"/>
          </ac:grpSpMkLst>
        </pc:grpChg>
        <pc:graphicFrameChg chg="mod ord">
          <ac:chgData name="Ugo MANTEL" userId="2d5b7065-31bb-4181-a7f8-a73bf0c30211" providerId="ADAL" clId="{1D5AC89A-E359-4C32-A70C-2A300A09130F}" dt="2021-03-04T00:03:07.746" v="1780"/>
          <ac:graphicFrameMkLst>
            <pc:docMk/>
            <pc:sldMk cId="3300370521" sldId="7308"/>
            <ac:graphicFrameMk id="6" creationId="{9088BB99-947C-4230-A593-96103A7D7909}"/>
          </ac:graphicFrameMkLst>
        </pc:graphicFrameChg>
        <pc:graphicFrameChg chg="del">
          <ac:chgData name="Ugo MANTEL" userId="2d5b7065-31bb-4181-a7f8-a73bf0c30211" providerId="ADAL" clId="{1D5AC89A-E359-4C32-A70C-2A300A09130F}" dt="2021-03-04T00:02:34.733" v="1348"/>
          <ac:graphicFrameMkLst>
            <pc:docMk/>
            <pc:sldMk cId="3300370521" sldId="7308"/>
            <ac:graphicFrameMk id="90" creationId="{B940D8C6-EC1C-4950-874D-D1C33BB047A3}"/>
          </ac:graphicFrameMkLst>
        </pc:graphicFrameChg>
        <pc:graphicFrameChg chg="del">
          <ac:chgData name="Ugo MANTEL" userId="2d5b7065-31bb-4181-a7f8-a73bf0c30211" providerId="ADAL" clId="{1D5AC89A-E359-4C32-A70C-2A300A09130F}" dt="2021-03-04T00:02:34.985" v="1526"/>
          <ac:graphicFrameMkLst>
            <pc:docMk/>
            <pc:sldMk cId="3300370521" sldId="7308"/>
            <ac:graphicFrameMk id="115" creationId="{9C54D9E2-9A73-495A-A344-FBB1C49A5F04}"/>
          </ac:graphicFrameMkLst>
        </pc:graphicFrameChg>
        <pc:graphicFrameChg chg="del">
          <ac:chgData name="Ugo MANTEL" userId="2d5b7065-31bb-4181-a7f8-a73bf0c30211" providerId="ADAL" clId="{1D5AC89A-E359-4C32-A70C-2A300A09130F}" dt="2021-03-04T00:02:35.142" v="1647"/>
          <ac:graphicFrameMkLst>
            <pc:docMk/>
            <pc:sldMk cId="3300370521" sldId="7308"/>
            <ac:graphicFrameMk id="126" creationId="{58C717BD-013F-4323-840E-1592E46940FA}"/>
          </ac:graphicFrameMkLst>
        </pc:graphicFrameChg>
        <pc:graphicFrameChg chg="add mod ord">
          <ac:chgData name="Ugo MANTEL" userId="2d5b7065-31bb-4181-a7f8-a73bf0c30211" providerId="ADAL" clId="{1D5AC89A-E359-4C32-A70C-2A300A09130F}" dt="2021-03-04T00:02:35.184" v="1677"/>
          <ac:graphicFrameMkLst>
            <pc:docMk/>
            <pc:sldMk cId="3300370521" sldId="7308"/>
            <ac:graphicFrameMk id="127" creationId="{C90AE06B-23B1-48E0-A575-6EDB2E969D08}"/>
          </ac:graphicFrameMkLst>
        </pc:graphicFrameChg>
        <pc:graphicFrameChg chg="add mod ord">
          <ac:chgData name="Ugo MANTEL" userId="2d5b7065-31bb-4181-a7f8-a73bf0c30211" providerId="ADAL" clId="{1D5AC89A-E359-4C32-A70C-2A300A09130F}" dt="2021-03-04T00:02:35.187" v="1689"/>
          <ac:graphicFrameMkLst>
            <pc:docMk/>
            <pc:sldMk cId="3300370521" sldId="7308"/>
            <ac:graphicFrameMk id="128" creationId="{8743C704-110D-473F-88A8-60E0514B713F}"/>
          </ac:graphicFrameMkLst>
        </pc:graphicFrameChg>
        <pc:graphicFrameChg chg="add mod ord">
          <ac:chgData name="Ugo MANTEL" userId="2d5b7065-31bb-4181-a7f8-a73bf0c30211" providerId="ADAL" clId="{1D5AC89A-E359-4C32-A70C-2A300A09130F}" dt="2021-03-04T00:02:35.189" v="1700"/>
          <ac:graphicFrameMkLst>
            <pc:docMk/>
            <pc:sldMk cId="3300370521" sldId="7308"/>
            <ac:graphicFrameMk id="129" creationId="{744DAC32-7529-4C80-938E-0A2C3968E73B}"/>
          </ac:graphicFrameMkLst>
        </pc:graphicFrameChg>
        <pc:cxnChg chg="mod ord">
          <ac:chgData name="Ugo MANTEL" userId="2d5b7065-31bb-4181-a7f8-a73bf0c30211" providerId="ADAL" clId="{1D5AC89A-E359-4C32-A70C-2A300A09130F}" dt="2021-03-04T00:02:35.180" v="1661"/>
          <ac:cxnSpMkLst>
            <pc:docMk/>
            <pc:sldMk cId="3300370521" sldId="7308"/>
            <ac:cxnSpMk id="8" creationId="{6F94853A-6D09-48F0-8764-4A307535A4F3}"/>
          </ac:cxnSpMkLst>
        </pc:cxnChg>
        <pc:cxnChg chg="mod ord">
          <ac:chgData name="Ugo MANTEL" userId="2d5b7065-31bb-4181-a7f8-a73bf0c30211" providerId="ADAL" clId="{1D5AC89A-E359-4C32-A70C-2A300A09130F}" dt="2021-03-04T00:02:35.192" v="1712"/>
          <ac:cxnSpMkLst>
            <pc:docMk/>
            <pc:sldMk cId="3300370521" sldId="7308"/>
            <ac:cxnSpMk id="106" creationId="{5E19CEB5-B982-42EE-B55A-48029E2D95A7}"/>
          </ac:cxnSpMkLst>
        </pc:cxnChg>
        <pc:cxnChg chg="mod ord">
          <ac:chgData name="Ugo MANTEL" userId="2d5b7065-31bb-4181-a7f8-a73bf0c30211" providerId="ADAL" clId="{1D5AC89A-E359-4C32-A70C-2A300A09130F}" dt="2021-03-04T00:02:35.193" v="1714"/>
          <ac:cxnSpMkLst>
            <pc:docMk/>
            <pc:sldMk cId="3300370521" sldId="7308"/>
            <ac:cxnSpMk id="107" creationId="{96514CFD-4EDE-456D-AD06-2F26F4288CCD}"/>
          </ac:cxnSpMkLst>
        </pc:cxnChg>
        <pc:cxnChg chg="mod ord">
          <ac:chgData name="Ugo MANTEL" userId="2d5b7065-31bb-4181-a7f8-a73bf0c30211" providerId="ADAL" clId="{1D5AC89A-E359-4C32-A70C-2A300A09130F}" dt="2021-03-04T00:02:35.194" v="1720"/>
          <ac:cxnSpMkLst>
            <pc:docMk/>
            <pc:sldMk cId="3300370521" sldId="7308"/>
            <ac:cxnSpMk id="117" creationId="{89C7257B-55B0-4534-9B1D-BCC51FDA19E5}"/>
          </ac:cxnSpMkLst>
        </pc:cxnChg>
        <pc:cxnChg chg="mod ord">
          <ac:chgData name="Ugo MANTEL" userId="2d5b7065-31bb-4181-a7f8-a73bf0c30211" providerId="ADAL" clId="{1D5AC89A-E359-4C32-A70C-2A300A09130F}" dt="2021-03-04T00:02:35.194" v="1722"/>
          <ac:cxnSpMkLst>
            <pc:docMk/>
            <pc:sldMk cId="3300370521" sldId="7308"/>
            <ac:cxnSpMk id="118" creationId="{E9517D3B-1858-4E2E-AF56-99F386CF34A5}"/>
          </ac:cxnSpMkLst>
        </pc:cxnChg>
      </pc:sldChg>
      <pc:sldChg chg="modSp mod">
        <pc:chgData name="Ugo MANTEL" userId="2d5b7065-31bb-4181-a7f8-a73bf0c30211" providerId="ADAL" clId="{1D5AC89A-E359-4C32-A70C-2A300A09130F}" dt="2021-03-03T18:08:31.582" v="414" actId="20577"/>
        <pc:sldMkLst>
          <pc:docMk/>
          <pc:sldMk cId="801504998" sldId="7323"/>
        </pc:sldMkLst>
        <pc:spChg chg="mod">
          <ac:chgData name="Ugo MANTEL" userId="2d5b7065-31bb-4181-a7f8-a73bf0c30211" providerId="ADAL" clId="{1D5AC89A-E359-4C32-A70C-2A300A09130F}" dt="2021-03-03T18:07:07.476" v="408" actId="14100"/>
          <ac:spMkLst>
            <pc:docMk/>
            <pc:sldMk cId="801504998" sldId="7323"/>
            <ac:spMk id="13" creationId="{6C3026A0-F69A-4CC1-A647-3FAFCA938186}"/>
          </ac:spMkLst>
        </pc:spChg>
        <pc:spChg chg="mod">
          <ac:chgData name="Ugo MANTEL" userId="2d5b7065-31bb-4181-a7f8-a73bf0c30211" providerId="ADAL" clId="{1D5AC89A-E359-4C32-A70C-2A300A09130F}" dt="2021-03-03T18:08:31.582" v="414" actId="20577"/>
          <ac:spMkLst>
            <pc:docMk/>
            <pc:sldMk cId="801504998" sldId="7323"/>
            <ac:spMk id="14" creationId="{742E0BDF-8628-4451-87AF-85A85D1C196F}"/>
          </ac:spMkLst>
        </pc:spChg>
      </pc:sldChg>
      <pc:sldChg chg="addSp delSp modSp mod">
        <pc:chgData name="Ugo MANTEL" userId="2d5b7065-31bb-4181-a7f8-a73bf0c30211" providerId="ADAL" clId="{1D5AC89A-E359-4C32-A70C-2A300A09130F}" dt="2021-03-08T08:50:36.476" v="2133"/>
        <pc:sldMkLst>
          <pc:docMk/>
          <pc:sldMk cId="3002782869" sldId="7324"/>
        </pc:sldMkLst>
        <pc:spChg chg="mod">
          <ac:chgData name="Ugo MANTEL" userId="2d5b7065-31bb-4181-a7f8-a73bf0c30211" providerId="ADAL" clId="{1D5AC89A-E359-4C32-A70C-2A300A09130F}" dt="2021-03-08T08:50:36.457" v="2131"/>
          <ac:spMkLst>
            <pc:docMk/>
            <pc:sldMk cId="3002782869" sldId="7324"/>
            <ac:spMk id="2" creationId="{CD165F17-7CAC-4AF4-8282-54929008452F}"/>
          </ac:spMkLst>
        </pc:spChg>
        <pc:spChg chg="mod ord">
          <ac:chgData name="Ugo MANTEL" userId="2d5b7065-31bb-4181-a7f8-a73bf0c30211" providerId="ADAL" clId="{1D5AC89A-E359-4C32-A70C-2A300A09130F}" dt="2021-03-08T08:50:34.738" v="2081"/>
          <ac:spMkLst>
            <pc:docMk/>
            <pc:sldMk cId="3002782869" sldId="7324"/>
            <ac:spMk id="3" creationId="{767C5564-2A86-4AB1-ABE2-184B38911891}"/>
          </ac:spMkLst>
        </pc:spChg>
        <pc:spChg chg="del">
          <ac:chgData name="Ugo MANTEL" userId="2d5b7065-31bb-4181-a7f8-a73bf0c30211" providerId="ADAL" clId="{1D5AC89A-E359-4C32-A70C-2A300A09130F}" dt="2021-03-03T18:22:45.689" v="1108" actId="478"/>
          <ac:spMkLst>
            <pc:docMk/>
            <pc:sldMk cId="3002782869" sldId="7324"/>
            <ac:spMk id="4" creationId="{25D72813-8AAE-4675-8717-A84F1597C7C4}"/>
          </ac:spMkLst>
        </pc:spChg>
        <pc:spChg chg="add del mod ord modVis">
          <ac:chgData name="Ugo MANTEL" userId="2d5b7065-31bb-4181-a7f8-a73bf0c30211" providerId="ADAL" clId="{1D5AC89A-E359-4C32-A70C-2A300A09130F}" dt="2021-03-08T08:50:24.145" v="2056"/>
          <ac:spMkLst>
            <pc:docMk/>
            <pc:sldMk cId="3002782869" sldId="7324"/>
            <ac:spMk id="4" creationId="{7AC730E8-54A8-4E2F-8C9F-013D63EF13E6}"/>
          </ac:spMkLst>
        </pc:spChg>
        <pc:spChg chg="mod ord">
          <ac:chgData name="Ugo MANTEL" userId="2d5b7065-31bb-4181-a7f8-a73bf0c30211" providerId="ADAL" clId="{1D5AC89A-E359-4C32-A70C-2A300A09130F}" dt="2021-03-08T08:50:34.738" v="2083"/>
          <ac:spMkLst>
            <pc:docMk/>
            <pc:sldMk cId="3002782869" sldId="7324"/>
            <ac:spMk id="12" creationId="{1B521F2F-D03F-43EF-8761-388F7CCBCE95}"/>
          </ac:spMkLst>
        </pc:spChg>
        <pc:spChg chg="mod ord">
          <ac:chgData name="Ugo MANTEL" userId="2d5b7065-31bb-4181-a7f8-a73bf0c30211" providerId="ADAL" clId="{1D5AC89A-E359-4C32-A70C-2A300A09130F}" dt="2021-03-08T08:50:34.743" v="2085"/>
          <ac:spMkLst>
            <pc:docMk/>
            <pc:sldMk cId="3002782869" sldId="7324"/>
            <ac:spMk id="16" creationId="{B046E78B-65D7-44ED-9BD3-E05A7BC7E50D}"/>
          </ac:spMkLst>
        </pc:spChg>
        <pc:spChg chg="mod ord">
          <ac:chgData name="Ugo MANTEL" userId="2d5b7065-31bb-4181-a7f8-a73bf0c30211" providerId="ADAL" clId="{1D5AC89A-E359-4C32-A70C-2A300A09130F}" dt="2021-03-08T08:50:34.745" v="2087"/>
          <ac:spMkLst>
            <pc:docMk/>
            <pc:sldMk cId="3002782869" sldId="7324"/>
            <ac:spMk id="19" creationId="{7F890311-A286-4D8F-8894-9898BA12807D}"/>
          </ac:spMkLst>
        </pc:spChg>
        <pc:spChg chg="mod">
          <ac:chgData name="Ugo MANTEL" userId="2d5b7065-31bb-4181-a7f8-a73bf0c30211" providerId="ADAL" clId="{1D5AC89A-E359-4C32-A70C-2A300A09130F}" dt="2021-03-08T08:50:34.756" v="2103"/>
          <ac:spMkLst>
            <pc:docMk/>
            <pc:sldMk cId="3002782869" sldId="7324"/>
            <ac:spMk id="26" creationId="{1EECD382-F52D-4F08-A770-FD9B6B672C8C}"/>
          </ac:spMkLst>
        </pc:spChg>
        <pc:spChg chg="mod">
          <ac:chgData name="Ugo MANTEL" userId="2d5b7065-31bb-4181-a7f8-a73bf0c30211" providerId="ADAL" clId="{1D5AC89A-E359-4C32-A70C-2A300A09130F}" dt="2021-03-08T08:50:34.757" v="2105"/>
          <ac:spMkLst>
            <pc:docMk/>
            <pc:sldMk cId="3002782869" sldId="7324"/>
            <ac:spMk id="27" creationId="{F96E47A5-CC19-44A5-884B-A80C7097DAAA}"/>
          </ac:spMkLst>
        </pc:spChg>
        <pc:spChg chg="mod">
          <ac:chgData name="Ugo MANTEL" userId="2d5b7065-31bb-4181-a7f8-a73bf0c30211" providerId="ADAL" clId="{1D5AC89A-E359-4C32-A70C-2A300A09130F}" dt="2021-03-08T08:50:34.755" v="2102"/>
          <ac:spMkLst>
            <pc:docMk/>
            <pc:sldMk cId="3002782869" sldId="7324"/>
            <ac:spMk id="29" creationId="{CB1C8958-C586-4C8A-AA56-A58C60102D04}"/>
          </ac:spMkLst>
        </pc:spChg>
        <pc:spChg chg="mod">
          <ac:chgData name="Ugo MANTEL" userId="2d5b7065-31bb-4181-a7f8-a73bf0c30211" providerId="ADAL" clId="{1D5AC89A-E359-4C32-A70C-2A300A09130F}" dt="2021-03-08T08:50:34.756" v="2104"/>
          <ac:spMkLst>
            <pc:docMk/>
            <pc:sldMk cId="3002782869" sldId="7324"/>
            <ac:spMk id="30" creationId="{C6EC67DE-5460-4E70-9A96-71E5B3857CBE}"/>
          </ac:spMkLst>
        </pc:spChg>
        <pc:spChg chg="mod">
          <ac:chgData name="Ugo MANTEL" userId="2d5b7065-31bb-4181-a7f8-a73bf0c30211" providerId="ADAL" clId="{1D5AC89A-E359-4C32-A70C-2A300A09130F}" dt="2021-03-08T08:50:34.754" v="2101"/>
          <ac:spMkLst>
            <pc:docMk/>
            <pc:sldMk cId="3002782869" sldId="7324"/>
            <ac:spMk id="32" creationId="{A7E0C1A9-0FAD-4870-9608-942CCD6C5199}"/>
          </ac:spMkLst>
        </pc:spChg>
        <pc:spChg chg="mod">
          <ac:chgData name="Ugo MANTEL" userId="2d5b7065-31bb-4181-a7f8-a73bf0c30211" providerId="ADAL" clId="{1D5AC89A-E359-4C32-A70C-2A300A09130F}" dt="2021-03-08T08:50:34.754" v="2100"/>
          <ac:spMkLst>
            <pc:docMk/>
            <pc:sldMk cId="3002782869" sldId="7324"/>
            <ac:spMk id="33" creationId="{6623FDF1-70E7-4B4E-B85B-D03A4C0A95F1}"/>
          </ac:spMkLst>
        </pc:spChg>
        <pc:spChg chg="mod">
          <ac:chgData name="Ugo MANTEL" userId="2d5b7065-31bb-4181-a7f8-a73bf0c30211" providerId="ADAL" clId="{1D5AC89A-E359-4C32-A70C-2A300A09130F}" dt="2021-03-08T08:50:34.758" v="2107"/>
          <ac:spMkLst>
            <pc:docMk/>
            <pc:sldMk cId="3002782869" sldId="7324"/>
            <ac:spMk id="34" creationId="{3F4B595F-277B-487E-A79C-7555F990E8E1}"/>
          </ac:spMkLst>
        </pc:spChg>
        <pc:spChg chg="mod">
          <ac:chgData name="Ugo MANTEL" userId="2d5b7065-31bb-4181-a7f8-a73bf0c30211" providerId="ADAL" clId="{1D5AC89A-E359-4C32-A70C-2A300A09130F}" dt="2021-03-08T08:50:34.758" v="2106"/>
          <ac:spMkLst>
            <pc:docMk/>
            <pc:sldMk cId="3002782869" sldId="7324"/>
            <ac:spMk id="35" creationId="{1C5813AA-324A-44B1-BE05-7FA3130798C7}"/>
          </ac:spMkLst>
        </pc:spChg>
        <pc:spChg chg="del mod">
          <ac:chgData name="Ugo MANTEL" userId="2d5b7065-31bb-4181-a7f8-a73bf0c30211" providerId="ADAL" clId="{1D5AC89A-E359-4C32-A70C-2A300A09130F}" dt="2021-03-08T08:50:24.012" v="1988"/>
          <ac:spMkLst>
            <pc:docMk/>
            <pc:sldMk cId="3002782869" sldId="7324"/>
            <ac:spMk id="36" creationId="{A9FF83A2-B8CD-4DCD-A1E4-FE0C438E856C}"/>
          </ac:spMkLst>
        </pc:spChg>
        <pc:spChg chg="del mod">
          <ac:chgData name="Ugo MANTEL" userId="2d5b7065-31bb-4181-a7f8-a73bf0c30211" providerId="ADAL" clId="{1D5AC89A-E359-4C32-A70C-2A300A09130F}" dt="2021-03-08T08:50:24.012" v="1989"/>
          <ac:spMkLst>
            <pc:docMk/>
            <pc:sldMk cId="3002782869" sldId="7324"/>
            <ac:spMk id="37" creationId="{9EF23B04-99AA-42C2-B002-21DAC26A7A74}"/>
          </ac:spMkLst>
        </pc:spChg>
        <pc:spChg chg="del mod">
          <ac:chgData name="Ugo MANTEL" userId="2d5b7065-31bb-4181-a7f8-a73bf0c30211" providerId="ADAL" clId="{1D5AC89A-E359-4C32-A70C-2A300A09130F}" dt="2021-03-08T08:50:24.012" v="1990"/>
          <ac:spMkLst>
            <pc:docMk/>
            <pc:sldMk cId="3002782869" sldId="7324"/>
            <ac:spMk id="38" creationId="{84A16D26-4676-427E-A095-D48B49BA2251}"/>
          </ac:spMkLst>
        </pc:spChg>
        <pc:spChg chg="del mod">
          <ac:chgData name="Ugo MANTEL" userId="2d5b7065-31bb-4181-a7f8-a73bf0c30211" providerId="ADAL" clId="{1D5AC89A-E359-4C32-A70C-2A300A09130F}" dt="2021-03-08T08:50:24.021" v="1991"/>
          <ac:spMkLst>
            <pc:docMk/>
            <pc:sldMk cId="3002782869" sldId="7324"/>
            <ac:spMk id="39" creationId="{33E9B7BE-43C5-4190-A524-37242BF89797}"/>
          </ac:spMkLst>
        </pc:spChg>
        <pc:spChg chg="del mod">
          <ac:chgData name="Ugo MANTEL" userId="2d5b7065-31bb-4181-a7f8-a73bf0c30211" providerId="ADAL" clId="{1D5AC89A-E359-4C32-A70C-2A300A09130F}" dt="2021-03-08T08:50:24.023" v="1992"/>
          <ac:spMkLst>
            <pc:docMk/>
            <pc:sldMk cId="3002782869" sldId="7324"/>
            <ac:spMk id="40" creationId="{8A142A0F-B407-48DF-ACB9-50B3A114F3BA}"/>
          </ac:spMkLst>
        </pc:spChg>
        <pc:spChg chg="del mod">
          <ac:chgData name="Ugo MANTEL" userId="2d5b7065-31bb-4181-a7f8-a73bf0c30211" providerId="ADAL" clId="{1D5AC89A-E359-4C32-A70C-2A300A09130F}" dt="2021-03-08T08:50:24.023" v="1993"/>
          <ac:spMkLst>
            <pc:docMk/>
            <pc:sldMk cId="3002782869" sldId="7324"/>
            <ac:spMk id="41" creationId="{81B7C1D0-4411-4D40-A98A-91BB58E06261}"/>
          </ac:spMkLst>
        </pc:spChg>
        <pc:spChg chg="del mod">
          <ac:chgData name="Ugo MANTEL" userId="2d5b7065-31bb-4181-a7f8-a73bf0c30211" providerId="ADAL" clId="{1D5AC89A-E359-4C32-A70C-2A300A09130F}" dt="2021-03-08T08:50:24.023" v="1994"/>
          <ac:spMkLst>
            <pc:docMk/>
            <pc:sldMk cId="3002782869" sldId="7324"/>
            <ac:spMk id="42" creationId="{ED035E47-3FEF-47E4-833F-445CDAF87A5D}"/>
          </ac:spMkLst>
        </pc:spChg>
        <pc:spChg chg="del mod">
          <ac:chgData name="Ugo MANTEL" userId="2d5b7065-31bb-4181-a7f8-a73bf0c30211" providerId="ADAL" clId="{1D5AC89A-E359-4C32-A70C-2A300A09130F}" dt="2021-03-08T08:50:24.023" v="1995"/>
          <ac:spMkLst>
            <pc:docMk/>
            <pc:sldMk cId="3002782869" sldId="7324"/>
            <ac:spMk id="43" creationId="{A1C4D7F0-0BD2-4013-A72B-3BDC82C0AD6E}"/>
          </ac:spMkLst>
        </pc:spChg>
        <pc:spChg chg="del">
          <ac:chgData name="Ugo MANTEL" userId="2d5b7065-31bb-4181-a7f8-a73bf0c30211" providerId="ADAL" clId="{1D5AC89A-E359-4C32-A70C-2A300A09130F}" dt="2021-03-03T18:23:49.203" v="1127" actId="478"/>
          <ac:spMkLst>
            <pc:docMk/>
            <pc:sldMk cId="3002782869" sldId="7324"/>
            <ac:spMk id="49" creationId="{F77CA58D-1027-4632-80AB-C3D331B16D51}"/>
          </ac:spMkLst>
        </pc:spChg>
        <pc:spChg chg="del">
          <ac:chgData name="Ugo MANTEL" userId="2d5b7065-31bb-4181-a7f8-a73bf0c30211" providerId="ADAL" clId="{1D5AC89A-E359-4C32-A70C-2A300A09130F}" dt="2021-03-03T18:23:49.203" v="1127" actId="478"/>
          <ac:spMkLst>
            <pc:docMk/>
            <pc:sldMk cId="3002782869" sldId="7324"/>
            <ac:spMk id="50" creationId="{5D5285EA-9592-44A1-8A50-499EB34B85C4}"/>
          </ac:spMkLst>
        </pc:spChg>
        <pc:spChg chg="del">
          <ac:chgData name="Ugo MANTEL" userId="2d5b7065-31bb-4181-a7f8-a73bf0c30211" providerId="ADAL" clId="{1D5AC89A-E359-4C32-A70C-2A300A09130F}" dt="2021-03-03T18:22:44.942" v="1107" actId="478"/>
          <ac:spMkLst>
            <pc:docMk/>
            <pc:sldMk cId="3002782869" sldId="7324"/>
            <ac:spMk id="51" creationId="{D000FF93-09D2-4C88-875B-B411C840A838}"/>
          </ac:spMkLst>
        </pc:spChg>
        <pc:spChg chg="mod">
          <ac:chgData name="Ugo MANTEL" userId="2d5b7065-31bb-4181-a7f8-a73bf0c30211" providerId="ADAL" clId="{1D5AC89A-E359-4C32-A70C-2A300A09130F}" dt="2021-03-08T08:50:36.455" v="2129"/>
          <ac:spMkLst>
            <pc:docMk/>
            <pc:sldMk cId="3002782869" sldId="7324"/>
            <ac:spMk id="55" creationId="{D6BE2C6B-F5EA-4736-AEDB-4584C3721676}"/>
          </ac:spMkLst>
        </pc:spChg>
        <pc:spChg chg="mod">
          <ac:chgData name="Ugo MANTEL" userId="2d5b7065-31bb-4181-a7f8-a73bf0c30211" providerId="ADAL" clId="{1D5AC89A-E359-4C32-A70C-2A300A09130F}" dt="2021-03-08T08:50:36.456" v="2130"/>
          <ac:spMkLst>
            <pc:docMk/>
            <pc:sldMk cId="3002782869" sldId="7324"/>
            <ac:spMk id="57" creationId="{29B11727-4D1E-4911-A0CF-C8BF7137FD88}"/>
          </ac:spMkLst>
        </pc:spChg>
        <pc:spChg chg="mod">
          <ac:chgData name="Ugo MANTEL" userId="2d5b7065-31bb-4181-a7f8-a73bf0c30211" providerId="ADAL" clId="{1D5AC89A-E359-4C32-A70C-2A300A09130F}" dt="2021-03-08T08:50:34.758" v="2108"/>
          <ac:spMkLst>
            <pc:docMk/>
            <pc:sldMk cId="3002782869" sldId="7324"/>
            <ac:spMk id="59" creationId="{E2B8CB46-EF18-4EBF-9842-B2788278C243}"/>
          </ac:spMkLst>
        </pc:spChg>
        <pc:spChg chg="mod">
          <ac:chgData name="Ugo MANTEL" userId="2d5b7065-31bb-4181-a7f8-a73bf0c30211" providerId="ADAL" clId="{1D5AC89A-E359-4C32-A70C-2A300A09130F}" dt="2021-03-08T08:50:34.758" v="2109"/>
          <ac:spMkLst>
            <pc:docMk/>
            <pc:sldMk cId="3002782869" sldId="7324"/>
            <ac:spMk id="60" creationId="{A38EB173-7FA6-4CF7-91FF-AA0D749906E5}"/>
          </ac:spMkLst>
        </pc:spChg>
        <pc:spChg chg="mod ord">
          <ac:chgData name="Ugo MANTEL" userId="2d5b7065-31bb-4181-a7f8-a73bf0c30211" providerId="ADAL" clId="{1D5AC89A-E359-4C32-A70C-2A300A09130F}" dt="2021-03-08T08:50:34.769" v="2120"/>
          <ac:spMkLst>
            <pc:docMk/>
            <pc:sldMk cId="3002782869" sldId="7324"/>
            <ac:spMk id="76" creationId="{E322FB1F-6A3A-42DC-98B0-A9288D800599}"/>
          </ac:spMkLst>
        </pc:spChg>
        <pc:spChg chg="mod ord">
          <ac:chgData name="Ugo MANTEL" userId="2d5b7065-31bb-4181-a7f8-a73bf0c30211" providerId="ADAL" clId="{1D5AC89A-E359-4C32-A70C-2A300A09130F}" dt="2021-03-08T08:50:34.771" v="2122"/>
          <ac:spMkLst>
            <pc:docMk/>
            <pc:sldMk cId="3002782869" sldId="7324"/>
            <ac:spMk id="77" creationId="{99E0B6F2-753B-4FBD-978C-3D8C90D21A0C}"/>
          </ac:spMkLst>
        </pc:spChg>
        <pc:spChg chg="mod ord">
          <ac:chgData name="Ugo MANTEL" userId="2d5b7065-31bb-4181-a7f8-a73bf0c30211" providerId="ADAL" clId="{1D5AC89A-E359-4C32-A70C-2A300A09130F}" dt="2021-03-08T08:50:34.772" v="2124"/>
          <ac:spMkLst>
            <pc:docMk/>
            <pc:sldMk cId="3002782869" sldId="7324"/>
            <ac:spMk id="78" creationId="{C23D3A07-D55B-40A3-B3B8-4AECC194C082}"/>
          </ac:spMkLst>
        </pc:spChg>
        <pc:spChg chg="mod ord">
          <ac:chgData name="Ugo MANTEL" userId="2d5b7065-31bb-4181-a7f8-a73bf0c30211" providerId="ADAL" clId="{1D5AC89A-E359-4C32-A70C-2A300A09130F}" dt="2021-03-08T08:50:34.772" v="2126"/>
          <ac:spMkLst>
            <pc:docMk/>
            <pc:sldMk cId="3002782869" sldId="7324"/>
            <ac:spMk id="79" creationId="{0B47772A-022B-40A7-83D1-B6893378D1C0}"/>
          </ac:spMkLst>
        </pc:spChg>
        <pc:spChg chg="mod ord">
          <ac:chgData name="Ugo MANTEL" userId="2d5b7065-31bb-4181-a7f8-a73bf0c30211" providerId="ADAL" clId="{1D5AC89A-E359-4C32-A70C-2A300A09130F}" dt="2021-03-08T08:50:34.765" v="2116"/>
          <ac:spMkLst>
            <pc:docMk/>
            <pc:sldMk cId="3002782869" sldId="7324"/>
            <ac:spMk id="82" creationId="{830D0A24-D98E-4D52-93FB-A845FBFC28FE}"/>
          </ac:spMkLst>
        </pc:spChg>
        <pc:grpChg chg="mod">
          <ac:chgData name="Ugo MANTEL" userId="2d5b7065-31bb-4181-a7f8-a73bf0c30211" providerId="ADAL" clId="{1D5AC89A-E359-4C32-A70C-2A300A09130F}" dt="2021-03-08T08:50:34.763" v="2112"/>
          <ac:grpSpMkLst>
            <pc:docMk/>
            <pc:sldMk cId="3002782869" sldId="7324"/>
            <ac:grpSpMk id="53" creationId="{689BA1F6-D63B-4316-B66F-01C5D88ABC6E}"/>
          </ac:grpSpMkLst>
        </pc:grpChg>
        <pc:grpChg chg="mod ord">
          <ac:chgData name="Ugo MANTEL" userId="2d5b7065-31bb-4181-a7f8-a73bf0c30211" providerId="ADAL" clId="{1D5AC89A-E359-4C32-A70C-2A300A09130F}" dt="2021-03-08T08:50:34.768" v="2118"/>
          <ac:grpSpMkLst>
            <pc:docMk/>
            <pc:sldMk cId="3002782869" sldId="7324"/>
            <ac:grpSpMk id="63" creationId="{196352BD-937B-4EF5-BC0A-E3BF53A0EF59}"/>
          </ac:grpSpMkLst>
        </pc:grpChg>
        <pc:graphicFrameChg chg="mod ord">
          <ac:chgData name="Ugo MANTEL" userId="2d5b7065-31bb-4181-a7f8-a73bf0c30211" providerId="ADAL" clId="{1D5AC89A-E359-4C32-A70C-2A300A09130F}" dt="2021-03-08T08:50:36.476" v="2133"/>
          <ac:graphicFrameMkLst>
            <pc:docMk/>
            <pc:sldMk cId="3002782869" sldId="7324"/>
            <ac:graphicFrameMk id="6" creationId="{BD3E9E68-12CE-4A64-B6C7-60C9BDC98466}"/>
          </ac:graphicFrameMkLst>
        </pc:graphicFrameChg>
        <pc:graphicFrameChg chg="add del mod ord">
          <ac:chgData name="Ugo MANTEL" userId="2d5b7065-31bb-4181-a7f8-a73bf0c30211" providerId="ADAL" clId="{1D5AC89A-E359-4C32-A70C-2A300A09130F}" dt="2021-03-08T08:50:34.669" v="2071"/>
          <ac:graphicFrameMkLst>
            <pc:docMk/>
            <pc:sldMk cId="3002782869" sldId="7324"/>
            <ac:graphicFrameMk id="62" creationId="{0243F136-5014-4C97-B7C5-E086805382C7}"/>
          </ac:graphicFrameMkLst>
        </pc:graphicFrameChg>
        <pc:graphicFrameChg chg="add mod ord">
          <ac:chgData name="Ugo MANTEL" userId="2d5b7065-31bb-4181-a7f8-a73bf0c30211" providerId="ADAL" clId="{1D5AC89A-E359-4C32-A70C-2A300A09130F}" dt="2021-03-08T08:50:34.753" v="2099"/>
          <ac:graphicFrameMkLst>
            <pc:docMk/>
            <pc:sldMk cId="3002782869" sldId="7324"/>
            <ac:graphicFrameMk id="80" creationId="{0B292D78-BD14-472F-925F-033FE58BD25C}"/>
          </ac:graphicFrameMkLst>
        </pc:graphicFrameChg>
        <pc:graphicFrameChg chg="del">
          <ac:chgData name="Ugo MANTEL" userId="2d5b7065-31bb-4181-a7f8-a73bf0c30211" providerId="ADAL" clId="{1D5AC89A-E359-4C32-A70C-2A300A09130F}" dt="2021-03-08T08:50:24.037" v="1997"/>
          <ac:graphicFrameMkLst>
            <pc:docMk/>
            <pc:sldMk cId="3002782869" sldId="7324"/>
            <ac:graphicFrameMk id="93" creationId="{9938CD4D-492D-4FDA-B599-15DA3F5E00C7}"/>
          </ac:graphicFrameMkLst>
        </pc:graphicFrameChg>
        <pc:cxnChg chg="mod ord">
          <ac:chgData name="Ugo MANTEL" userId="2d5b7065-31bb-4181-a7f8-a73bf0c30211" providerId="ADAL" clId="{1D5AC89A-E359-4C32-A70C-2A300A09130F}" dt="2021-03-08T08:50:34.747" v="2093"/>
          <ac:cxnSpMkLst>
            <pc:docMk/>
            <pc:sldMk cId="3002782869" sldId="7324"/>
            <ac:cxnSpMk id="20" creationId="{8E130791-D7F6-4535-A9BB-1F70E2CC7BA2}"/>
          </ac:cxnSpMkLst>
        </pc:cxnChg>
        <pc:cxnChg chg="mod ord">
          <ac:chgData name="Ugo MANTEL" userId="2d5b7065-31bb-4181-a7f8-a73bf0c30211" providerId="ADAL" clId="{1D5AC89A-E359-4C32-A70C-2A300A09130F}" dt="2021-03-08T08:50:34.747" v="2095"/>
          <ac:cxnSpMkLst>
            <pc:docMk/>
            <pc:sldMk cId="3002782869" sldId="7324"/>
            <ac:cxnSpMk id="21" creationId="{BC3ADE3C-B1FC-43FC-B801-76EE8835C7C5}"/>
          </ac:cxnSpMkLst>
        </pc:cxnChg>
        <pc:cxnChg chg="mod ord">
          <ac:chgData name="Ugo MANTEL" userId="2d5b7065-31bb-4181-a7f8-a73bf0c30211" providerId="ADAL" clId="{1D5AC89A-E359-4C32-A70C-2A300A09130F}" dt="2021-03-08T08:50:34.746" v="2089"/>
          <ac:cxnSpMkLst>
            <pc:docMk/>
            <pc:sldMk cId="3002782869" sldId="7324"/>
            <ac:cxnSpMk id="22" creationId="{34D7DD4A-F7D4-4E50-B886-2F11E2540284}"/>
          </ac:cxnSpMkLst>
        </pc:cxnChg>
        <pc:cxnChg chg="mod ord">
          <ac:chgData name="Ugo MANTEL" userId="2d5b7065-31bb-4181-a7f8-a73bf0c30211" providerId="ADAL" clId="{1D5AC89A-E359-4C32-A70C-2A300A09130F}" dt="2021-03-08T08:50:34.747" v="2091"/>
          <ac:cxnSpMkLst>
            <pc:docMk/>
            <pc:sldMk cId="3002782869" sldId="7324"/>
            <ac:cxnSpMk id="23" creationId="{FEEE7B81-31EB-44E8-8422-A66B96D61008}"/>
          </ac:cxnSpMkLst>
        </pc:cxnChg>
        <pc:cxnChg chg="mod ord">
          <ac:chgData name="Ugo MANTEL" userId="2d5b7065-31bb-4181-a7f8-a73bf0c30211" providerId="ADAL" clId="{1D5AC89A-E359-4C32-A70C-2A300A09130F}" dt="2021-03-08T08:50:34.752" v="2097"/>
          <ac:cxnSpMkLst>
            <pc:docMk/>
            <pc:sldMk cId="3002782869" sldId="7324"/>
            <ac:cxnSpMk id="24" creationId="{1200CAC8-C765-4900-8895-2359A2F0BDE0}"/>
          </ac:cxnSpMkLst>
        </pc:cxnChg>
        <pc:cxnChg chg="mod ord">
          <ac:chgData name="Ugo MANTEL" userId="2d5b7065-31bb-4181-a7f8-a73bf0c30211" providerId="ADAL" clId="{1D5AC89A-E359-4C32-A70C-2A300A09130F}" dt="2021-03-08T08:50:34.764" v="2114"/>
          <ac:cxnSpMkLst>
            <pc:docMk/>
            <pc:sldMk cId="3002782869" sldId="7324"/>
            <ac:cxnSpMk id="81" creationId="{0A8C6549-6B73-4F55-915A-C1AA77D881FB}"/>
          </ac:cxnSpMkLst>
        </pc:cxnChg>
      </pc:sldChg>
      <pc:sldChg chg="addSp delSp modSp mod">
        <pc:chgData name="Ugo MANTEL" userId="2d5b7065-31bb-4181-a7f8-a73bf0c30211" providerId="ADAL" clId="{1D5AC89A-E359-4C32-A70C-2A300A09130F}" dt="2021-03-03T18:24:55.414" v="1128" actId="478"/>
        <pc:sldMkLst>
          <pc:docMk/>
          <pc:sldMk cId="124375317" sldId="7325"/>
        </pc:sldMkLst>
        <pc:spChg chg="mod">
          <ac:chgData name="Ugo MANTEL" userId="2d5b7065-31bb-4181-a7f8-a73bf0c30211" providerId="ADAL" clId="{1D5AC89A-E359-4C32-A70C-2A300A09130F}" dt="2021-03-03T18:12:32.852" v="769"/>
          <ac:spMkLst>
            <pc:docMk/>
            <pc:sldMk cId="124375317" sldId="7325"/>
            <ac:spMk id="2" creationId="{CD165F17-7CAC-4AF4-8282-54929008452F}"/>
          </ac:spMkLst>
        </pc:spChg>
        <pc:spChg chg="mod ord">
          <ac:chgData name="Ugo MANTEL" userId="2d5b7065-31bb-4181-a7f8-a73bf0c30211" providerId="ADAL" clId="{1D5AC89A-E359-4C32-A70C-2A300A09130F}" dt="2021-03-03T18:12:32.853" v="771"/>
          <ac:spMkLst>
            <pc:docMk/>
            <pc:sldMk cId="124375317" sldId="7325"/>
            <ac:spMk id="3" creationId="{767C5564-2A86-4AB1-ABE2-184B38911891}"/>
          </ac:spMkLst>
        </pc:spChg>
        <pc:spChg chg="add del mod modVis">
          <ac:chgData name="Ugo MANTEL" userId="2d5b7065-31bb-4181-a7f8-a73bf0c30211" providerId="ADAL" clId="{1D5AC89A-E359-4C32-A70C-2A300A09130F}" dt="2021-03-03T18:12:31.959" v="522"/>
          <ac:spMkLst>
            <pc:docMk/>
            <pc:sldMk cId="124375317" sldId="7325"/>
            <ac:spMk id="4" creationId="{8BEDFF5D-86A9-4450-A7E8-E376F992AC99}"/>
          </ac:spMkLst>
        </pc:spChg>
        <pc:spChg chg="add del mod ord modVis">
          <ac:chgData name="Ugo MANTEL" userId="2d5b7065-31bb-4181-a7f8-a73bf0c30211" providerId="ADAL" clId="{1D5AC89A-E359-4C32-A70C-2A300A09130F}" dt="2021-03-03T18:12:32.862" v="816"/>
          <ac:spMkLst>
            <pc:docMk/>
            <pc:sldMk cId="124375317" sldId="7325"/>
            <ac:spMk id="6" creationId="{A458D052-0EEA-420D-A379-145569F4B9CC}"/>
          </ac:spMkLst>
        </pc:spChg>
        <pc:spChg chg="mod ord">
          <ac:chgData name="Ugo MANTEL" userId="2d5b7065-31bb-4181-a7f8-a73bf0c30211" providerId="ADAL" clId="{1D5AC89A-E359-4C32-A70C-2A300A09130F}" dt="2021-03-03T18:17:58.386" v="1030" actId="207"/>
          <ac:spMkLst>
            <pc:docMk/>
            <pc:sldMk cId="124375317" sldId="7325"/>
            <ac:spMk id="16" creationId="{ABD5E71C-655B-4892-9958-9C2ADAB90EE8}"/>
          </ac:spMkLst>
        </pc:spChg>
        <pc:spChg chg="mod ord">
          <ac:chgData name="Ugo MANTEL" userId="2d5b7065-31bb-4181-a7f8-a73bf0c30211" providerId="ADAL" clId="{1D5AC89A-E359-4C32-A70C-2A300A09130F}" dt="2021-03-03T18:12:32.854" v="775"/>
          <ac:spMkLst>
            <pc:docMk/>
            <pc:sldMk cId="124375317" sldId="7325"/>
            <ac:spMk id="19" creationId="{49592C3E-3CDF-4CD1-A52F-90D4097C86B9}"/>
          </ac:spMkLst>
        </pc:spChg>
        <pc:spChg chg="mod ord">
          <ac:chgData name="Ugo MANTEL" userId="2d5b7065-31bb-4181-a7f8-a73bf0c30211" providerId="ADAL" clId="{1D5AC89A-E359-4C32-A70C-2A300A09130F}" dt="2021-03-03T18:12:42.358" v="819" actId="14100"/>
          <ac:spMkLst>
            <pc:docMk/>
            <pc:sldMk cId="124375317" sldId="7325"/>
            <ac:spMk id="37" creationId="{8857B39C-C9A1-4A85-8325-81CC7089F71A}"/>
          </ac:spMkLst>
        </pc:spChg>
        <pc:spChg chg="mod ord">
          <ac:chgData name="Ugo MANTEL" userId="2d5b7065-31bb-4181-a7f8-a73bf0c30211" providerId="ADAL" clId="{1D5AC89A-E359-4C32-A70C-2A300A09130F}" dt="2021-03-03T18:12:32.852" v="768"/>
          <ac:spMkLst>
            <pc:docMk/>
            <pc:sldMk cId="124375317" sldId="7325"/>
            <ac:spMk id="39" creationId="{81A8C070-3CF0-4E37-BAA4-A2D84A5D3952}"/>
          </ac:spMkLst>
        </pc:spChg>
        <pc:spChg chg="mod">
          <ac:chgData name="Ugo MANTEL" userId="2d5b7065-31bb-4181-a7f8-a73bf0c30211" providerId="ADAL" clId="{1D5AC89A-E359-4C32-A70C-2A300A09130F}" dt="2021-03-03T18:12:49.332" v="821" actId="1076"/>
          <ac:spMkLst>
            <pc:docMk/>
            <pc:sldMk cId="124375317" sldId="7325"/>
            <ac:spMk id="41" creationId="{CF5B12C3-FE07-4487-A659-A59A416EDE50}"/>
          </ac:spMkLst>
        </pc:spChg>
        <pc:spChg chg="mod">
          <ac:chgData name="Ugo MANTEL" userId="2d5b7065-31bb-4181-a7f8-a73bf0c30211" providerId="ADAL" clId="{1D5AC89A-E359-4C32-A70C-2A300A09130F}" dt="2021-03-03T18:12:49.332" v="821" actId="1076"/>
          <ac:spMkLst>
            <pc:docMk/>
            <pc:sldMk cId="124375317" sldId="7325"/>
            <ac:spMk id="43" creationId="{77932650-1259-4FA5-8BE2-D30CCDB83E48}"/>
          </ac:spMkLst>
        </pc:spChg>
        <pc:spChg chg="mod">
          <ac:chgData name="Ugo MANTEL" userId="2d5b7065-31bb-4181-a7f8-a73bf0c30211" providerId="ADAL" clId="{1D5AC89A-E359-4C32-A70C-2A300A09130F}" dt="2021-03-03T18:12:49.332" v="821" actId="1076"/>
          <ac:spMkLst>
            <pc:docMk/>
            <pc:sldMk cId="124375317" sldId="7325"/>
            <ac:spMk id="44" creationId="{A276D166-0102-4FB0-A07F-6AF21877443E}"/>
          </ac:spMkLst>
        </pc:spChg>
        <pc:spChg chg="mod">
          <ac:chgData name="Ugo MANTEL" userId="2d5b7065-31bb-4181-a7f8-a73bf0c30211" providerId="ADAL" clId="{1D5AC89A-E359-4C32-A70C-2A300A09130F}" dt="2021-03-03T18:12:49.332" v="821" actId="1076"/>
          <ac:spMkLst>
            <pc:docMk/>
            <pc:sldMk cId="124375317" sldId="7325"/>
            <ac:spMk id="46" creationId="{B51C0C28-D894-4CED-B55A-4C1A818AC136}"/>
          </ac:spMkLst>
        </pc:spChg>
        <pc:spChg chg="del mod">
          <ac:chgData name="Ugo MANTEL" userId="2d5b7065-31bb-4181-a7f8-a73bf0c30211" providerId="ADAL" clId="{1D5AC89A-E359-4C32-A70C-2A300A09130F}" dt="2021-03-03T18:12:32.822" v="717"/>
          <ac:spMkLst>
            <pc:docMk/>
            <pc:sldMk cId="124375317" sldId="7325"/>
            <ac:spMk id="54" creationId="{C1D84C7C-B2AA-4AF4-B08D-0DA78DC888C4}"/>
          </ac:spMkLst>
        </pc:spChg>
        <pc:spChg chg="mod">
          <ac:chgData name="Ugo MANTEL" userId="2d5b7065-31bb-4181-a7f8-a73bf0c30211" providerId="ADAL" clId="{1D5AC89A-E359-4C32-A70C-2A300A09130F}" dt="2021-03-03T18:12:32.857" v="793"/>
          <ac:spMkLst>
            <pc:docMk/>
            <pc:sldMk cId="124375317" sldId="7325"/>
            <ac:spMk id="56" creationId="{16047C4E-5E4E-4BE5-84DA-EE7B983DB424}"/>
          </ac:spMkLst>
        </pc:spChg>
        <pc:spChg chg="mod">
          <ac:chgData name="Ugo MANTEL" userId="2d5b7065-31bb-4181-a7f8-a73bf0c30211" providerId="ADAL" clId="{1D5AC89A-E359-4C32-A70C-2A300A09130F}" dt="2021-03-03T18:12:32.856" v="790"/>
          <ac:spMkLst>
            <pc:docMk/>
            <pc:sldMk cId="124375317" sldId="7325"/>
            <ac:spMk id="61" creationId="{E4F1F4CD-B251-4E0F-960A-D22C53D15F59}"/>
          </ac:spMkLst>
        </pc:spChg>
        <pc:spChg chg="mod">
          <ac:chgData name="Ugo MANTEL" userId="2d5b7065-31bb-4181-a7f8-a73bf0c30211" providerId="ADAL" clId="{1D5AC89A-E359-4C32-A70C-2A300A09130F}" dt="2021-03-03T18:12:32.856" v="789"/>
          <ac:spMkLst>
            <pc:docMk/>
            <pc:sldMk cId="124375317" sldId="7325"/>
            <ac:spMk id="63" creationId="{5CD6D4AA-0903-4687-803B-31A4B71A606A}"/>
          </ac:spMkLst>
        </pc:spChg>
        <pc:spChg chg="mod ord">
          <ac:chgData name="Ugo MANTEL" userId="2d5b7065-31bb-4181-a7f8-a73bf0c30211" providerId="ADAL" clId="{1D5AC89A-E359-4C32-A70C-2A300A09130F}" dt="2021-03-03T18:12:32.857" v="792"/>
          <ac:spMkLst>
            <pc:docMk/>
            <pc:sldMk cId="124375317" sldId="7325"/>
            <ac:spMk id="64" creationId="{3DF32809-0B8F-4739-ABE0-9B2DB8396BBB}"/>
          </ac:spMkLst>
        </pc:spChg>
        <pc:spChg chg="mod">
          <ac:chgData name="Ugo MANTEL" userId="2d5b7065-31bb-4181-a7f8-a73bf0c30211" providerId="ADAL" clId="{1D5AC89A-E359-4C32-A70C-2A300A09130F}" dt="2021-03-03T18:12:32.857" v="794"/>
          <ac:spMkLst>
            <pc:docMk/>
            <pc:sldMk cId="124375317" sldId="7325"/>
            <ac:spMk id="66" creationId="{65C71BB1-771F-4D91-BF58-28A7A2F0B14A}"/>
          </ac:spMkLst>
        </pc:spChg>
        <pc:spChg chg="mod">
          <ac:chgData name="Ugo MANTEL" userId="2d5b7065-31bb-4181-a7f8-a73bf0c30211" providerId="ADAL" clId="{1D5AC89A-E359-4C32-A70C-2A300A09130F}" dt="2021-03-03T18:12:32.858" v="795"/>
          <ac:spMkLst>
            <pc:docMk/>
            <pc:sldMk cId="124375317" sldId="7325"/>
            <ac:spMk id="67" creationId="{C1083BA9-8BEB-4B55-B274-15D688C1BDDD}"/>
          </ac:spMkLst>
        </pc:spChg>
        <pc:spChg chg="mod">
          <ac:chgData name="Ugo MANTEL" userId="2d5b7065-31bb-4181-a7f8-a73bf0c30211" providerId="ADAL" clId="{1D5AC89A-E359-4C32-A70C-2A300A09130F}" dt="2021-03-03T18:12:32.858" v="796"/>
          <ac:spMkLst>
            <pc:docMk/>
            <pc:sldMk cId="124375317" sldId="7325"/>
            <ac:spMk id="71" creationId="{47C05F87-800A-403D-BB8F-588860D4C32A}"/>
          </ac:spMkLst>
        </pc:spChg>
        <pc:spChg chg="mod">
          <ac:chgData name="Ugo MANTEL" userId="2d5b7065-31bb-4181-a7f8-a73bf0c30211" providerId="ADAL" clId="{1D5AC89A-E359-4C32-A70C-2A300A09130F}" dt="2021-03-03T18:12:32.859" v="799"/>
          <ac:spMkLst>
            <pc:docMk/>
            <pc:sldMk cId="124375317" sldId="7325"/>
            <ac:spMk id="74" creationId="{DBF0C61F-6473-4777-BF01-40B459115D0E}"/>
          </ac:spMkLst>
        </pc:spChg>
        <pc:spChg chg="mod">
          <ac:chgData name="Ugo MANTEL" userId="2d5b7065-31bb-4181-a7f8-a73bf0c30211" providerId="ADAL" clId="{1D5AC89A-E359-4C32-A70C-2A300A09130F}" dt="2021-03-03T18:12:32.859" v="800"/>
          <ac:spMkLst>
            <pc:docMk/>
            <pc:sldMk cId="124375317" sldId="7325"/>
            <ac:spMk id="75" creationId="{04D757D6-17BA-456B-A192-352D63315635}"/>
          </ac:spMkLst>
        </pc:spChg>
        <pc:spChg chg="mod">
          <ac:chgData name="Ugo MANTEL" userId="2d5b7065-31bb-4181-a7f8-a73bf0c30211" providerId="ADAL" clId="{1D5AC89A-E359-4C32-A70C-2A300A09130F}" dt="2021-03-03T18:12:32.859" v="801"/>
          <ac:spMkLst>
            <pc:docMk/>
            <pc:sldMk cId="124375317" sldId="7325"/>
            <ac:spMk id="76" creationId="{B42E8A3C-289D-43B0-8A60-9ED6B9992454}"/>
          </ac:spMkLst>
        </pc:spChg>
        <pc:spChg chg="mod">
          <ac:chgData name="Ugo MANTEL" userId="2d5b7065-31bb-4181-a7f8-a73bf0c30211" providerId="ADAL" clId="{1D5AC89A-E359-4C32-A70C-2A300A09130F}" dt="2021-03-03T18:12:32.859" v="802"/>
          <ac:spMkLst>
            <pc:docMk/>
            <pc:sldMk cId="124375317" sldId="7325"/>
            <ac:spMk id="77" creationId="{1E5B0011-FD2C-4E3F-AF34-925A34021983}"/>
          </ac:spMkLst>
        </pc:spChg>
        <pc:spChg chg="mod">
          <ac:chgData name="Ugo MANTEL" userId="2d5b7065-31bb-4181-a7f8-a73bf0c30211" providerId="ADAL" clId="{1D5AC89A-E359-4C32-A70C-2A300A09130F}" dt="2021-03-03T18:12:32.858" v="798"/>
          <ac:spMkLst>
            <pc:docMk/>
            <pc:sldMk cId="124375317" sldId="7325"/>
            <ac:spMk id="105" creationId="{F9FD65E1-653A-4142-9AE3-46B743A81B48}"/>
          </ac:spMkLst>
        </pc:spChg>
        <pc:spChg chg="del mod">
          <ac:chgData name="Ugo MANTEL" userId="2d5b7065-31bb-4181-a7f8-a73bf0c30211" providerId="ADAL" clId="{1D5AC89A-E359-4C32-A70C-2A300A09130F}" dt="2021-03-03T18:12:32.826" v="729"/>
          <ac:spMkLst>
            <pc:docMk/>
            <pc:sldMk cId="124375317" sldId="7325"/>
            <ac:spMk id="107" creationId="{9B05FA60-7215-4A84-A72B-599EF5C371DC}"/>
          </ac:spMkLst>
        </pc:spChg>
        <pc:spChg chg="mod">
          <ac:chgData name="Ugo MANTEL" userId="2d5b7065-31bb-4181-a7f8-a73bf0c30211" providerId="ADAL" clId="{1D5AC89A-E359-4C32-A70C-2A300A09130F}" dt="2021-03-03T18:12:32.858" v="797"/>
          <ac:spMkLst>
            <pc:docMk/>
            <pc:sldMk cId="124375317" sldId="7325"/>
            <ac:spMk id="109" creationId="{494C01C4-653C-49F4-BDFE-BC08E649AB9F}"/>
          </ac:spMkLst>
        </pc:spChg>
        <pc:spChg chg="del mod ord">
          <ac:chgData name="Ugo MANTEL" userId="2d5b7065-31bb-4181-a7f8-a73bf0c30211" providerId="ADAL" clId="{1D5AC89A-E359-4C32-A70C-2A300A09130F}" dt="2021-03-03T18:24:55.414" v="1128" actId="478"/>
          <ac:spMkLst>
            <pc:docMk/>
            <pc:sldMk cId="124375317" sldId="7325"/>
            <ac:spMk id="110" creationId="{4CF0B668-4596-4C4A-9B84-0EEA1549DD35}"/>
          </ac:spMkLst>
        </pc:spChg>
        <pc:spChg chg="del mod">
          <ac:chgData name="Ugo MANTEL" userId="2d5b7065-31bb-4181-a7f8-a73bf0c30211" providerId="ADAL" clId="{1D5AC89A-E359-4C32-A70C-2A300A09130F}" dt="2021-03-03T18:12:32.820" v="711"/>
          <ac:spMkLst>
            <pc:docMk/>
            <pc:sldMk cId="124375317" sldId="7325"/>
            <ac:spMk id="111" creationId="{F213AB4E-5CFF-490B-9712-18C9BF4CE5CA}"/>
          </ac:spMkLst>
        </pc:spChg>
        <pc:spChg chg="del mod">
          <ac:chgData name="Ugo MANTEL" userId="2d5b7065-31bb-4181-a7f8-a73bf0c30211" providerId="ADAL" clId="{1D5AC89A-E359-4C32-A70C-2A300A09130F}" dt="2021-03-03T18:12:32.820" v="712"/>
          <ac:spMkLst>
            <pc:docMk/>
            <pc:sldMk cId="124375317" sldId="7325"/>
            <ac:spMk id="112" creationId="{81354D4E-4603-4C15-8719-4E24AF9B0581}"/>
          </ac:spMkLst>
        </pc:spChg>
        <pc:spChg chg="del mod">
          <ac:chgData name="Ugo MANTEL" userId="2d5b7065-31bb-4181-a7f8-a73bf0c30211" providerId="ADAL" clId="{1D5AC89A-E359-4C32-A70C-2A300A09130F}" dt="2021-03-03T18:12:32.823" v="720"/>
          <ac:spMkLst>
            <pc:docMk/>
            <pc:sldMk cId="124375317" sldId="7325"/>
            <ac:spMk id="129" creationId="{3B2B2DD1-BE4A-4CEB-8C01-05BF874A5794}"/>
          </ac:spMkLst>
        </pc:spChg>
        <pc:spChg chg="mod ord">
          <ac:chgData name="Ugo MANTEL" userId="2d5b7065-31bb-4181-a7f8-a73bf0c30211" providerId="ADAL" clId="{1D5AC89A-E359-4C32-A70C-2A300A09130F}" dt="2021-03-03T18:12:32.860" v="806"/>
          <ac:spMkLst>
            <pc:docMk/>
            <pc:sldMk cId="124375317" sldId="7325"/>
            <ac:spMk id="133" creationId="{F623C551-56A1-456A-8E49-89CBF3BBCC77}"/>
          </ac:spMkLst>
        </pc:spChg>
        <pc:spChg chg="del mod">
          <ac:chgData name="Ugo MANTEL" userId="2d5b7065-31bb-4181-a7f8-a73bf0c30211" providerId="ADAL" clId="{1D5AC89A-E359-4C32-A70C-2A300A09130F}" dt="2021-03-03T18:12:32.827" v="732"/>
          <ac:spMkLst>
            <pc:docMk/>
            <pc:sldMk cId="124375317" sldId="7325"/>
            <ac:spMk id="137" creationId="{67B67A97-48EC-4DE3-BAD0-CCABCDDBADCA}"/>
          </ac:spMkLst>
        </pc:spChg>
        <pc:spChg chg="del mod">
          <ac:chgData name="Ugo MANTEL" userId="2d5b7065-31bb-4181-a7f8-a73bf0c30211" providerId="ADAL" clId="{1D5AC89A-E359-4C32-A70C-2A300A09130F}" dt="2021-03-03T18:12:32.828" v="733"/>
          <ac:spMkLst>
            <pc:docMk/>
            <pc:sldMk cId="124375317" sldId="7325"/>
            <ac:spMk id="138" creationId="{58C8656E-1B53-4C5A-A768-95628E5E5B8A}"/>
          </ac:spMkLst>
        </pc:spChg>
        <pc:spChg chg="mod">
          <ac:chgData name="Ugo MANTEL" userId="2d5b7065-31bb-4181-a7f8-a73bf0c30211" providerId="ADAL" clId="{1D5AC89A-E359-4C32-A70C-2A300A09130F}" dt="2021-03-03T18:09:22.409" v="415" actId="1076"/>
          <ac:spMkLst>
            <pc:docMk/>
            <pc:sldMk cId="124375317" sldId="7325"/>
            <ac:spMk id="144" creationId="{EE6A9799-EF1B-480E-BA51-78A9DF50CB1E}"/>
          </ac:spMkLst>
        </pc:spChg>
        <pc:spChg chg="mod ord">
          <ac:chgData name="Ugo MANTEL" userId="2d5b7065-31bb-4181-a7f8-a73bf0c30211" providerId="ADAL" clId="{1D5AC89A-E359-4C32-A70C-2A300A09130F}" dt="2021-03-03T18:12:32.860" v="804"/>
          <ac:spMkLst>
            <pc:docMk/>
            <pc:sldMk cId="124375317" sldId="7325"/>
            <ac:spMk id="147" creationId="{E75E200E-83FE-4C79-A128-51C049A760D4}"/>
          </ac:spMkLst>
        </pc:spChg>
        <pc:spChg chg="mod ord">
          <ac:chgData name="Ugo MANTEL" userId="2d5b7065-31bb-4181-a7f8-a73bf0c30211" providerId="ADAL" clId="{1D5AC89A-E359-4C32-A70C-2A300A09130F}" dt="2021-03-03T18:12:32.860" v="808"/>
          <ac:spMkLst>
            <pc:docMk/>
            <pc:sldMk cId="124375317" sldId="7325"/>
            <ac:spMk id="151" creationId="{5A398A6D-3E47-4DDB-AE43-73768410B894}"/>
          </ac:spMkLst>
        </pc:spChg>
        <pc:spChg chg="mod ord">
          <ac:chgData name="Ugo MANTEL" userId="2d5b7065-31bb-4181-a7f8-a73bf0c30211" providerId="ADAL" clId="{1D5AC89A-E359-4C32-A70C-2A300A09130F}" dt="2021-03-03T18:12:32.860" v="810"/>
          <ac:spMkLst>
            <pc:docMk/>
            <pc:sldMk cId="124375317" sldId="7325"/>
            <ac:spMk id="152" creationId="{DCB53D24-B6AC-4D19-ADDF-98B41AB9E1C5}"/>
          </ac:spMkLst>
        </pc:spChg>
        <pc:grpChg chg="mod">
          <ac:chgData name="Ugo MANTEL" userId="2d5b7065-31bb-4181-a7f8-a73bf0c30211" providerId="ADAL" clId="{1D5AC89A-E359-4C32-A70C-2A300A09130F}" dt="2021-03-03T18:12:49.332" v="821" actId="1076"/>
          <ac:grpSpMkLst>
            <pc:docMk/>
            <pc:sldMk cId="124375317" sldId="7325"/>
            <ac:grpSpMk id="40" creationId="{591C626C-A46D-4FC4-B86B-87DF91FEFB3A}"/>
          </ac:grpSpMkLst>
        </pc:grpChg>
        <pc:grpChg chg="mod ord">
          <ac:chgData name="Ugo MANTEL" userId="2d5b7065-31bb-4181-a7f8-a73bf0c30211" providerId="ADAL" clId="{1D5AC89A-E359-4C32-A70C-2A300A09130F}" dt="2021-03-03T18:12:32.861" v="812"/>
          <ac:grpSpMkLst>
            <pc:docMk/>
            <pc:sldMk cId="124375317" sldId="7325"/>
            <ac:grpSpMk id="177" creationId="{836B3371-3772-470E-BA36-9C5AAC1D5212}"/>
          </ac:grpSpMkLst>
        </pc:grpChg>
        <pc:graphicFrameChg chg="mod ord">
          <ac:chgData name="Ugo MANTEL" userId="2d5b7065-31bb-4181-a7f8-a73bf0c30211" providerId="ADAL" clId="{1D5AC89A-E359-4C32-A70C-2A300A09130F}" dt="2021-03-03T18:12:32.864" v="818"/>
          <ac:graphicFrameMkLst>
            <pc:docMk/>
            <pc:sldMk cId="124375317" sldId="7325"/>
            <ac:graphicFrameMk id="29" creationId="{3EADC4EF-5594-490C-9A4F-2875BD5D9F1E}"/>
          </ac:graphicFrameMkLst>
        </pc:graphicFrameChg>
        <pc:graphicFrameChg chg="add mod ord">
          <ac:chgData name="Ugo MANTEL" userId="2d5b7065-31bb-4181-a7f8-a73bf0c30211" providerId="ADAL" clId="{1D5AC89A-E359-4C32-A70C-2A300A09130F}" dt="2021-03-03T18:12:32.856" v="788"/>
          <ac:graphicFrameMkLst>
            <pc:docMk/>
            <pc:sldMk cId="124375317" sldId="7325"/>
            <ac:graphicFrameMk id="68" creationId="{6EB3B848-518E-4235-9040-E5212F3FDE79}"/>
          </ac:graphicFrameMkLst>
        </pc:graphicFrameChg>
        <pc:graphicFrameChg chg="del">
          <ac:chgData name="Ugo MANTEL" userId="2d5b7065-31bb-4181-a7f8-a73bf0c30211" providerId="ADAL" clId="{1D5AC89A-E359-4C32-A70C-2A300A09130F}" dt="2021-03-03T18:12:32.834" v="753"/>
          <ac:graphicFrameMkLst>
            <pc:docMk/>
            <pc:sldMk cId="124375317" sldId="7325"/>
            <ac:graphicFrameMk id="176" creationId="{282CD239-D5E4-4B9A-BA45-D70B911481D2}"/>
          </ac:graphicFrameMkLst>
        </pc:graphicFrameChg>
        <pc:cxnChg chg="mod ord">
          <ac:chgData name="Ugo MANTEL" userId="2d5b7065-31bb-4181-a7f8-a73bf0c30211" providerId="ADAL" clId="{1D5AC89A-E359-4C32-A70C-2A300A09130F}" dt="2021-03-03T18:12:32.855" v="778"/>
          <ac:cxnSpMkLst>
            <pc:docMk/>
            <pc:sldMk cId="124375317" sldId="7325"/>
            <ac:cxnSpMk id="30" creationId="{118AE345-E18F-4B75-9C61-6AF070F3AC57}"/>
          </ac:cxnSpMkLst>
        </pc:cxnChg>
        <pc:cxnChg chg="mod ord">
          <ac:chgData name="Ugo MANTEL" userId="2d5b7065-31bb-4181-a7f8-a73bf0c30211" providerId="ADAL" clId="{1D5AC89A-E359-4C32-A70C-2A300A09130F}" dt="2021-03-03T18:12:32.855" v="780"/>
          <ac:cxnSpMkLst>
            <pc:docMk/>
            <pc:sldMk cId="124375317" sldId="7325"/>
            <ac:cxnSpMk id="35" creationId="{5A0542BE-0A64-461E-A09C-6418AB1018A4}"/>
          </ac:cxnSpMkLst>
        </pc:cxnChg>
        <pc:cxnChg chg="mod ord">
          <ac:chgData name="Ugo MANTEL" userId="2d5b7065-31bb-4181-a7f8-a73bf0c30211" providerId="ADAL" clId="{1D5AC89A-E359-4C32-A70C-2A300A09130F}" dt="2021-03-03T18:12:32.852" v="766"/>
          <ac:cxnSpMkLst>
            <pc:docMk/>
            <pc:sldMk cId="124375317" sldId="7325"/>
            <ac:cxnSpMk id="38" creationId="{1C7D9340-2AE7-4CA0-9397-D012A288EE9C}"/>
          </ac:cxnSpMkLst>
        </pc:cxnChg>
        <pc:cxnChg chg="mod ord">
          <ac:chgData name="Ugo MANTEL" userId="2d5b7065-31bb-4181-a7f8-a73bf0c30211" providerId="ADAL" clId="{1D5AC89A-E359-4C32-A70C-2A300A09130F}" dt="2021-03-03T18:12:32.855" v="782"/>
          <ac:cxnSpMkLst>
            <pc:docMk/>
            <pc:sldMk cId="124375317" sldId="7325"/>
            <ac:cxnSpMk id="48" creationId="{A89F9830-2B82-48FA-A587-51E9E64B0872}"/>
          </ac:cxnSpMkLst>
        </pc:cxnChg>
        <pc:cxnChg chg="mod ord">
          <ac:chgData name="Ugo MANTEL" userId="2d5b7065-31bb-4181-a7f8-a73bf0c30211" providerId="ADAL" clId="{1D5AC89A-E359-4C32-A70C-2A300A09130F}" dt="2021-03-03T18:12:32.855" v="784"/>
          <ac:cxnSpMkLst>
            <pc:docMk/>
            <pc:sldMk cId="124375317" sldId="7325"/>
            <ac:cxnSpMk id="49" creationId="{F4FBE0AC-8222-4D84-9647-70AE7B6F7703}"/>
          </ac:cxnSpMkLst>
        </pc:cxnChg>
        <pc:cxnChg chg="mod ord">
          <ac:chgData name="Ugo MANTEL" userId="2d5b7065-31bb-4181-a7f8-a73bf0c30211" providerId="ADAL" clId="{1D5AC89A-E359-4C32-A70C-2A300A09130F}" dt="2021-03-03T18:12:32.856" v="786"/>
          <ac:cxnSpMkLst>
            <pc:docMk/>
            <pc:sldMk cId="124375317" sldId="7325"/>
            <ac:cxnSpMk id="51" creationId="{A09828F0-137F-4A2A-93BE-683F50016C24}"/>
          </ac:cxnSpMkLst>
        </pc:cxnChg>
      </pc:sldChg>
      <pc:sldChg chg="addSp delSp modSp mod">
        <pc:chgData name="Ugo MANTEL" userId="2d5b7065-31bb-4181-a7f8-a73bf0c30211" providerId="ADAL" clId="{1D5AC89A-E359-4C32-A70C-2A300A09130F}" dt="2021-03-03T18:22:15.860" v="1104" actId="14100"/>
        <pc:sldMkLst>
          <pc:docMk/>
          <pc:sldMk cId="1815722038" sldId="7326"/>
        </pc:sldMkLst>
        <pc:spChg chg="mod">
          <ac:chgData name="Ugo MANTEL" userId="2d5b7065-31bb-4181-a7f8-a73bf0c30211" providerId="ADAL" clId="{1D5AC89A-E359-4C32-A70C-2A300A09130F}" dt="2021-03-03T17:56:42.079" v="208" actId="113"/>
          <ac:spMkLst>
            <pc:docMk/>
            <pc:sldMk cId="1815722038" sldId="7326"/>
            <ac:spMk id="3" creationId="{BA5B5389-51AB-4678-8CE4-5E520C1D6218}"/>
          </ac:spMkLst>
        </pc:spChg>
        <pc:spChg chg="del">
          <ac:chgData name="Ugo MANTEL" userId="2d5b7065-31bb-4181-a7f8-a73bf0c30211" providerId="ADAL" clId="{1D5AC89A-E359-4C32-A70C-2A300A09130F}" dt="2021-03-03T17:54:35.992" v="202" actId="478"/>
          <ac:spMkLst>
            <pc:docMk/>
            <pc:sldMk cId="1815722038" sldId="7326"/>
            <ac:spMk id="4" creationId="{5A81B16B-154E-48C8-AA09-36837F85DB0C}"/>
          </ac:spMkLst>
        </pc:spChg>
        <pc:spChg chg="add mod">
          <ac:chgData name="Ugo MANTEL" userId="2d5b7065-31bb-4181-a7f8-a73bf0c30211" providerId="ADAL" clId="{1D5AC89A-E359-4C32-A70C-2A300A09130F}" dt="2021-03-03T18:22:15.860" v="1104" actId="14100"/>
          <ac:spMkLst>
            <pc:docMk/>
            <pc:sldMk cId="1815722038" sldId="7326"/>
            <ac:spMk id="5" creationId="{D2EE422B-8547-49A7-A363-AB4624E1CAF8}"/>
          </ac:spMkLst>
        </pc:spChg>
        <pc:spChg chg="mod">
          <ac:chgData name="Ugo MANTEL" userId="2d5b7065-31bb-4181-a7f8-a73bf0c30211" providerId="ADAL" clId="{1D5AC89A-E359-4C32-A70C-2A300A09130F}" dt="2021-03-03T18:21:53.117" v="1103" actId="14100"/>
          <ac:spMkLst>
            <pc:docMk/>
            <pc:sldMk cId="1815722038" sldId="7326"/>
            <ac:spMk id="7" creationId="{C49796C9-D3B9-4B6F-A14E-3BC61CD80E6F}"/>
          </ac:spMkLst>
        </pc:spChg>
        <pc:spChg chg="mod">
          <ac:chgData name="Ugo MANTEL" userId="2d5b7065-31bb-4181-a7f8-a73bf0c30211" providerId="ADAL" clId="{1D5AC89A-E359-4C32-A70C-2A300A09130F}" dt="2021-03-03T18:20:56.133" v="1076" actId="1035"/>
          <ac:spMkLst>
            <pc:docMk/>
            <pc:sldMk cId="1815722038" sldId="7326"/>
            <ac:spMk id="30" creationId="{FF8A91C4-DEC6-4E11-8994-3472DAC3CF01}"/>
          </ac:spMkLst>
        </pc:spChg>
        <pc:spChg chg="mod">
          <ac:chgData name="Ugo MANTEL" userId="2d5b7065-31bb-4181-a7f8-a73bf0c30211" providerId="ADAL" clId="{1D5AC89A-E359-4C32-A70C-2A300A09130F}" dt="2021-03-03T18:20:56.133" v="1076" actId="1035"/>
          <ac:spMkLst>
            <pc:docMk/>
            <pc:sldMk cId="1815722038" sldId="7326"/>
            <ac:spMk id="54" creationId="{30646A24-F4DE-42C7-A844-3DC57EC2F121}"/>
          </ac:spMkLst>
        </pc:spChg>
        <pc:spChg chg="mod">
          <ac:chgData name="Ugo MANTEL" userId="2d5b7065-31bb-4181-a7f8-a73bf0c30211" providerId="ADAL" clId="{1D5AC89A-E359-4C32-A70C-2A300A09130F}" dt="2021-03-03T18:20:56.133" v="1076" actId="1035"/>
          <ac:spMkLst>
            <pc:docMk/>
            <pc:sldMk cId="1815722038" sldId="7326"/>
            <ac:spMk id="55" creationId="{EEDD302F-65EF-4F84-A281-C8B806A77D92}"/>
          </ac:spMkLst>
        </pc:spChg>
        <pc:spChg chg="mod">
          <ac:chgData name="Ugo MANTEL" userId="2d5b7065-31bb-4181-a7f8-a73bf0c30211" providerId="ADAL" clId="{1D5AC89A-E359-4C32-A70C-2A300A09130F}" dt="2021-03-03T18:04:44.969" v="405" actId="207"/>
          <ac:spMkLst>
            <pc:docMk/>
            <pc:sldMk cId="1815722038" sldId="7326"/>
            <ac:spMk id="56" creationId="{3218F039-36FB-42F7-9A73-D840DB77393E}"/>
          </ac:spMkLst>
        </pc:spChg>
        <pc:spChg chg="del">
          <ac:chgData name="Ugo MANTEL" userId="2d5b7065-31bb-4181-a7f8-a73bf0c30211" providerId="ADAL" clId="{1D5AC89A-E359-4C32-A70C-2A300A09130F}" dt="2021-03-03T18:05:31.594" v="406" actId="478"/>
          <ac:spMkLst>
            <pc:docMk/>
            <pc:sldMk cId="1815722038" sldId="7326"/>
            <ac:spMk id="64" creationId="{04C3F776-B383-45FF-8CDE-3A1B2CD0BE69}"/>
          </ac:spMkLst>
        </pc:spChg>
        <pc:spChg chg="mod">
          <ac:chgData name="Ugo MANTEL" userId="2d5b7065-31bb-4181-a7f8-a73bf0c30211" providerId="ADAL" clId="{1D5AC89A-E359-4C32-A70C-2A300A09130F}" dt="2021-03-03T18:20:56.133" v="1076" actId="1035"/>
          <ac:spMkLst>
            <pc:docMk/>
            <pc:sldMk cId="1815722038" sldId="7326"/>
            <ac:spMk id="65" creationId="{D91E9FD9-9A9D-43F8-8E8D-98F54C023AC1}"/>
          </ac:spMkLst>
        </pc:spChg>
        <pc:spChg chg="mod">
          <ac:chgData name="Ugo MANTEL" userId="2d5b7065-31bb-4181-a7f8-a73bf0c30211" providerId="ADAL" clId="{1D5AC89A-E359-4C32-A70C-2A300A09130F}" dt="2021-03-03T18:21:32.078" v="1090" actId="1037"/>
          <ac:spMkLst>
            <pc:docMk/>
            <pc:sldMk cId="1815722038" sldId="7326"/>
            <ac:spMk id="66" creationId="{78EC798C-70F3-4DC3-9172-03B5153000AC}"/>
          </ac:spMkLst>
        </pc:spChg>
        <pc:spChg chg="add mod">
          <ac:chgData name="Ugo MANTEL" userId="2d5b7065-31bb-4181-a7f8-a73bf0c30211" providerId="ADAL" clId="{1D5AC89A-E359-4C32-A70C-2A300A09130F}" dt="2021-03-03T18:20:56.133" v="1076" actId="1035"/>
          <ac:spMkLst>
            <pc:docMk/>
            <pc:sldMk cId="1815722038" sldId="7326"/>
            <ac:spMk id="70" creationId="{8CF08E87-8DBF-4271-BCA7-C6A591B84A79}"/>
          </ac:spMkLst>
        </pc:spChg>
        <pc:spChg chg="add mod">
          <ac:chgData name="Ugo MANTEL" userId="2d5b7065-31bb-4181-a7f8-a73bf0c30211" providerId="ADAL" clId="{1D5AC89A-E359-4C32-A70C-2A300A09130F}" dt="2021-03-03T18:20:03.456" v="1047" actId="571"/>
          <ac:spMkLst>
            <pc:docMk/>
            <pc:sldMk cId="1815722038" sldId="7326"/>
            <ac:spMk id="71" creationId="{BB273F4E-E929-4D1A-A40F-6117E4525ACE}"/>
          </ac:spMkLst>
        </pc:spChg>
        <pc:spChg chg="add mod">
          <ac:chgData name="Ugo MANTEL" userId="2d5b7065-31bb-4181-a7f8-a73bf0c30211" providerId="ADAL" clId="{1D5AC89A-E359-4C32-A70C-2A300A09130F}" dt="2021-03-03T18:20:03.456" v="1047" actId="571"/>
          <ac:spMkLst>
            <pc:docMk/>
            <pc:sldMk cId="1815722038" sldId="7326"/>
            <ac:spMk id="72" creationId="{E8799561-C12B-4138-9B14-0970303CE8B4}"/>
          </ac:spMkLst>
        </pc:spChg>
        <pc:spChg chg="add del mod">
          <ac:chgData name="Ugo MANTEL" userId="2d5b7065-31bb-4181-a7f8-a73bf0c30211" providerId="ADAL" clId="{1D5AC89A-E359-4C32-A70C-2A300A09130F}" dt="2021-03-03T18:20:12.617" v="1049" actId="478"/>
          <ac:spMkLst>
            <pc:docMk/>
            <pc:sldMk cId="1815722038" sldId="7326"/>
            <ac:spMk id="74" creationId="{22242952-424D-40FC-BA3D-ACBFAD7EB496}"/>
          </ac:spMkLst>
        </pc:spChg>
        <pc:spChg chg="add del mod">
          <ac:chgData name="Ugo MANTEL" userId="2d5b7065-31bb-4181-a7f8-a73bf0c30211" providerId="ADAL" clId="{1D5AC89A-E359-4C32-A70C-2A300A09130F}" dt="2021-03-03T18:20:12.617" v="1049" actId="478"/>
          <ac:spMkLst>
            <pc:docMk/>
            <pc:sldMk cId="1815722038" sldId="7326"/>
            <ac:spMk id="75" creationId="{E7C3BD82-4FAD-4B4F-9722-E5194D12D417}"/>
          </ac:spMkLst>
        </pc:spChg>
        <pc:spChg chg="add mod">
          <ac:chgData name="Ugo MANTEL" userId="2d5b7065-31bb-4181-a7f8-a73bf0c30211" providerId="ADAL" clId="{1D5AC89A-E359-4C32-A70C-2A300A09130F}" dt="2021-03-03T18:20:56.133" v="1076" actId="1035"/>
          <ac:spMkLst>
            <pc:docMk/>
            <pc:sldMk cId="1815722038" sldId="7326"/>
            <ac:spMk id="77" creationId="{D242C9FA-9FFE-491B-A960-6E0D7950C597}"/>
          </ac:spMkLst>
        </pc:spChg>
        <pc:spChg chg="mod">
          <ac:chgData name="Ugo MANTEL" userId="2d5b7065-31bb-4181-a7f8-a73bf0c30211" providerId="ADAL" clId="{1D5AC89A-E359-4C32-A70C-2A300A09130F}" dt="2021-03-03T18:21:32.078" v="1090" actId="1037"/>
          <ac:spMkLst>
            <pc:docMk/>
            <pc:sldMk cId="1815722038" sldId="7326"/>
            <ac:spMk id="85" creationId="{443F669A-1936-48DF-9C02-50C0DCDC4EC0}"/>
          </ac:spMkLst>
        </pc:spChg>
        <pc:spChg chg="mod">
          <ac:chgData name="Ugo MANTEL" userId="2d5b7065-31bb-4181-a7f8-a73bf0c30211" providerId="ADAL" clId="{1D5AC89A-E359-4C32-A70C-2A300A09130F}" dt="2021-03-03T18:20:56.133" v="1076" actId="1035"/>
          <ac:spMkLst>
            <pc:docMk/>
            <pc:sldMk cId="1815722038" sldId="7326"/>
            <ac:spMk id="93" creationId="{13A52B3A-D344-4492-96B3-677C96218A8A}"/>
          </ac:spMkLst>
        </pc:spChg>
        <pc:spChg chg="mod">
          <ac:chgData name="Ugo MANTEL" userId="2d5b7065-31bb-4181-a7f8-a73bf0c30211" providerId="ADAL" clId="{1D5AC89A-E359-4C32-A70C-2A300A09130F}" dt="2021-03-03T18:20:56.133" v="1076" actId="1035"/>
          <ac:spMkLst>
            <pc:docMk/>
            <pc:sldMk cId="1815722038" sldId="7326"/>
            <ac:spMk id="95" creationId="{66AB9FC9-F2D4-4E1D-B8F4-ED1AADDE14BE}"/>
          </ac:spMkLst>
        </pc:spChg>
        <pc:spChg chg="mod">
          <ac:chgData name="Ugo MANTEL" userId="2d5b7065-31bb-4181-a7f8-a73bf0c30211" providerId="ADAL" clId="{1D5AC89A-E359-4C32-A70C-2A300A09130F}" dt="2021-03-03T18:20:56.133" v="1076" actId="1035"/>
          <ac:spMkLst>
            <pc:docMk/>
            <pc:sldMk cId="1815722038" sldId="7326"/>
            <ac:spMk id="97" creationId="{D688ED72-B32E-474D-AA14-74DEE4919493}"/>
          </ac:spMkLst>
        </pc:spChg>
        <pc:spChg chg="mod">
          <ac:chgData name="Ugo MANTEL" userId="2d5b7065-31bb-4181-a7f8-a73bf0c30211" providerId="ADAL" clId="{1D5AC89A-E359-4C32-A70C-2A300A09130F}" dt="2021-03-03T18:20:56.133" v="1076" actId="1035"/>
          <ac:spMkLst>
            <pc:docMk/>
            <pc:sldMk cId="1815722038" sldId="7326"/>
            <ac:spMk id="99" creationId="{BE40A81F-31CF-4181-B046-88E72A70B838}"/>
          </ac:spMkLst>
        </pc:spChg>
        <pc:spChg chg="mod">
          <ac:chgData name="Ugo MANTEL" userId="2d5b7065-31bb-4181-a7f8-a73bf0c30211" providerId="ADAL" clId="{1D5AC89A-E359-4C32-A70C-2A300A09130F}" dt="2021-03-03T18:20:56.133" v="1076" actId="1035"/>
          <ac:spMkLst>
            <pc:docMk/>
            <pc:sldMk cId="1815722038" sldId="7326"/>
            <ac:spMk id="103" creationId="{62CA5651-05CA-4D18-AB17-CE156B0749E1}"/>
          </ac:spMkLst>
        </pc:spChg>
        <pc:spChg chg="mod">
          <ac:chgData name="Ugo MANTEL" userId="2d5b7065-31bb-4181-a7f8-a73bf0c30211" providerId="ADAL" clId="{1D5AC89A-E359-4C32-A70C-2A300A09130F}" dt="2021-03-03T18:20:56.133" v="1076" actId="1035"/>
          <ac:spMkLst>
            <pc:docMk/>
            <pc:sldMk cId="1815722038" sldId="7326"/>
            <ac:spMk id="106" creationId="{CE8AAFE8-2868-44EB-9123-B321B7311ED4}"/>
          </ac:spMkLst>
        </pc:spChg>
        <pc:spChg chg="mod">
          <ac:chgData name="Ugo MANTEL" userId="2d5b7065-31bb-4181-a7f8-a73bf0c30211" providerId="ADAL" clId="{1D5AC89A-E359-4C32-A70C-2A300A09130F}" dt="2021-03-03T18:20:56.133" v="1076" actId="1035"/>
          <ac:spMkLst>
            <pc:docMk/>
            <pc:sldMk cId="1815722038" sldId="7326"/>
            <ac:spMk id="108" creationId="{7074DFAE-AF97-4817-A0AD-0AAA76239C74}"/>
          </ac:spMkLst>
        </pc:spChg>
        <pc:spChg chg="mod">
          <ac:chgData name="Ugo MANTEL" userId="2d5b7065-31bb-4181-a7f8-a73bf0c30211" providerId="ADAL" clId="{1D5AC89A-E359-4C32-A70C-2A300A09130F}" dt="2021-03-03T18:20:56.133" v="1076" actId="1035"/>
          <ac:spMkLst>
            <pc:docMk/>
            <pc:sldMk cId="1815722038" sldId="7326"/>
            <ac:spMk id="110" creationId="{01986DFE-07AB-47C5-92E7-D1E94F900B8C}"/>
          </ac:spMkLst>
        </pc:spChg>
        <pc:spChg chg="mod">
          <ac:chgData name="Ugo MANTEL" userId="2d5b7065-31bb-4181-a7f8-a73bf0c30211" providerId="ADAL" clId="{1D5AC89A-E359-4C32-A70C-2A300A09130F}" dt="2021-03-03T18:20:56.133" v="1076" actId="1035"/>
          <ac:spMkLst>
            <pc:docMk/>
            <pc:sldMk cId="1815722038" sldId="7326"/>
            <ac:spMk id="145" creationId="{4BBDBEF7-B681-4580-ABA3-B84741F48049}"/>
          </ac:spMkLst>
        </pc:spChg>
        <pc:spChg chg="mod">
          <ac:chgData name="Ugo MANTEL" userId="2d5b7065-31bb-4181-a7f8-a73bf0c30211" providerId="ADAL" clId="{1D5AC89A-E359-4C32-A70C-2A300A09130F}" dt="2021-03-03T18:20:56.133" v="1076" actId="1035"/>
          <ac:spMkLst>
            <pc:docMk/>
            <pc:sldMk cId="1815722038" sldId="7326"/>
            <ac:spMk id="147" creationId="{89A662F5-1552-4FAD-A4C5-1B4BD86889C4}"/>
          </ac:spMkLst>
        </pc:spChg>
        <pc:grpChg chg="mod">
          <ac:chgData name="Ugo MANTEL" userId="2d5b7065-31bb-4181-a7f8-a73bf0c30211" providerId="ADAL" clId="{1D5AC89A-E359-4C32-A70C-2A300A09130F}" dt="2021-03-03T18:20:56.133" v="1076" actId="1035"/>
          <ac:grpSpMkLst>
            <pc:docMk/>
            <pc:sldMk cId="1815722038" sldId="7326"/>
            <ac:grpSpMk id="117" creationId="{D0699621-F47F-407E-9ADC-7CD9642C81B7}"/>
          </ac:grpSpMkLst>
        </pc:grpChg>
        <pc:grpChg chg="mod">
          <ac:chgData name="Ugo MANTEL" userId="2d5b7065-31bb-4181-a7f8-a73bf0c30211" providerId="ADAL" clId="{1D5AC89A-E359-4C32-A70C-2A300A09130F}" dt="2021-03-03T18:20:56.133" v="1076" actId="1035"/>
          <ac:grpSpMkLst>
            <pc:docMk/>
            <pc:sldMk cId="1815722038" sldId="7326"/>
            <ac:grpSpMk id="118" creationId="{CF2C2E19-0FD2-4ACE-8BD2-F2D6A727354C}"/>
          </ac:grpSpMkLst>
        </pc:grpChg>
        <pc:grpChg chg="mod">
          <ac:chgData name="Ugo MANTEL" userId="2d5b7065-31bb-4181-a7f8-a73bf0c30211" providerId="ADAL" clId="{1D5AC89A-E359-4C32-A70C-2A300A09130F}" dt="2021-03-03T18:20:56.133" v="1076" actId="1035"/>
          <ac:grpSpMkLst>
            <pc:docMk/>
            <pc:sldMk cId="1815722038" sldId="7326"/>
            <ac:grpSpMk id="119" creationId="{5CD260B7-C177-4B64-8C69-E5767D6A3712}"/>
          </ac:grpSpMkLst>
        </pc:grpChg>
        <pc:grpChg chg="mod">
          <ac:chgData name="Ugo MANTEL" userId="2d5b7065-31bb-4181-a7f8-a73bf0c30211" providerId="ADAL" clId="{1D5AC89A-E359-4C32-A70C-2A300A09130F}" dt="2021-03-03T18:20:56.133" v="1076" actId="1035"/>
          <ac:grpSpMkLst>
            <pc:docMk/>
            <pc:sldMk cId="1815722038" sldId="7326"/>
            <ac:grpSpMk id="120" creationId="{FC7B7E65-6A35-4C7F-A77B-B7EAA7723079}"/>
          </ac:grpSpMkLst>
        </pc:grpChg>
        <pc:grpChg chg="mod">
          <ac:chgData name="Ugo MANTEL" userId="2d5b7065-31bb-4181-a7f8-a73bf0c30211" providerId="ADAL" clId="{1D5AC89A-E359-4C32-A70C-2A300A09130F}" dt="2021-03-03T18:20:56.133" v="1076" actId="1035"/>
          <ac:grpSpMkLst>
            <pc:docMk/>
            <pc:sldMk cId="1815722038" sldId="7326"/>
            <ac:grpSpMk id="121" creationId="{2ECEA573-5677-4AD6-8B3B-4990190AD8B1}"/>
          </ac:grpSpMkLst>
        </pc:grpChg>
        <pc:grpChg chg="mod">
          <ac:chgData name="Ugo MANTEL" userId="2d5b7065-31bb-4181-a7f8-a73bf0c30211" providerId="ADAL" clId="{1D5AC89A-E359-4C32-A70C-2A300A09130F}" dt="2021-03-03T18:20:56.133" v="1076" actId="1035"/>
          <ac:grpSpMkLst>
            <pc:docMk/>
            <pc:sldMk cId="1815722038" sldId="7326"/>
            <ac:grpSpMk id="122" creationId="{3B6F1515-FDAA-489A-8BEE-7CB19690B5B0}"/>
          </ac:grpSpMkLst>
        </pc:grpChg>
        <pc:grpChg chg="mod">
          <ac:chgData name="Ugo MANTEL" userId="2d5b7065-31bb-4181-a7f8-a73bf0c30211" providerId="ADAL" clId="{1D5AC89A-E359-4C32-A70C-2A300A09130F}" dt="2021-03-03T18:20:56.133" v="1076" actId="1035"/>
          <ac:grpSpMkLst>
            <pc:docMk/>
            <pc:sldMk cId="1815722038" sldId="7326"/>
            <ac:grpSpMk id="123" creationId="{ECA59663-5860-40E0-8235-7A84B7C163AE}"/>
          </ac:grpSpMkLst>
        </pc:grpChg>
        <pc:grpChg chg="mod">
          <ac:chgData name="Ugo MANTEL" userId="2d5b7065-31bb-4181-a7f8-a73bf0c30211" providerId="ADAL" clId="{1D5AC89A-E359-4C32-A70C-2A300A09130F}" dt="2021-03-03T18:20:56.133" v="1076" actId="1035"/>
          <ac:grpSpMkLst>
            <pc:docMk/>
            <pc:sldMk cId="1815722038" sldId="7326"/>
            <ac:grpSpMk id="124" creationId="{645FC078-9737-4BD1-B2BB-483D87DB2404}"/>
          </ac:grpSpMkLst>
        </pc:grpChg>
        <pc:grpChg chg="mod">
          <ac:chgData name="Ugo MANTEL" userId="2d5b7065-31bb-4181-a7f8-a73bf0c30211" providerId="ADAL" clId="{1D5AC89A-E359-4C32-A70C-2A300A09130F}" dt="2021-03-03T18:20:56.133" v="1076" actId="1035"/>
          <ac:grpSpMkLst>
            <pc:docMk/>
            <pc:sldMk cId="1815722038" sldId="7326"/>
            <ac:grpSpMk id="127" creationId="{E5C03D4E-EC04-4D72-9BD5-6F06998DAE92}"/>
          </ac:grpSpMkLst>
        </pc:grpChg>
        <pc:grpChg chg="mod">
          <ac:chgData name="Ugo MANTEL" userId="2d5b7065-31bb-4181-a7f8-a73bf0c30211" providerId="ADAL" clId="{1D5AC89A-E359-4C32-A70C-2A300A09130F}" dt="2021-03-03T18:20:56.133" v="1076" actId="1035"/>
          <ac:grpSpMkLst>
            <pc:docMk/>
            <pc:sldMk cId="1815722038" sldId="7326"/>
            <ac:grpSpMk id="148" creationId="{348BC582-7CB4-48B0-A75D-5E74E1225922}"/>
          </ac:grpSpMkLst>
        </pc:grpChg>
        <pc:grpChg chg="mod">
          <ac:chgData name="Ugo MANTEL" userId="2d5b7065-31bb-4181-a7f8-a73bf0c30211" providerId="ADAL" clId="{1D5AC89A-E359-4C32-A70C-2A300A09130F}" dt="2021-03-03T18:20:56.133" v="1076" actId="1035"/>
          <ac:grpSpMkLst>
            <pc:docMk/>
            <pc:sldMk cId="1815722038" sldId="7326"/>
            <ac:grpSpMk id="151" creationId="{389BFE1D-2B06-44A3-A3C8-BBCFC1A89858}"/>
          </ac:grpSpMkLst>
        </pc:grpChg>
        <pc:grpChg chg="mod">
          <ac:chgData name="Ugo MANTEL" userId="2d5b7065-31bb-4181-a7f8-a73bf0c30211" providerId="ADAL" clId="{1D5AC89A-E359-4C32-A70C-2A300A09130F}" dt="2021-03-03T18:20:56.133" v="1076" actId="1035"/>
          <ac:grpSpMkLst>
            <pc:docMk/>
            <pc:sldMk cId="1815722038" sldId="7326"/>
            <ac:grpSpMk id="152" creationId="{B1901C7E-74DC-4255-B4ED-D792AD59C2A1}"/>
          </ac:grpSpMkLst>
        </pc:grpChg>
        <pc:grpChg chg="mod">
          <ac:chgData name="Ugo MANTEL" userId="2d5b7065-31bb-4181-a7f8-a73bf0c30211" providerId="ADAL" clId="{1D5AC89A-E359-4C32-A70C-2A300A09130F}" dt="2021-03-03T18:20:56.133" v="1076" actId="1035"/>
          <ac:grpSpMkLst>
            <pc:docMk/>
            <pc:sldMk cId="1815722038" sldId="7326"/>
            <ac:grpSpMk id="157" creationId="{249105F3-A034-4182-8570-0C1D83464B65}"/>
          </ac:grpSpMkLst>
        </pc:grpChg>
        <pc:graphicFrameChg chg="mod">
          <ac:chgData name="Ugo MANTEL" userId="2d5b7065-31bb-4181-a7f8-a73bf0c30211" providerId="ADAL" clId="{1D5AC89A-E359-4C32-A70C-2A300A09130F}" dt="2021-03-03T18:20:56.133" v="1076" actId="1035"/>
          <ac:graphicFrameMkLst>
            <pc:docMk/>
            <pc:sldMk cId="1815722038" sldId="7326"/>
            <ac:graphicFrameMk id="92" creationId="{382B6436-E96C-4912-A09C-C187AF66E15F}"/>
          </ac:graphicFrameMkLst>
        </pc:graphicFrameChg>
        <pc:picChg chg="mod">
          <ac:chgData name="Ugo MANTEL" userId="2d5b7065-31bb-4181-a7f8-a73bf0c30211" providerId="ADAL" clId="{1D5AC89A-E359-4C32-A70C-2A300A09130F}" dt="2021-03-03T18:20:56.133" v="1076" actId="1035"/>
          <ac:picMkLst>
            <pc:docMk/>
            <pc:sldMk cId="1815722038" sldId="7326"/>
            <ac:picMk id="20" creationId="{DAB37B92-9EF5-4A23-BCA6-A55655165F45}"/>
          </ac:picMkLst>
        </pc:picChg>
        <pc:picChg chg="mod">
          <ac:chgData name="Ugo MANTEL" userId="2d5b7065-31bb-4181-a7f8-a73bf0c30211" providerId="ADAL" clId="{1D5AC89A-E359-4C32-A70C-2A300A09130F}" dt="2021-03-03T18:20:56.133" v="1076" actId="1035"/>
          <ac:picMkLst>
            <pc:docMk/>
            <pc:sldMk cId="1815722038" sldId="7326"/>
            <ac:picMk id="25" creationId="{9AC33FB4-4A73-42FC-9D8B-1E17CCD2478F}"/>
          </ac:picMkLst>
        </pc:picChg>
        <pc:picChg chg="mod">
          <ac:chgData name="Ugo MANTEL" userId="2d5b7065-31bb-4181-a7f8-a73bf0c30211" providerId="ADAL" clId="{1D5AC89A-E359-4C32-A70C-2A300A09130F}" dt="2021-03-03T18:20:56.133" v="1076" actId="1035"/>
          <ac:picMkLst>
            <pc:docMk/>
            <pc:sldMk cId="1815722038" sldId="7326"/>
            <ac:picMk id="26" creationId="{6E3D2BD2-A425-465E-AC4E-BB94F54F7E5E}"/>
          </ac:picMkLst>
        </pc:picChg>
        <pc:picChg chg="mod">
          <ac:chgData name="Ugo MANTEL" userId="2d5b7065-31bb-4181-a7f8-a73bf0c30211" providerId="ADAL" clId="{1D5AC89A-E359-4C32-A70C-2A300A09130F}" dt="2021-03-03T18:20:56.133" v="1076" actId="1035"/>
          <ac:picMkLst>
            <pc:docMk/>
            <pc:sldMk cId="1815722038" sldId="7326"/>
            <ac:picMk id="27" creationId="{E3FA1FB0-1C52-4084-AB0F-0901818B069C}"/>
          </ac:picMkLst>
        </pc:picChg>
        <pc:picChg chg="mod">
          <ac:chgData name="Ugo MANTEL" userId="2d5b7065-31bb-4181-a7f8-a73bf0c30211" providerId="ADAL" clId="{1D5AC89A-E359-4C32-A70C-2A300A09130F}" dt="2021-03-03T18:20:56.133" v="1076" actId="1035"/>
          <ac:picMkLst>
            <pc:docMk/>
            <pc:sldMk cId="1815722038" sldId="7326"/>
            <ac:picMk id="29" creationId="{9250DA4D-A317-4AA1-AEE2-DC4BDE00D748}"/>
          </ac:picMkLst>
        </pc:picChg>
        <pc:picChg chg="mod">
          <ac:chgData name="Ugo MANTEL" userId="2d5b7065-31bb-4181-a7f8-a73bf0c30211" providerId="ADAL" clId="{1D5AC89A-E359-4C32-A70C-2A300A09130F}" dt="2021-03-03T18:20:56.133" v="1076" actId="1035"/>
          <ac:picMkLst>
            <pc:docMk/>
            <pc:sldMk cId="1815722038" sldId="7326"/>
            <ac:picMk id="31" creationId="{AC9F0B70-8A05-4F82-BEB2-904194BDAD10}"/>
          </ac:picMkLst>
        </pc:picChg>
        <pc:picChg chg="mod">
          <ac:chgData name="Ugo MANTEL" userId="2d5b7065-31bb-4181-a7f8-a73bf0c30211" providerId="ADAL" clId="{1D5AC89A-E359-4C32-A70C-2A300A09130F}" dt="2021-03-03T18:20:56.133" v="1076" actId="1035"/>
          <ac:picMkLst>
            <pc:docMk/>
            <pc:sldMk cId="1815722038" sldId="7326"/>
            <ac:picMk id="40" creationId="{6B30000C-D686-4F7B-979A-F6DFEE6C5F43}"/>
          </ac:picMkLst>
        </pc:picChg>
        <pc:picChg chg="mod">
          <ac:chgData name="Ugo MANTEL" userId="2d5b7065-31bb-4181-a7f8-a73bf0c30211" providerId="ADAL" clId="{1D5AC89A-E359-4C32-A70C-2A300A09130F}" dt="2021-03-03T18:20:56.133" v="1076" actId="1035"/>
          <ac:picMkLst>
            <pc:docMk/>
            <pc:sldMk cId="1815722038" sldId="7326"/>
            <ac:picMk id="94" creationId="{E17D1EE5-4347-49E2-85EB-578C8D68F030}"/>
          </ac:picMkLst>
        </pc:picChg>
        <pc:picChg chg="mod">
          <ac:chgData name="Ugo MANTEL" userId="2d5b7065-31bb-4181-a7f8-a73bf0c30211" providerId="ADAL" clId="{1D5AC89A-E359-4C32-A70C-2A300A09130F}" dt="2021-03-03T18:20:56.133" v="1076" actId="1035"/>
          <ac:picMkLst>
            <pc:docMk/>
            <pc:sldMk cId="1815722038" sldId="7326"/>
            <ac:picMk id="96" creationId="{1032039F-2C10-4607-A32B-B4D9C98E350F}"/>
          </ac:picMkLst>
        </pc:picChg>
        <pc:picChg chg="mod">
          <ac:chgData name="Ugo MANTEL" userId="2d5b7065-31bb-4181-a7f8-a73bf0c30211" providerId="ADAL" clId="{1D5AC89A-E359-4C32-A70C-2A300A09130F}" dt="2021-03-03T18:20:56.133" v="1076" actId="1035"/>
          <ac:picMkLst>
            <pc:docMk/>
            <pc:sldMk cId="1815722038" sldId="7326"/>
            <ac:picMk id="98" creationId="{391F93E4-8B8A-4738-9BAA-F6002355FF63}"/>
          </ac:picMkLst>
        </pc:picChg>
        <pc:picChg chg="mod">
          <ac:chgData name="Ugo MANTEL" userId="2d5b7065-31bb-4181-a7f8-a73bf0c30211" providerId="ADAL" clId="{1D5AC89A-E359-4C32-A70C-2A300A09130F}" dt="2021-03-03T18:20:56.133" v="1076" actId="1035"/>
          <ac:picMkLst>
            <pc:docMk/>
            <pc:sldMk cId="1815722038" sldId="7326"/>
            <ac:picMk id="104" creationId="{7A795D0E-4660-47FA-8081-37859612AE89}"/>
          </ac:picMkLst>
        </pc:picChg>
        <pc:picChg chg="mod">
          <ac:chgData name="Ugo MANTEL" userId="2d5b7065-31bb-4181-a7f8-a73bf0c30211" providerId="ADAL" clId="{1D5AC89A-E359-4C32-A70C-2A300A09130F}" dt="2021-03-03T18:20:56.133" v="1076" actId="1035"/>
          <ac:picMkLst>
            <pc:docMk/>
            <pc:sldMk cId="1815722038" sldId="7326"/>
            <ac:picMk id="107" creationId="{7CE602DB-7B77-4BA0-B335-A14ED499436F}"/>
          </ac:picMkLst>
        </pc:picChg>
        <pc:picChg chg="mod">
          <ac:chgData name="Ugo MANTEL" userId="2d5b7065-31bb-4181-a7f8-a73bf0c30211" providerId="ADAL" clId="{1D5AC89A-E359-4C32-A70C-2A300A09130F}" dt="2021-03-03T18:20:56.133" v="1076" actId="1035"/>
          <ac:picMkLst>
            <pc:docMk/>
            <pc:sldMk cId="1815722038" sldId="7326"/>
            <ac:picMk id="109" creationId="{26B69EBC-9831-4BFF-89B0-2339046F65D1}"/>
          </ac:picMkLst>
        </pc:picChg>
        <pc:picChg chg="mod">
          <ac:chgData name="Ugo MANTEL" userId="2d5b7065-31bb-4181-a7f8-a73bf0c30211" providerId="ADAL" clId="{1D5AC89A-E359-4C32-A70C-2A300A09130F}" dt="2021-03-03T18:20:56.133" v="1076" actId="1035"/>
          <ac:picMkLst>
            <pc:docMk/>
            <pc:sldMk cId="1815722038" sldId="7326"/>
            <ac:picMk id="111" creationId="{23AB80D4-E8FA-42C5-90AC-934B7861BD75}"/>
          </ac:picMkLst>
        </pc:picChg>
        <pc:picChg chg="mod">
          <ac:chgData name="Ugo MANTEL" userId="2d5b7065-31bb-4181-a7f8-a73bf0c30211" providerId="ADAL" clId="{1D5AC89A-E359-4C32-A70C-2A300A09130F}" dt="2021-03-03T18:20:56.133" v="1076" actId="1035"/>
          <ac:picMkLst>
            <pc:docMk/>
            <pc:sldMk cId="1815722038" sldId="7326"/>
            <ac:picMk id="149" creationId="{00D7F6D7-FAEA-4EB9-838B-F04094F33263}"/>
          </ac:picMkLst>
        </pc:picChg>
        <pc:picChg chg="mod">
          <ac:chgData name="Ugo MANTEL" userId="2d5b7065-31bb-4181-a7f8-a73bf0c30211" providerId="ADAL" clId="{1D5AC89A-E359-4C32-A70C-2A300A09130F}" dt="2021-03-03T18:20:56.133" v="1076" actId="1035"/>
          <ac:picMkLst>
            <pc:docMk/>
            <pc:sldMk cId="1815722038" sldId="7326"/>
            <ac:picMk id="150" creationId="{BA5FFE91-9ADA-4920-8655-30F24F5B353D}"/>
          </ac:picMkLst>
        </pc:picChg>
        <pc:cxnChg chg="del">
          <ac:chgData name="Ugo MANTEL" userId="2d5b7065-31bb-4181-a7f8-a73bf0c30211" providerId="ADAL" clId="{1D5AC89A-E359-4C32-A70C-2A300A09130F}" dt="2021-03-03T18:19:07.839" v="1037" actId="478"/>
          <ac:cxnSpMkLst>
            <pc:docMk/>
            <pc:sldMk cId="1815722038" sldId="7326"/>
            <ac:cxnSpMk id="10" creationId="{5D4C27D5-1D53-49BF-8B66-C0AA657164AD}"/>
          </ac:cxnSpMkLst>
        </pc:cxnChg>
        <pc:cxnChg chg="del">
          <ac:chgData name="Ugo MANTEL" userId="2d5b7065-31bb-4181-a7f8-a73bf0c30211" providerId="ADAL" clId="{1D5AC89A-E359-4C32-A70C-2A300A09130F}" dt="2021-03-03T18:19:06.767" v="1036" actId="478"/>
          <ac:cxnSpMkLst>
            <pc:docMk/>
            <pc:sldMk cId="1815722038" sldId="7326"/>
            <ac:cxnSpMk id="69" creationId="{7D4A86B9-CDA3-4F7E-9DA5-DA4CC03FD183}"/>
          </ac:cxnSpMkLst>
        </pc:cxnChg>
        <pc:cxnChg chg="del">
          <ac:chgData name="Ugo MANTEL" userId="2d5b7065-31bb-4181-a7f8-a73bf0c30211" providerId="ADAL" clId="{1D5AC89A-E359-4C32-A70C-2A300A09130F}" dt="2021-03-03T18:19:04.787" v="1034" actId="478"/>
          <ac:cxnSpMkLst>
            <pc:docMk/>
            <pc:sldMk cId="1815722038" sldId="7326"/>
            <ac:cxnSpMk id="73" creationId="{D830FCCF-3F39-4439-AF14-AAB6DB055528}"/>
          </ac:cxnSpMkLst>
        </pc:cxnChg>
        <pc:cxnChg chg="del">
          <ac:chgData name="Ugo MANTEL" userId="2d5b7065-31bb-4181-a7f8-a73bf0c30211" providerId="ADAL" clId="{1D5AC89A-E359-4C32-A70C-2A300A09130F}" dt="2021-03-03T18:19:06.133" v="1035" actId="478"/>
          <ac:cxnSpMkLst>
            <pc:docMk/>
            <pc:sldMk cId="1815722038" sldId="7326"/>
            <ac:cxnSpMk id="76" creationId="{C59E61FF-0085-49DA-83DF-FDA057F96EAD}"/>
          </ac:cxnSpMkLst>
        </pc:cxnChg>
        <pc:cxnChg chg="del">
          <ac:chgData name="Ugo MANTEL" userId="2d5b7065-31bb-4181-a7f8-a73bf0c30211" providerId="ADAL" clId="{1D5AC89A-E359-4C32-A70C-2A300A09130F}" dt="2021-03-03T18:19:03.949" v="1033" actId="478"/>
          <ac:cxnSpMkLst>
            <pc:docMk/>
            <pc:sldMk cId="1815722038" sldId="7326"/>
            <ac:cxnSpMk id="79" creationId="{EF0B9989-74FC-4200-B651-01688AB0677B}"/>
          </ac:cxnSpMkLst>
        </pc:cxnChg>
        <pc:cxnChg chg="del">
          <ac:chgData name="Ugo MANTEL" userId="2d5b7065-31bb-4181-a7f8-a73bf0c30211" providerId="ADAL" clId="{1D5AC89A-E359-4C32-A70C-2A300A09130F}" dt="2021-03-03T18:19:01.984" v="1032" actId="478"/>
          <ac:cxnSpMkLst>
            <pc:docMk/>
            <pc:sldMk cId="1815722038" sldId="7326"/>
            <ac:cxnSpMk id="82" creationId="{45FFEE8E-E485-498D-BC08-B25DC7ED4DAD}"/>
          </ac:cxnSpMkLst>
        </pc:cxnChg>
      </pc:sldChg>
    </pc:docChg>
  </pc:docChgLst>
  <pc:docChgLst>
    <pc:chgData name="Aymane BENAYADA" userId="b0ce62db-8722-4c8f-bfcd-c1aaf48d7566" providerId="ADAL" clId="{B27982B0-61A6-453D-A725-B8152286C95D}"/>
    <pc:docChg chg="undo redo custSel delSld modSld delSection modSection">
      <pc:chgData name="Aymane BENAYADA" userId="b0ce62db-8722-4c8f-bfcd-c1aaf48d7566" providerId="ADAL" clId="{B27982B0-61A6-453D-A725-B8152286C95D}" dt="2021-03-03T18:21:04.569" v="4027" actId="1036"/>
      <pc:docMkLst>
        <pc:docMk/>
      </pc:docMkLst>
      <pc:sldChg chg="del">
        <pc:chgData name="Aymane BENAYADA" userId="b0ce62db-8722-4c8f-bfcd-c1aaf48d7566" providerId="ADAL" clId="{B27982B0-61A6-453D-A725-B8152286C95D}" dt="2021-03-03T17:39:19.404" v="0" actId="47"/>
        <pc:sldMkLst>
          <pc:docMk/>
          <pc:sldMk cId="1623107733" sldId="7173"/>
        </pc:sldMkLst>
      </pc:sldChg>
      <pc:sldChg chg="del">
        <pc:chgData name="Aymane BENAYADA" userId="b0ce62db-8722-4c8f-bfcd-c1aaf48d7566" providerId="ADAL" clId="{B27982B0-61A6-453D-A725-B8152286C95D}" dt="2021-03-03T17:39:19.404" v="0" actId="47"/>
        <pc:sldMkLst>
          <pc:docMk/>
          <pc:sldMk cId="1196000654" sldId="7174"/>
        </pc:sldMkLst>
      </pc:sldChg>
      <pc:sldChg chg="del">
        <pc:chgData name="Aymane BENAYADA" userId="b0ce62db-8722-4c8f-bfcd-c1aaf48d7566" providerId="ADAL" clId="{B27982B0-61A6-453D-A725-B8152286C95D}" dt="2021-03-03T17:39:19.404" v="0" actId="47"/>
        <pc:sldMkLst>
          <pc:docMk/>
          <pc:sldMk cId="4221865683" sldId="7175"/>
        </pc:sldMkLst>
      </pc:sldChg>
      <pc:sldChg chg="del">
        <pc:chgData name="Aymane BENAYADA" userId="b0ce62db-8722-4c8f-bfcd-c1aaf48d7566" providerId="ADAL" clId="{B27982B0-61A6-453D-A725-B8152286C95D}" dt="2021-03-03T17:39:19.404" v="0" actId="47"/>
        <pc:sldMkLst>
          <pc:docMk/>
          <pc:sldMk cId="3942967066" sldId="7271"/>
        </pc:sldMkLst>
      </pc:sldChg>
      <pc:sldChg chg="addSp delSp modSp mod">
        <pc:chgData name="Aymane BENAYADA" userId="b0ce62db-8722-4c8f-bfcd-c1aaf48d7566" providerId="ADAL" clId="{B27982B0-61A6-453D-A725-B8152286C95D}" dt="2021-03-03T17:47:50.151" v="83" actId="20577"/>
        <pc:sldMkLst>
          <pc:docMk/>
          <pc:sldMk cId="1622110542" sldId="7320"/>
        </pc:sldMkLst>
        <pc:spChg chg="add del mod">
          <ac:chgData name="Aymane BENAYADA" userId="b0ce62db-8722-4c8f-bfcd-c1aaf48d7566" providerId="ADAL" clId="{B27982B0-61A6-453D-A725-B8152286C95D}" dt="2021-03-03T17:46:22.703" v="75" actId="478"/>
          <ac:spMkLst>
            <pc:docMk/>
            <pc:sldMk cId="1622110542" sldId="7320"/>
            <ac:spMk id="10" creationId="{EA24008B-7F28-4C90-B4C5-79CFC404D384}"/>
          </ac:spMkLst>
        </pc:spChg>
        <pc:spChg chg="mod">
          <ac:chgData name="Aymane BENAYADA" userId="b0ce62db-8722-4c8f-bfcd-c1aaf48d7566" providerId="ADAL" clId="{B27982B0-61A6-453D-A725-B8152286C95D}" dt="2021-03-03T17:41:30.676" v="16" actId="313"/>
          <ac:spMkLst>
            <pc:docMk/>
            <pc:sldMk cId="1622110542" sldId="7320"/>
            <ac:spMk id="24" creationId="{D54CEFE5-0D81-406D-9ACB-85E83C71D147}"/>
          </ac:spMkLst>
        </pc:spChg>
        <pc:spChg chg="mod">
          <ac:chgData name="Aymane BENAYADA" userId="b0ce62db-8722-4c8f-bfcd-c1aaf48d7566" providerId="ADAL" clId="{B27982B0-61A6-453D-A725-B8152286C95D}" dt="2021-03-03T17:47:50.151" v="83" actId="20577"/>
          <ac:spMkLst>
            <pc:docMk/>
            <pc:sldMk cId="1622110542" sldId="7320"/>
            <ac:spMk id="82" creationId="{5958977D-A758-4441-A8A4-A6F23E571490}"/>
          </ac:spMkLst>
        </pc:spChg>
      </pc:sldChg>
      <pc:sldChg chg="addSp delSp modSp mod">
        <pc:chgData name="Aymane BENAYADA" userId="b0ce62db-8722-4c8f-bfcd-c1aaf48d7566" providerId="ADAL" clId="{B27982B0-61A6-453D-A725-B8152286C95D}" dt="2021-03-03T18:01:57.320" v="2133"/>
        <pc:sldMkLst>
          <pc:docMk/>
          <pc:sldMk cId="801504998" sldId="7323"/>
        </pc:sldMkLst>
        <pc:spChg chg="mod">
          <ac:chgData name="Aymane BENAYADA" userId="b0ce62db-8722-4c8f-bfcd-c1aaf48d7566" providerId="ADAL" clId="{B27982B0-61A6-453D-A725-B8152286C95D}" dt="2021-03-03T18:01:57.273" v="2094"/>
          <ac:spMkLst>
            <pc:docMk/>
            <pc:sldMk cId="801504998" sldId="7323"/>
            <ac:spMk id="2" creationId="{CD165F17-7CAC-4AF4-8282-54929008452F}"/>
          </ac:spMkLst>
        </pc:spChg>
        <pc:spChg chg="add del mod modVis">
          <ac:chgData name="Aymane BENAYADA" userId="b0ce62db-8722-4c8f-bfcd-c1aaf48d7566" providerId="ADAL" clId="{B27982B0-61A6-453D-A725-B8152286C95D}" dt="2021-03-03T18:01:54.314" v="2088"/>
          <ac:spMkLst>
            <pc:docMk/>
            <pc:sldMk cId="801504998" sldId="7323"/>
            <ac:spMk id="4" creationId="{CB63F12C-27C2-49DA-9089-D3529E4E3423}"/>
          </ac:spMkLst>
        </pc:spChg>
        <pc:spChg chg="del">
          <ac:chgData name="Aymane BENAYADA" userId="b0ce62db-8722-4c8f-bfcd-c1aaf48d7566" providerId="ADAL" clId="{B27982B0-61A6-453D-A725-B8152286C95D}" dt="2021-03-03T17:49:19.381" v="237" actId="478"/>
          <ac:spMkLst>
            <pc:docMk/>
            <pc:sldMk cId="801504998" sldId="7323"/>
            <ac:spMk id="5" creationId="{40B352CD-AE09-427C-84A2-3D445BD4E604}"/>
          </ac:spMkLst>
        </pc:spChg>
        <pc:spChg chg="add del mod modVis">
          <ac:chgData name="Aymane BENAYADA" userId="b0ce62db-8722-4c8f-bfcd-c1aaf48d7566" providerId="ADAL" clId="{B27982B0-61A6-453D-A725-B8152286C95D}" dt="2021-03-03T18:01:57.304" v="2131"/>
          <ac:spMkLst>
            <pc:docMk/>
            <pc:sldMk cId="801504998" sldId="7323"/>
            <ac:spMk id="5" creationId="{F3476131-9896-40A9-8E7A-F2F7A0F82DB7}"/>
          </ac:spMkLst>
        </pc:spChg>
        <pc:spChg chg="add del mod modVis">
          <ac:chgData name="Aymane BENAYADA" userId="b0ce62db-8722-4c8f-bfcd-c1aaf48d7566" providerId="ADAL" clId="{B27982B0-61A6-453D-A725-B8152286C95D}" dt="2021-03-03T17:49:07.810" v="234"/>
          <ac:spMkLst>
            <pc:docMk/>
            <pc:sldMk cId="801504998" sldId="7323"/>
            <ac:spMk id="23" creationId="{1C7414E0-2C03-43D3-89C2-B653148F3AB6}"/>
          </ac:spMkLst>
        </pc:spChg>
        <pc:spChg chg="del">
          <ac:chgData name="Aymane BENAYADA" userId="b0ce62db-8722-4c8f-bfcd-c1aaf48d7566" providerId="ADAL" clId="{B27982B0-61A6-453D-A725-B8152286C95D}" dt="2021-03-03T17:48:26.205" v="84" actId="478"/>
          <ac:spMkLst>
            <pc:docMk/>
            <pc:sldMk cId="801504998" sldId="7323"/>
            <ac:spMk id="51" creationId="{6E4C5B9A-7C24-4779-AD2C-E4DD356D7E4F}"/>
          </ac:spMkLst>
        </pc:spChg>
        <pc:spChg chg="mod">
          <ac:chgData name="Aymane BENAYADA" userId="b0ce62db-8722-4c8f-bfcd-c1aaf48d7566" providerId="ADAL" clId="{B27982B0-61A6-453D-A725-B8152286C95D}" dt="2021-03-03T18:01:57.273" v="2092"/>
          <ac:spMkLst>
            <pc:docMk/>
            <pc:sldMk cId="801504998" sldId="7323"/>
            <ac:spMk id="52" creationId="{FCA28C72-BC42-4A7D-A908-3EC207B770E8}"/>
          </ac:spMkLst>
        </pc:spChg>
        <pc:spChg chg="mod">
          <ac:chgData name="Aymane BENAYADA" userId="b0ce62db-8722-4c8f-bfcd-c1aaf48d7566" providerId="ADAL" clId="{B27982B0-61A6-453D-A725-B8152286C95D}" dt="2021-03-03T18:01:57.273" v="2093"/>
          <ac:spMkLst>
            <pc:docMk/>
            <pc:sldMk cId="801504998" sldId="7323"/>
            <ac:spMk id="53" creationId="{140BD526-5476-43C9-83C0-D7EF32FDB318}"/>
          </ac:spMkLst>
        </pc:spChg>
        <pc:spChg chg="mod">
          <ac:chgData name="Aymane BENAYADA" userId="b0ce62db-8722-4c8f-bfcd-c1aaf48d7566" providerId="ADAL" clId="{B27982B0-61A6-453D-A725-B8152286C95D}" dt="2021-03-03T18:01:50.986" v="2031"/>
          <ac:spMkLst>
            <pc:docMk/>
            <pc:sldMk cId="801504998" sldId="7323"/>
            <ac:spMk id="54" creationId="{400C29AB-F137-43AA-8FCD-46EEE1F49F8D}"/>
          </ac:spMkLst>
        </pc:spChg>
        <pc:spChg chg="mod">
          <ac:chgData name="Aymane BENAYADA" userId="b0ce62db-8722-4c8f-bfcd-c1aaf48d7566" providerId="ADAL" clId="{B27982B0-61A6-453D-A725-B8152286C95D}" dt="2021-03-03T18:01:50.986" v="2031"/>
          <ac:spMkLst>
            <pc:docMk/>
            <pc:sldMk cId="801504998" sldId="7323"/>
            <ac:spMk id="55" creationId="{99E0DAE8-F96E-4F84-935C-466F52AB114F}"/>
          </ac:spMkLst>
        </pc:spChg>
        <pc:spChg chg="mod">
          <ac:chgData name="Aymane BENAYADA" userId="b0ce62db-8722-4c8f-bfcd-c1aaf48d7566" providerId="ADAL" clId="{B27982B0-61A6-453D-A725-B8152286C95D}" dt="2021-03-03T17:49:01.742" v="193" actId="20577"/>
          <ac:spMkLst>
            <pc:docMk/>
            <pc:sldMk cId="801504998" sldId="7323"/>
            <ac:spMk id="55" creationId="{9BFDABAF-0057-44F4-A103-57CF7777E6F3}"/>
          </ac:spMkLst>
        </pc:spChg>
        <pc:spChg chg="mod">
          <ac:chgData name="Aymane BENAYADA" userId="b0ce62db-8722-4c8f-bfcd-c1aaf48d7566" providerId="ADAL" clId="{B27982B0-61A6-453D-A725-B8152286C95D}" dt="2021-03-03T18:01:50.986" v="2031"/>
          <ac:spMkLst>
            <pc:docMk/>
            <pc:sldMk cId="801504998" sldId="7323"/>
            <ac:spMk id="56" creationId="{ABB4B46D-0389-4E0E-99D6-FACF74B7D8EC}"/>
          </ac:spMkLst>
        </pc:spChg>
        <pc:spChg chg="add del mod">
          <ac:chgData name="Aymane BENAYADA" userId="b0ce62db-8722-4c8f-bfcd-c1aaf48d7566" providerId="ADAL" clId="{B27982B0-61A6-453D-A725-B8152286C95D}" dt="2021-03-03T17:48:31.870" v="86" actId="478"/>
          <ac:spMkLst>
            <pc:docMk/>
            <pc:sldMk cId="801504998" sldId="7323"/>
            <ac:spMk id="56" creationId="{B912D699-338C-4FD6-87FD-6F58F9B95E8B}"/>
          </ac:spMkLst>
        </pc:spChg>
        <pc:spChg chg="add mod">
          <ac:chgData name="Aymane BENAYADA" userId="b0ce62db-8722-4c8f-bfcd-c1aaf48d7566" providerId="ADAL" clId="{B27982B0-61A6-453D-A725-B8152286C95D}" dt="2021-03-03T17:52:02.962" v="389" actId="1076"/>
          <ac:spMkLst>
            <pc:docMk/>
            <pc:sldMk cId="801504998" sldId="7323"/>
            <ac:spMk id="57" creationId="{5FA99DE8-16EF-4DAC-8ED7-4034D9DA25CF}"/>
          </ac:spMkLst>
        </pc:spChg>
        <pc:spChg chg="mod">
          <ac:chgData name="Aymane BENAYADA" userId="b0ce62db-8722-4c8f-bfcd-c1aaf48d7566" providerId="ADAL" clId="{B27982B0-61A6-453D-A725-B8152286C95D}" dt="2021-03-03T18:01:50.986" v="2031"/>
          <ac:spMkLst>
            <pc:docMk/>
            <pc:sldMk cId="801504998" sldId="7323"/>
            <ac:spMk id="57" creationId="{DAE0CACF-DC02-4111-87BC-3E1467759B52}"/>
          </ac:spMkLst>
        </pc:spChg>
        <pc:spChg chg="mod">
          <ac:chgData name="Aymane BENAYADA" userId="b0ce62db-8722-4c8f-bfcd-c1aaf48d7566" providerId="ADAL" clId="{B27982B0-61A6-453D-A725-B8152286C95D}" dt="2021-03-03T18:01:50.986" v="2031"/>
          <ac:spMkLst>
            <pc:docMk/>
            <pc:sldMk cId="801504998" sldId="7323"/>
            <ac:spMk id="65" creationId="{DA8F301C-882F-4914-86F2-7476C67F511D}"/>
          </ac:spMkLst>
        </pc:spChg>
        <pc:spChg chg="mod">
          <ac:chgData name="Aymane BENAYADA" userId="b0ce62db-8722-4c8f-bfcd-c1aaf48d7566" providerId="ADAL" clId="{B27982B0-61A6-453D-A725-B8152286C95D}" dt="2021-03-03T17:59:54.768" v="1972" actId="1035"/>
          <ac:spMkLst>
            <pc:docMk/>
            <pc:sldMk cId="801504998" sldId="7323"/>
            <ac:spMk id="78" creationId="{602A4500-5209-4054-A019-777A5AF1E203}"/>
          </ac:spMkLst>
        </pc:spChg>
        <pc:spChg chg="mod">
          <ac:chgData name="Aymane BENAYADA" userId="b0ce62db-8722-4c8f-bfcd-c1aaf48d7566" providerId="ADAL" clId="{B27982B0-61A6-453D-A725-B8152286C95D}" dt="2021-03-03T17:59:54.768" v="1972" actId="1035"/>
          <ac:spMkLst>
            <pc:docMk/>
            <pc:sldMk cId="801504998" sldId="7323"/>
            <ac:spMk id="79" creationId="{3D6CAFF2-5E9A-48BE-AC98-2831684B35C6}"/>
          </ac:spMkLst>
        </pc:spChg>
        <pc:grpChg chg="add mod">
          <ac:chgData name="Aymane BENAYADA" userId="b0ce62db-8722-4c8f-bfcd-c1aaf48d7566" providerId="ADAL" clId="{B27982B0-61A6-453D-A725-B8152286C95D}" dt="2021-03-03T18:01:50.986" v="2031"/>
          <ac:grpSpMkLst>
            <pc:docMk/>
            <pc:sldMk cId="801504998" sldId="7323"/>
            <ac:grpSpMk id="51" creationId="{5BAB35B4-145D-4F20-911F-3E2294D35A76}"/>
          </ac:grpSpMkLst>
        </pc:grpChg>
        <pc:graphicFrameChg chg="mod">
          <ac:chgData name="Aymane BENAYADA" userId="b0ce62db-8722-4c8f-bfcd-c1aaf48d7566" providerId="ADAL" clId="{B27982B0-61A6-453D-A725-B8152286C95D}" dt="2021-03-03T18:01:57.320" v="2133"/>
          <ac:graphicFrameMkLst>
            <pc:docMk/>
            <pc:sldMk cId="801504998" sldId="7323"/>
            <ac:graphicFrameMk id="6" creationId="{DD16B1D8-F8BB-4C9D-A6AD-23AC2EC4FD4A}"/>
          </ac:graphicFrameMkLst>
        </pc:graphicFrameChg>
        <pc:picChg chg="mod">
          <ac:chgData name="Aymane BENAYADA" userId="b0ce62db-8722-4c8f-bfcd-c1aaf48d7566" providerId="ADAL" clId="{B27982B0-61A6-453D-A725-B8152286C95D}" dt="2021-03-03T18:01:50.986" v="2031"/>
          <ac:picMkLst>
            <pc:docMk/>
            <pc:sldMk cId="801504998" sldId="7323"/>
            <ac:picMk id="58" creationId="{6154F283-95E8-4FF3-AA59-AD5C34CB4E14}"/>
          </ac:picMkLst>
        </pc:picChg>
        <pc:picChg chg="mod">
          <ac:chgData name="Aymane BENAYADA" userId="b0ce62db-8722-4c8f-bfcd-c1aaf48d7566" providerId="ADAL" clId="{B27982B0-61A6-453D-A725-B8152286C95D}" dt="2021-03-03T18:01:50.986" v="2031"/>
          <ac:picMkLst>
            <pc:docMk/>
            <pc:sldMk cId="801504998" sldId="7323"/>
            <ac:picMk id="59" creationId="{CA631D5F-B559-42E7-8791-5A21BAC9D278}"/>
          </ac:picMkLst>
        </pc:picChg>
        <pc:picChg chg="mod">
          <ac:chgData name="Aymane BENAYADA" userId="b0ce62db-8722-4c8f-bfcd-c1aaf48d7566" providerId="ADAL" clId="{B27982B0-61A6-453D-A725-B8152286C95D}" dt="2021-03-03T18:01:50.986" v="2031"/>
          <ac:picMkLst>
            <pc:docMk/>
            <pc:sldMk cId="801504998" sldId="7323"/>
            <ac:picMk id="60" creationId="{9A1A0547-EE20-4399-9DCE-5B0594DE3054}"/>
          </ac:picMkLst>
        </pc:picChg>
        <pc:picChg chg="mod">
          <ac:chgData name="Aymane BENAYADA" userId="b0ce62db-8722-4c8f-bfcd-c1aaf48d7566" providerId="ADAL" clId="{B27982B0-61A6-453D-A725-B8152286C95D}" dt="2021-03-03T18:01:50.986" v="2031"/>
          <ac:picMkLst>
            <pc:docMk/>
            <pc:sldMk cId="801504998" sldId="7323"/>
            <ac:picMk id="61" creationId="{020A2DDA-96E8-4759-AD0A-C40A186F7CC0}"/>
          </ac:picMkLst>
        </pc:picChg>
        <pc:picChg chg="mod">
          <ac:chgData name="Aymane BENAYADA" userId="b0ce62db-8722-4c8f-bfcd-c1aaf48d7566" providerId="ADAL" clId="{B27982B0-61A6-453D-A725-B8152286C95D}" dt="2021-03-03T18:01:50.986" v="2031"/>
          <ac:picMkLst>
            <pc:docMk/>
            <pc:sldMk cId="801504998" sldId="7323"/>
            <ac:picMk id="62" creationId="{030D5144-A248-417C-B83D-ECE374009FD8}"/>
          </ac:picMkLst>
        </pc:picChg>
        <pc:picChg chg="mod">
          <ac:chgData name="Aymane BENAYADA" userId="b0ce62db-8722-4c8f-bfcd-c1aaf48d7566" providerId="ADAL" clId="{B27982B0-61A6-453D-A725-B8152286C95D}" dt="2021-03-03T18:01:50.986" v="2031"/>
          <ac:picMkLst>
            <pc:docMk/>
            <pc:sldMk cId="801504998" sldId="7323"/>
            <ac:picMk id="63" creationId="{3EDC3E7C-AFCD-4E37-B2B1-7BCF7F9CAD76}"/>
          </ac:picMkLst>
        </pc:picChg>
        <pc:picChg chg="mod">
          <ac:chgData name="Aymane BENAYADA" userId="b0ce62db-8722-4c8f-bfcd-c1aaf48d7566" providerId="ADAL" clId="{B27982B0-61A6-453D-A725-B8152286C95D}" dt="2021-03-03T18:01:50.986" v="2031"/>
          <ac:picMkLst>
            <pc:docMk/>
            <pc:sldMk cId="801504998" sldId="7323"/>
            <ac:picMk id="64" creationId="{ABB23988-ADE8-4A93-8092-D3D1762EA758}"/>
          </ac:picMkLst>
        </pc:picChg>
      </pc:sldChg>
      <pc:sldChg chg="addSp delSp modSp mod">
        <pc:chgData name="Aymane BENAYADA" userId="b0ce62db-8722-4c8f-bfcd-c1aaf48d7566" providerId="ADAL" clId="{B27982B0-61A6-453D-A725-B8152286C95D}" dt="2021-03-03T18:08:31.684" v="3689" actId="14100"/>
        <pc:sldMkLst>
          <pc:docMk/>
          <pc:sldMk cId="3002782869" sldId="7324"/>
        </pc:sldMkLst>
        <pc:spChg chg="mod">
          <ac:chgData name="Aymane BENAYADA" userId="b0ce62db-8722-4c8f-bfcd-c1aaf48d7566" providerId="ADAL" clId="{B27982B0-61A6-453D-A725-B8152286C95D}" dt="2021-03-03T18:07:06.498" v="3670"/>
          <ac:spMkLst>
            <pc:docMk/>
            <pc:sldMk cId="3002782869" sldId="7324"/>
            <ac:spMk id="2" creationId="{CD165F17-7CAC-4AF4-8282-54929008452F}"/>
          </ac:spMkLst>
        </pc:spChg>
        <pc:spChg chg="mod ord">
          <ac:chgData name="Aymane BENAYADA" userId="b0ce62db-8722-4c8f-bfcd-c1aaf48d7566" providerId="ADAL" clId="{B27982B0-61A6-453D-A725-B8152286C95D}" dt="2021-03-03T18:06:08.425" v="3602"/>
          <ac:spMkLst>
            <pc:docMk/>
            <pc:sldMk cId="3002782869" sldId="7324"/>
            <ac:spMk id="3" creationId="{767C5564-2A86-4AB1-ABE2-184B38911891}"/>
          </ac:spMkLst>
        </pc:spChg>
        <pc:spChg chg="mod ord">
          <ac:chgData name="Aymane BENAYADA" userId="b0ce62db-8722-4c8f-bfcd-c1aaf48d7566" providerId="ADAL" clId="{B27982B0-61A6-453D-A725-B8152286C95D}" dt="2021-03-03T18:06:08.440" v="3646"/>
          <ac:spMkLst>
            <pc:docMk/>
            <pc:sldMk cId="3002782869" sldId="7324"/>
            <ac:spMk id="4" creationId="{25D72813-8AAE-4675-8717-A84F1597C7C4}"/>
          </ac:spMkLst>
        </pc:spChg>
        <pc:spChg chg="add del mod modVis">
          <ac:chgData name="Aymane BENAYADA" userId="b0ce62db-8722-4c8f-bfcd-c1aaf48d7566" providerId="ADAL" clId="{B27982B0-61A6-453D-A725-B8152286C95D}" dt="2021-03-03T18:01:26.952" v="2027"/>
          <ac:spMkLst>
            <pc:docMk/>
            <pc:sldMk cId="3002782869" sldId="7324"/>
            <ac:spMk id="5" creationId="{77EC7385-5059-4FAC-B49A-CEDCEF3AFB3A}"/>
          </ac:spMkLst>
        </pc:spChg>
        <pc:spChg chg="del">
          <ac:chgData name="Aymane BENAYADA" userId="b0ce62db-8722-4c8f-bfcd-c1aaf48d7566" providerId="ADAL" clId="{B27982B0-61A6-453D-A725-B8152286C95D}" dt="2021-03-03T18:01:32.582" v="2030" actId="478"/>
          <ac:spMkLst>
            <pc:docMk/>
            <pc:sldMk cId="3002782869" sldId="7324"/>
            <ac:spMk id="7" creationId="{D45B8447-BA17-41BA-A935-380505500780}"/>
          </ac:spMkLst>
        </pc:spChg>
        <pc:spChg chg="add del mod ord modVis">
          <ac:chgData name="Aymane BENAYADA" userId="b0ce62db-8722-4c8f-bfcd-c1aaf48d7566" providerId="ADAL" clId="{B27982B0-61A6-453D-A725-B8152286C95D}" dt="2021-03-03T18:03:11.083" v="2693"/>
          <ac:spMkLst>
            <pc:docMk/>
            <pc:sldMk cId="3002782869" sldId="7324"/>
            <ac:spMk id="8" creationId="{85B7B255-9ECD-4B6D-8201-94CC56E63A5B}"/>
          </ac:spMkLst>
        </pc:spChg>
        <pc:spChg chg="add del mod">
          <ac:chgData name="Aymane BENAYADA" userId="b0ce62db-8722-4c8f-bfcd-c1aaf48d7566" providerId="ADAL" clId="{B27982B0-61A6-453D-A725-B8152286C95D}" dt="2021-03-03T18:06:08.123" v="3323"/>
          <ac:spMkLst>
            <pc:docMk/>
            <pc:sldMk cId="3002782869" sldId="7324"/>
            <ac:spMk id="9" creationId="{24E3FFEA-E6D6-499F-8977-631C758CCC0F}"/>
          </ac:spMkLst>
        </pc:spChg>
        <pc:spChg chg="add del mod">
          <ac:chgData name="Aymane BENAYADA" userId="b0ce62db-8722-4c8f-bfcd-c1aaf48d7566" providerId="ADAL" clId="{B27982B0-61A6-453D-A725-B8152286C95D}" dt="2021-03-03T18:06:08.123" v="3325"/>
          <ac:spMkLst>
            <pc:docMk/>
            <pc:sldMk cId="3002782869" sldId="7324"/>
            <ac:spMk id="10" creationId="{20776B4A-D58D-428E-9166-3BE43FBF8A09}"/>
          </ac:spMkLst>
        </pc:spChg>
        <pc:spChg chg="add del mod">
          <ac:chgData name="Aymane BENAYADA" userId="b0ce62db-8722-4c8f-bfcd-c1aaf48d7566" providerId="ADAL" clId="{B27982B0-61A6-453D-A725-B8152286C95D}" dt="2021-03-03T18:06:08.139" v="3327"/>
          <ac:spMkLst>
            <pc:docMk/>
            <pc:sldMk cId="3002782869" sldId="7324"/>
            <ac:spMk id="11" creationId="{D0F262C1-9518-4513-B1C1-D520EDD3EDA6}"/>
          </ac:spMkLst>
        </pc:spChg>
        <pc:spChg chg="mod ord">
          <ac:chgData name="Aymane BENAYADA" userId="b0ce62db-8722-4c8f-bfcd-c1aaf48d7566" providerId="ADAL" clId="{B27982B0-61A6-453D-A725-B8152286C95D}" dt="2021-03-03T18:06:08.425" v="3604"/>
          <ac:spMkLst>
            <pc:docMk/>
            <pc:sldMk cId="3002782869" sldId="7324"/>
            <ac:spMk id="12" creationId="{1B521F2F-D03F-43EF-8761-388F7CCBCE95}"/>
          </ac:spMkLst>
        </pc:spChg>
        <pc:spChg chg="add del mod ord modVis">
          <ac:chgData name="Aymane BENAYADA" userId="b0ce62db-8722-4c8f-bfcd-c1aaf48d7566" providerId="ADAL" clId="{B27982B0-61A6-453D-A725-B8152286C95D}" dt="2021-03-03T18:03:13.654" v="3041"/>
          <ac:spMkLst>
            <pc:docMk/>
            <pc:sldMk cId="3002782869" sldId="7324"/>
            <ac:spMk id="13" creationId="{3FA14390-B04E-40E2-BC51-8D7CDE94E3E2}"/>
          </ac:spMkLst>
        </pc:spChg>
        <pc:spChg chg="add del mod">
          <ac:chgData name="Aymane BENAYADA" userId="b0ce62db-8722-4c8f-bfcd-c1aaf48d7566" providerId="ADAL" clId="{B27982B0-61A6-453D-A725-B8152286C95D}" dt="2021-03-03T18:03:27.215" v="3054"/>
          <ac:spMkLst>
            <pc:docMk/>
            <pc:sldMk cId="3002782869" sldId="7324"/>
            <ac:spMk id="14" creationId="{6FE38100-2536-473C-A5FB-9D444BB8470D}"/>
          </ac:spMkLst>
        </pc:spChg>
        <pc:spChg chg="add del mod ord modVis">
          <ac:chgData name="Aymane BENAYADA" userId="b0ce62db-8722-4c8f-bfcd-c1aaf48d7566" providerId="ADAL" clId="{B27982B0-61A6-453D-A725-B8152286C95D}" dt="2021-03-03T18:03:27.382" v="3288"/>
          <ac:spMkLst>
            <pc:docMk/>
            <pc:sldMk cId="3002782869" sldId="7324"/>
            <ac:spMk id="15" creationId="{6FF99F93-6634-4F2B-83AC-FC85D59E48D6}"/>
          </ac:spMkLst>
        </pc:spChg>
        <pc:spChg chg="mod ord">
          <ac:chgData name="Aymane BENAYADA" userId="b0ce62db-8722-4c8f-bfcd-c1aaf48d7566" providerId="ADAL" clId="{B27982B0-61A6-453D-A725-B8152286C95D}" dt="2021-03-03T18:06:08.425" v="3606"/>
          <ac:spMkLst>
            <pc:docMk/>
            <pc:sldMk cId="3002782869" sldId="7324"/>
            <ac:spMk id="16" creationId="{B046E78B-65D7-44ED-9BD3-E05A7BC7E50D}"/>
          </ac:spMkLst>
        </pc:spChg>
        <pc:spChg chg="add del mod ord modVis">
          <ac:chgData name="Aymane BENAYADA" userId="b0ce62db-8722-4c8f-bfcd-c1aaf48d7566" providerId="ADAL" clId="{B27982B0-61A6-453D-A725-B8152286C95D}" dt="2021-03-03T18:06:08.445" v="3664"/>
          <ac:spMkLst>
            <pc:docMk/>
            <pc:sldMk cId="3002782869" sldId="7324"/>
            <ac:spMk id="17" creationId="{8D1AED4C-20BF-4EAA-97A2-36F0D6E3C511}"/>
          </ac:spMkLst>
        </pc:spChg>
        <pc:spChg chg="mod ord">
          <ac:chgData name="Aymane BENAYADA" userId="b0ce62db-8722-4c8f-bfcd-c1aaf48d7566" providerId="ADAL" clId="{B27982B0-61A6-453D-A725-B8152286C95D}" dt="2021-03-03T18:06:08.425" v="3608"/>
          <ac:spMkLst>
            <pc:docMk/>
            <pc:sldMk cId="3002782869" sldId="7324"/>
            <ac:spMk id="19" creationId="{7F890311-A286-4D8F-8894-9898BA12807D}"/>
          </ac:spMkLst>
        </pc:spChg>
        <pc:spChg chg="mod">
          <ac:chgData name="Aymane BENAYADA" userId="b0ce62db-8722-4c8f-bfcd-c1aaf48d7566" providerId="ADAL" clId="{B27982B0-61A6-453D-A725-B8152286C95D}" dt="2021-03-03T18:06:08.425" v="3628"/>
          <ac:spMkLst>
            <pc:docMk/>
            <pc:sldMk cId="3002782869" sldId="7324"/>
            <ac:spMk id="26" creationId="{1EECD382-F52D-4F08-A770-FD9B6B672C8C}"/>
          </ac:spMkLst>
        </pc:spChg>
        <pc:spChg chg="mod">
          <ac:chgData name="Aymane BENAYADA" userId="b0ce62db-8722-4c8f-bfcd-c1aaf48d7566" providerId="ADAL" clId="{B27982B0-61A6-453D-A725-B8152286C95D}" dt="2021-03-03T18:06:08.425" v="3633"/>
          <ac:spMkLst>
            <pc:docMk/>
            <pc:sldMk cId="3002782869" sldId="7324"/>
            <ac:spMk id="27" creationId="{F96E47A5-CC19-44A5-884B-A80C7097DAAA}"/>
          </ac:spMkLst>
        </pc:spChg>
        <pc:spChg chg="mod">
          <ac:chgData name="Aymane BENAYADA" userId="b0ce62db-8722-4c8f-bfcd-c1aaf48d7566" providerId="ADAL" clId="{B27982B0-61A6-453D-A725-B8152286C95D}" dt="2021-03-03T18:06:08.425" v="3622"/>
          <ac:spMkLst>
            <pc:docMk/>
            <pc:sldMk cId="3002782869" sldId="7324"/>
            <ac:spMk id="29" creationId="{CB1C8958-C586-4C8A-AA56-A58C60102D04}"/>
          </ac:spMkLst>
        </pc:spChg>
        <pc:spChg chg="mod">
          <ac:chgData name="Aymane BENAYADA" userId="b0ce62db-8722-4c8f-bfcd-c1aaf48d7566" providerId="ADAL" clId="{B27982B0-61A6-453D-A725-B8152286C95D}" dt="2021-03-03T18:06:08.425" v="3630"/>
          <ac:spMkLst>
            <pc:docMk/>
            <pc:sldMk cId="3002782869" sldId="7324"/>
            <ac:spMk id="30" creationId="{C6EC67DE-5460-4E70-9A96-71E5B3857CBE}"/>
          </ac:spMkLst>
        </pc:spChg>
        <pc:spChg chg="mod">
          <ac:chgData name="Aymane BENAYADA" userId="b0ce62db-8722-4c8f-bfcd-c1aaf48d7566" providerId="ADAL" clId="{B27982B0-61A6-453D-A725-B8152286C95D}" dt="2021-03-03T18:06:08.425" v="3620"/>
          <ac:spMkLst>
            <pc:docMk/>
            <pc:sldMk cId="3002782869" sldId="7324"/>
            <ac:spMk id="32" creationId="{A7E0C1A9-0FAD-4870-9608-942CCD6C5199}"/>
          </ac:spMkLst>
        </pc:spChg>
        <pc:spChg chg="mod">
          <ac:chgData name="Aymane BENAYADA" userId="b0ce62db-8722-4c8f-bfcd-c1aaf48d7566" providerId="ADAL" clId="{B27982B0-61A6-453D-A725-B8152286C95D}" dt="2021-03-03T18:06:08.425" v="3625"/>
          <ac:spMkLst>
            <pc:docMk/>
            <pc:sldMk cId="3002782869" sldId="7324"/>
            <ac:spMk id="33" creationId="{6623FDF1-70E7-4B4E-B85B-D03A4C0A95F1}"/>
          </ac:spMkLst>
        </pc:spChg>
        <pc:spChg chg="mod">
          <ac:chgData name="Aymane BENAYADA" userId="b0ce62db-8722-4c8f-bfcd-c1aaf48d7566" providerId="ADAL" clId="{B27982B0-61A6-453D-A725-B8152286C95D}" dt="2021-03-03T18:06:08.425" v="3635"/>
          <ac:spMkLst>
            <pc:docMk/>
            <pc:sldMk cId="3002782869" sldId="7324"/>
            <ac:spMk id="34" creationId="{3F4B595F-277B-487E-A79C-7555F990E8E1}"/>
          </ac:spMkLst>
        </pc:spChg>
        <pc:spChg chg="mod">
          <ac:chgData name="Aymane BENAYADA" userId="b0ce62db-8722-4c8f-bfcd-c1aaf48d7566" providerId="ADAL" clId="{B27982B0-61A6-453D-A725-B8152286C95D}" dt="2021-03-03T18:06:08.425" v="3634"/>
          <ac:spMkLst>
            <pc:docMk/>
            <pc:sldMk cId="3002782869" sldId="7324"/>
            <ac:spMk id="35" creationId="{1C5813AA-324A-44B1-BE05-7FA3130798C7}"/>
          </ac:spMkLst>
        </pc:spChg>
        <pc:spChg chg="mod">
          <ac:chgData name="Aymane BENAYADA" userId="b0ce62db-8722-4c8f-bfcd-c1aaf48d7566" providerId="ADAL" clId="{B27982B0-61A6-453D-A725-B8152286C95D}" dt="2021-03-03T18:06:08.425" v="3621"/>
          <ac:spMkLst>
            <pc:docMk/>
            <pc:sldMk cId="3002782869" sldId="7324"/>
            <ac:spMk id="36" creationId="{A9FF83A2-B8CD-4DCD-A1E4-FE0C438E856C}"/>
          </ac:spMkLst>
        </pc:spChg>
        <pc:spChg chg="mod">
          <ac:chgData name="Aymane BENAYADA" userId="b0ce62db-8722-4c8f-bfcd-c1aaf48d7566" providerId="ADAL" clId="{B27982B0-61A6-453D-A725-B8152286C95D}" dt="2021-03-03T18:06:08.425" v="3623"/>
          <ac:spMkLst>
            <pc:docMk/>
            <pc:sldMk cId="3002782869" sldId="7324"/>
            <ac:spMk id="37" creationId="{9EF23B04-99AA-42C2-B002-21DAC26A7A74}"/>
          </ac:spMkLst>
        </pc:spChg>
        <pc:spChg chg="mod">
          <ac:chgData name="Aymane BENAYADA" userId="b0ce62db-8722-4c8f-bfcd-c1aaf48d7566" providerId="ADAL" clId="{B27982B0-61A6-453D-A725-B8152286C95D}" dt="2021-03-03T18:06:08.425" v="3624"/>
          <ac:spMkLst>
            <pc:docMk/>
            <pc:sldMk cId="3002782869" sldId="7324"/>
            <ac:spMk id="38" creationId="{84A16D26-4676-427E-A095-D48B49BA2251}"/>
          </ac:spMkLst>
        </pc:spChg>
        <pc:spChg chg="mod">
          <ac:chgData name="Aymane BENAYADA" userId="b0ce62db-8722-4c8f-bfcd-c1aaf48d7566" providerId="ADAL" clId="{B27982B0-61A6-453D-A725-B8152286C95D}" dt="2021-03-03T18:06:08.425" v="3626"/>
          <ac:spMkLst>
            <pc:docMk/>
            <pc:sldMk cId="3002782869" sldId="7324"/>
            <ac:spMk id="39" creationId="{33E9B7BE-43C5-4190-A524-37242BF89797}"/>
          </ac:spMkLst>
        </pc:spChg>
        <pc:spChg chg="mod">
          <ac:chgData name="Aymane BENAYADA" userId="b0ce62db-8722-4c8f-bfcd-c1aaf48d7566" providerId="ADAL" clId="{B27982B0-61A6-453D-A725-B8152286C95D}" dt="2021-03-03T18:06:08.425" v="3627"/>
          <ac:spMkLst>
            <pc:docMk/>
            <pc:sldMk cId="3002782869" sldId="7324"/>
            <ac:spMk id="40" creationId="{8A142A0F-B407-48DF-ACB9-50B3A114F3BA}"/>
          </ac:spMkLst>
        </pc:spChg>
        <pc:spChg chg="mod">
          <ac:chgData name="Aymane BENAYADA" userId="b0ce62db-8722-4c8f-bfcd-c1aaf48d7566" providerId="ADAL" clId="{B27982B0-61A6-453D-A725-B8152286C95D}" dt="2021-03-03T18:06:08.425" v="3629"/>
          <ac:spMkLst>
            <pc:docMk/>
            <pc:sldMk cId="3002782869" sldId="7324"/>
            <ac:spMk id="41" creationId="{81B7C1D0-4411-4D40-A98A-91BB58E06261}"/>
          </ac:spMkLst>
        </pc:spChg>
        <pc:spChg chg="mod">
          <ac:chgData name="Aymane BENAYADA" userId="b0ce62db-8722-4c8f-bfcd-c1aaf48d7566" providerId="ADAL" clId="{B27982B0-61A6-453D-A725-B8152286C95D}" dt="2021-03-03T18:06:08.425" v="3631"/>
          <ac:spMkLst>
            <pc:docMk/>
            <pc:sldMk cId="3002782869" sldId="7324"/>
            <ac:spMk id="42" creationId="{ED035E47-3FEF-47E4-833F-445CDAF87A5D}"/>
          </ac:spMkLst>
        </pc:spChg>
        <pc:spChg chg="mod">
          <ac:chgData name="Aymane BENAYADA" userId="b0ce62db-8722-4c8f-bfcd-c1aaf48d7566" providerId="ADAL" clId="{B27982B0-61A6-453D-A725-B8152286C95D}" dt="2021-03-03T18:06:08.425" v="3632"/>
          <ac:spMkLst>
            <pc:docMk/>
            <pc:sldMk cId="3002782869" sldId="7324"/>
            <ac:spMk id="43" creationId="{A1C4D7F0-0BD2-4013-A72B-3BDC82C0AD6E}"/>
          </ac:spMkLst>
        </pc:spChg>
        <pc:spChg chg="mod ord">
          <ac:chgData name="Aymane BENAYADA" userId="b0ce62db-8722-4c8f-bfcd-c1aaf48d7566" providerId="ADAL" clId="{B27982B0-61A6-453D-A725-B8152286C95D}" dt="2021-03-03T18:04:37.164" v="3319" actId="1076"/>
          <ac:spMkLst>
            <pc:docMk/>
            <pc:sldMk cId="3002782869" sldId="7324"/>
            <ac:spMk id="48" creationId="{7816F646-3E43-42C3-A9D5-BC0F503A46E2}"/>
          </ac:spMkLst>
        </pc:spChg>
        <pc:spChg chg="mod ord">
          <ac:chgData name="Aymane BENAYADA" userId="b0ce62db-8722-4c8f-bfcd-c1aaf48d7566" providerId="ADAL" clId="{B27982B0-61A6-453D-A725-B8152286C95D}" dt="2021-03-03T18:06:08.440" v="3648"/>
          <ac:spMkLst>
            <pc:docMk/>
            <pc:sldMk cId="3002782869" sldId="7324"/>
            <ac:spMk id="49" creationId="{F77CA58D-1027-4632-80AB-C3D331B16D51}"/>
          </ac:spMkLst>
        </pc:spChg>
        <pc:spChg chg="mod ord">
          <ac:chgData name="Aymane BENAYADA" userId="b0ce62db-8722-4c8f-bfcd-c1aaf48d7566" providerId="ADAL" clId="{B27982B0-61A6-453D-A725-B8152286C95D}" dt="2021-03-03T18:06:08.440" v="3650"/>
          <ac:spMkLst>
            <pc:docMk/>
            <pc:sldMk cId="3002782869" sldId="7324"/>
            <ac:spMk id="50" creationId="{5D5285EA-9592-44A1-8A50-499EB34B85C4}"/>
          </ac:spMkLst>
        </pc:spChg>
        <pc:spChg chg="add mod ord">
          <ac:chgData name="Aymane BENAYADA" userId="b0ce62db-8722-4c8f-bfcd-c1aaf48d7566" providerId="ADAL" clId="{B27982B0-61A6-453D-A725-B8152286C95D}" dt="2021-03-03T18:06:08.440" v="3652"/>
          <ac:spMkLst>
            <pc:docMk/>
            <pc:sldMk cId="3002782869" sldId="7324"/>
            <ac:spMk id="51" creationId="{D000FF93-09D2-4C88-875B-B411C840A838}"/>
          </ac:spMkLst>
        </pc:spChg>
        <pc:spChg chg="add del mod ord">
          <ac:chgData name="Aymane BENAYADA" userId="b0ce62db-8722-4c8f-bfcd-c1aaf48d7566" providerId="ADAL" clId="{B27982B0-61A6-453D-A725-B8152286C95D}" dt="2021-03-03T18:03:54.034" v="3303" actId="478"/>
          <ac:spMkLst>
            <pc:docMk/>
            <pc:sldMk cId="3002782869" sldId="7324"/>
            <ac:spMk id="52" creationId="{7A70D37C-7317-4082-B7DB-8D81403F28A2}"/>
          </ac:spMkLst>
        </pc:spChg>
        <pc:spChg chg="mod">
          <ac:chgData name="Aymane BENAYADA" userId="b0ce62db-8722-4c8f-bfcd-c1aaf48d7566" providerId="ADAL" clId="{B27982B0-61A6-453D-A725-B8152286C95D}" dt="2021-03-03T18:07:06.498" v="3668"/>
          <ac:spMkLst>
            <pc:docMk/>
            <pc:sldMk cId="3002782869" sldId="7324"/>
            <ac:spMk id="55" creationId="{D6BE2C6B-F5EA-4736-AEDB-4584C3721676}"/>
          </ac:spMkLst>
        </pc:spChg>
        <pc:spChg chg="mod">
          <ac:chgData name="Aymane BENAYADA" userId="b0ce62db-8722-4c8f-bfcd-c1aaf48d7566" providerId="ADAL" clId="{B27982B0-61A6-453D-A725-B8152286C95D}" dt="2021-03-03T18:07:06.514" v="3678"/>
          <ac:spMkLst>
            <pc:docMk/>
            <pc:sldMk cId="3002782869" sldId="7324"/>
            <ac:spMk id="57" creationId="{29B11727-4D1E-4911-A0CF-C8BF7137FD88}"/>
          </ac:spMkLst>
        </pc:spChg>
        <pc:spChg chg="mod">
          <ac:chgData name="Aymane BENAYADA" userId="b0ce62db-8722-4c8f-bfcd-c1aaf48d7566" providerId="ADAL" clId="{B27982B0-61A6-453D-A725-B8152286C95D}" dt="2021-03-03T18:06:08.425" v="3636"/>
          <ac:spMkLst>
            <pc:docMk/>
            <pc:sldMk cId="3002782869" sldId="7324"/>
            <ac:spMk id="59" creationId="{E2B8CB46-EF18-4EBF-9842-B2788278C243}"/>
          </ac:spMkLst>
        </pc:spChg>
        <pc:spChg chg="mod">
          <ac:chgData name="Aymane BENAYADA" userId="b0ce62db-8722-4c8f-bfcd-c1aaf48d7566" providerId="ADAL" clId="{B27982B0-61A6-453D-A725-B8152286C95D}" dt="2021-03-03T18:07:06.514" v="3674"/>
          <ac:spMkLst>
            <pc:docMk/>
            <pc:sldMk cId="3002782869" sldId="7324"/>
            <ac:spMk id="60" creationId="{A38EB173-7FA6-4CF7-91FF-AA0D749906E5}"/>
          </ac:spMkLst>
        </pc:spChg>
        <pc:spChg chg="mod">
          <ac:chgData name="Aymane BENAYADA" userId="b0ce62db-8722-4c8f-bfcd-c1aaf48d7566" providerId="ADAL" clId="{B27982B0-61A6-453D-A725-B8152286C95D}" dt="2021-03-03T18:01:20.813" v="1974"/>
          <ac:spMkLst>
            <pc:docMk/>
            <pc:sldMk cId="3002782869" sldId="7324"/>
            <ac:spMk id="64" creationId="{2938D1CB-FC70-4B91-BE9F-9CA6A8CF60C5}"/>
          </ac:spMkLst>
        </pc:spChg>
        <pc:spChg chg="mod">
          <ac:chgData name="Aymane BENAYADA" userId="b0ce62db-8722-4c8f-bfcd-c1aaf48d7566" providerId="ADAL" clId="{B27982B0-61A6-453D-A725-B8152286C95D}" dt="2021-03-03T18:01:20.813" v="1974"/>
          <ac:spMkLst>
            <pc:docMk/>
            <pc:sldMk cId="3002782869" sldId="7324"/>
            <ac:spMk id="65" creationId="{80052140-3723-44B4-A222-87143C744EA9}"/>
          </ac:spMkLst>
        </pc:spChg>
        <pc:spChg chg="mod">
          <ac:chgData name="Aymane BENAYADA" userId="b0ce62db-8722-4c8f-bfcd-c1aaf48d7566" providerId="ADAL" clId="{B27982B0-61A6-453D-A725-B8152286C95D}" dt="2021-03-03T18:01:20.813" v="1974"/>
          <ac:spMkLst>
            <pc:docMk/>
            <pc:sldMk cId="3002782869" sldId="7324"/>
            <ac:spMk id="66" creationId="{206C70A2-8C3E-46B3-8AEB-805588CC9D01}"/>
          </ac:spMkLst>
        </pc:spChg>
        <pc:spChg chg="mod">
          <ac:chgData name="Aymane BENAYADA" userId="b0ce62db-8722-4c8f-bfcd-c1aaf48d7566" providerId="ADAL" clId="{B27982B0-61A6-453D-A725-B8152286C95D}" dt="2021-03-03T18:01:20.813" v="1974"/>
          <ac:spMkLst>
            <pc:docMk/>
            <pc:sldMk cId="3002782869" sldId="7324"/>
            <ac:spMk id="67" creationId="{524ACFF2-FFFE-41B1-AA03-3C3A97FB0054}"/>
          </ac:spMkLst>
        </pc:spChg>
        <pc:spChg chg="mod">
          <ac:chgData name="Aymane BENAYADA" userId="b0ce62db-8722-4c8f-bfcd-c1aaf48d7566" providerId="ADAL" clId="{B27982B0-61A6-453D-A725-B8152286C95D}" dt="2021-03-03T18:01:20.813" v="1974"/>
          <ac:spMkLst>
            <pc:docMk/>
            <pc:sldMk cId="3002782869" sldId="7324"/>
            <ac:spMk id="75" creationId="{E981F057-EB90-400F-A255-62FDF8612C04}"/>
          </ac:spMkLst>
        </pc:spChg>
        <pc:spChg chg="add mod ord">
          <ac:chgData name="Aymane BENAYADA" userId="b0ce62db-8722-4c8f-bfcd-c1aaf48d7566" providerId="ADAL" clId="{B27982B0-61A6-453D-A725-B8152286C95D}" dt="2021-03-03T18:08:23.316" v="3684" actId="20577"/>
          <ac:spMkLst>
            <pc:docMk/>
            <pc:sldMk cId="3002782869" sldId="7324"/>
            <ac:spMk id="76" creationId="{E322FB1F-6A3A-42DC-98B0-A9288D800599}"/>
          </ac:spMkLst>
        </pc:spChg>
        <pc:spChg chg="add mod ord">
          <ac:chgData name="Aymane BENAYADA" userId="b0ce62db-8722-4c8f-bfcd-c1aaf48d7566" providerId="ADAL" clId="{B27982B0-61A6-453D-A725-B8152286C95D}" dt="2021-03-03T18:06:08.440" v="3658"/>
          <ac:spMkLst>
            <pc:docMk/>
            <pc:sldMk cId="3002782869" sldId="7324"/>
            <ac:spMk id="77" creationId="{99E0B6F2-753B-4FBD-978C-3D8C90D21A0C}"/>
          </ac:spMkLst>
        </pc:spChg>
        <pc:spChg chg="add mod ord">
          <ac:chgData name="Aymane BENAYADA" userId="b0ce62db-8722-4c8f-bfcd-c1aaf48d7566" providerId="ADAL" clId="{B27982B0-61A6-453D-A725-B8152286C95D}" dt="2021-03-03T18:08:31.684" v="3689" actId="14100"/>
          <ac:spMkLst>
            <pc:docMk/>
            <pc:sldMk cId="3002782869" sldId="7324"/>
            <ac:spMk id="78" creationId="{C23D3A07-D55B-40A3-B3B8-4AECC194C082}"/>
          </ac:spMkLst>
        </pc:spChg>
        <pc:spChg chg="add mod ord">
          <ac:chgData name="Aymane BENAYADA" userId="b0ce62db-8722-4c8f-bfcd-c1aaf48d7566" providerId="ADAL" clId="{B27982B0-61A6-453D-A725-B8152286C95D}" dt="2021-03-03T18:06:08.440" v="3662"/>
          <ac:spMkLst>
            <pc:docMk/>
            <pc:sldMk cId="3002782869" sldId="7324"/>
            <ac:spMk id="79" creationId="{0B47772A-022B-40A7-83D1-B6893378D1C0}"/>
          </ac:spMkLst>
        </pc:spChg>
        <pc:spChg chg="add del mod">
          <ac:chgData name="Aymane BENAYADA" userId="b0ce62db-8722-4c8f-bfcd-c1aaf48d7566" providerId="ADAL" clId="{B27982B0-61A6-453D-A725-B8152286C95D}" dt="2021-03-03T18:06:08.123" v="3324"/>
          <ac:spMkLst>
            <pc:docMk/>
            <pc:sldMk cId="3002782869" sldId="7324"/>
            <ac:spMk id="80" creationId="{710499AC-C232-4F37-82AA-4BE36EA02814}"/>
          </ac:spMkLst>
        </pc:spChg>
        <pc:spChg chg="mod ord">
          <ac:chgData name="Aymane BENAYADA" userId="b0ce62db-8722-4c8f-bfcd-c1aaf48d7566" providerId="ADAL" clId="{B27982B0-61A6-453D-A725-B8152286C95D}" dt="2021-03-03T18:06:08.440" v="3644"/>
          <ac:spMkLst>
            <pc:docMk/>
            <pc:sldMk cId="3002782869" sldId="7324"/>
            <ac:spMk id="82" creationId="{830D0A24-D98E-4D52-93FB-A845FBFC28FE}"/>
          </ac:spMkLst>
        </pc:spChg>
        <pc:spChg chg="add del mod">
          <ac:chgData name="Aymane BENAYADA" userId="b0ce62db-8722-4c8f-bfcd-c1aaf48d7566" providerId="ADAL" clId="{B27982B0-61A6-453D-A725-B8152286C95D}" dt="2021-03-03T18:06:08.139" v="3326"/>
          <ac:spMkLst>
            <pc:docMk/>
            <pc:sldMk cId="3002782869" sldId="7324"/>
            <ac:spMk id="83" creationId="{14FF382B-E719-4D4C-B4FD-56184876F4A1}"/>
          </ac:spMkLst>
        </pc:spChg>
        <pc:spChg chg="add del mod">
          <ac:chgData name="Aymane BENAYADA" userId="b0ce62db-8722-4c8f-bfcd-c1aaf48d7566" providerId="ADAL" clId="{B27982B0-61A6-453D-A725-B8152286C95D}" dt="2021-03-03T18:06:08.139" v="3328"/>
          <ac:spMkLst>
            <pc:docMk/>
            <pc:sldMk cId="3002782869" sldId="7324"/>
            <ac:spMk id="84" creationId="{206582D9-609F-40A5-9D1B-8DFF32ADB4FD}"/>
          </ac:spMkLst>
        </pc:spChg>
        <pc:spChg chg="add del mod">
          <ac:chgData name="Aymane BENAYADA" userId="b0ce62db-8722-4c8f-bfcd-c1aaf48d7566" providerId="ADAL" clId="{B27982B0-61A6-453D-A725-B8152286C95D}" dt="2021-03-03T18:06:08.171" v="3364"/>
          <ac:spMkLst>
            <pc:docMk/>
            <pc:sldMk cId="3002782869" sldId="7324"/>
            <ac:spMk id="85" creationId="{5DC46A3C-735D-4730-8E0B-5B7D6019C930}"/>
          </ac:spMkLst>
        </pc:spChg>
        <pc:spChg chg="add del mod ord">
          <ac:chgData name="Aymane BENAYADA" userId="b0ce62db-8722-4c8f-bfcd-c1aaf48d7566" providerId="ADAL" clId="{B27982B0-61A6-453D-A725-B8152286C95D}" dt="2021-03-03T18:06:08.123" v="3322"/>
          <ac:spMkLst>
            <pc:docMk/>
            <pc:sldMk cId="3002782869" sldId="7324"/>
            <ac:spMk id="86" creationId="{BA81E599-C506-4505-B245-45D52809A998}"/>
          </ac:spMkLst>
        </pc:spChg>
        <pc:spChg chg="add del mod">
          <ac:chgData name="Aymane BENAYADA" userId="b0ce62db-8722-4c8f-bfcd-c1aaf48d7566" providerId="ADAL" clId="{B27982B0-61A6-453D-A725-B8152286C95D}" dt="2021-03-03T18:03:27.215" v="3055"/>
          <ac:spMkLst>
            <pc:docMk/>
            <pc:sldMk cId="3002782869" sldId="7324"/>
            <ac:spMk id="88" creationId="{E14E931E-A914-4881-AC7B-AC288582FEC9}"/>
          </ac:spMkLst>
        </pc:spChg>
        <pc:spChg chg="add del mod">
          <ac:chgData name="Aymane BENAYADA" userId="b0ce62db-8722-4c8f-bfcd-c1aaf48d7566" providerId="ADAL" clId="{B27982B0-61A6-453D-A725-B8152286C95D}" dt="2021-03-03T18:03:27.266" v="3104"/>
          <ac:spMkLst>
            <pc:docMk/>
            <pc:sldMk cId="3002782869" sldId="7324"/>
            <ac:spMk id="89" creationId="{4ED61690-B262-4865-BD8A-F823F0943EC0}"/>
          </ac:spMkLst>
        </pc:spChg>
        <pc:spChg chg="add del mod ord">
          <ac:chgData name="Aymane BENAYADA" userId="b0ce62db-8722-4c8f-bfcd-c1aaf48d7566" providerId="ADAL" clId="{B27982B0-61A6-453D-A725-B8152286C95D}" dt="2021-03-03T18:03:27.199" v="3047"/>
          <ac:spMkLst>
            <pc:docMk/>
            <pc:sldMk cId="3002782869" sldId="7324"/>
            <ac:spMk id="90" creationId="{F9BA4636-E8EF-4086-BF57-1FC825B0F104}"/>
          </ac:spMkLst>
        </pc:spChg>
        <pc:grpChg chg="mod">
          <ac:chgData name="Aymane BENAYADA" userId="b0ce62db-8722-4c8f-bfcd-c1aaf48d7566" providerId="ADAL" clId="{B27982B0-61A6-453D-A725-B8152286C95D}" dt="2021-03-03T18:06:08.440" v="3640"/>
          <ac:grpSpMkLst>
            <pc:docMk/>
            <pc:sldMk cId="3002782869" sldId="7324"/>
            <ac:grpSpMk id="53" creationId="{689BA1F6-D63B-4316-B66F-01C5D88ABC6E}"/>
          </ac:grpSpMkLst>
        </pc:grpChg>
        <pc:grpChg chg="add mod ord">
          <ac:chgData name="Aymane BENAYADA" userId="b0ce62db-8722-4c8f-bfcd-c1aaf48d7566" providerId="ADAL" clId="{B27982B0-61A6-453D-A725-B8152286C95D}" dt="2021-03-03T18:06:08.440" v="3654"/>
          <ac:grpSpMkLst>
            <pc:docMk/>
            <pc:sldMk cId="3002782869" sldId="7324"/>
            <ac:grpSpMk id="63" creationId="{196352BD-937B-4EF5-BC0A-E3BF53A0EF59}"/>
          </ac:grpSpMkLst>
        </pc:grpChg>
        <pc:graphicFrameChg chg="mod ord">
          <ac:chgData name="Aymane BENAYADA" userId="b0ce62db-8722-4c8f-bfcd-c1aaf48d7566" providerId="ADAL" clId="{B27982B0-61A6-453D-A725-B8152286C95D}" dt="2021-03-03T18:07:06.514" v="3680"/>
          <ac:graphicFrameMkLst>
            <pc:docMk/>
            <pc:sldMk cId="3002782869" sldId="7324"/>
            <ac:graphicFrameMk id="6" creationId="{BD3E9E68-12CE-4A64-B6C7-60C9BDC98466}"/>
          </ac:graphicFrameMkLst>
        </pc:graphicFrameChg>
        <pc:graphicFrameChg chg="del">
          <ac:chgData name="Aymane BENAYADA" userId="b0ce62db-8722-4c8f-bfcd-c1aaf48d7566" providerId="ADAL" clId="{B27982B0-61A6-453D-A725-B8152286C95D}" dt="2021-03-03T18:03:11.026" v="2562"/>
          <ac:graphicFrameMkLst>
            <pc:docMk/>
            <pc:sldMk cId="3002782869" sldId="7324"/>
            <ac:graphicFrameMk id="62" creationId="{94E3F5EE-70AF-47EF-BD0B-99A9694AE7B3}"/>
          </ac:graphicFrameMkLst>
        </pc:graphicFrameChg>
        <pc:graphicFrameChg chg="add del mod">
          <ac:chgData name="Aymane BENAYADA" userId="b0ce62db-8722-4c8f-bfcd-c1aaf48d7566" providerId="ADAL" clId="{B27982B0-61A6-453D-A725-B8152286C95D}" dt="2021-03-03T18:06:08.409" v="3590"/>
          <ac:graphicFrameMkLst>
            <pc:docMk/>
            <pc:sldMk cId="3002782869" sldId="7324"/>
            <ac:graphicFrameMk id="87" creationId="{CC38C968-C85A-49D6-9F58-AD1BF0B35C3F}"/>
          </ac:graphicFrameMkLst>
        </pc:graphicFrameChg>
        <pc:graphicFrameChg chg="add del mod">
          <ac:chgData name="Aymane BENAYADA" userId="b0ce62db-8722-4c8f-bfcd-c1aaf48d7566" providerId="ADAL" clId="{B27982B0-61A6-453D-A725-B8152286C95D}" dt="2021-03-03T18:03:27.339" v="3210"/>
          <ac:graphicFrameMkLst>
            <pc:docMk/>
            <pc:sldMk cId="3002782869" sldId="7324"/>
            <ac:graphicFrameMk id="91" creationId="{2FEFD5AF-AF82-4EE1-97B1-8DAB08304BAB}"/>
          </ac:graphicFrameMkLst>
        </pc:graphicFrameChg>
        <pc:graphicFrameChg chg="add mod">
          <ac:chgData name="Aymane BENAYADA" userId="b0ce62db-8722-4c8f-bfcd-c1aaf48d7566" providerId="ADAL" clId="{B27982B0-61A6-453D-A725-B8152286C95D}" dt="2021-03-03T18:03:27.371" v="3239"/>
          <ac:graphicFrameMkLst>
            <pc:docMk/>
            <pc:sldMk cId="3002782869" sldId="7324"/>
            <ac:graphicFrameMk id="92" creationId="{B5572327-ABEF-4931-8A99-8D42F83828C0}"/>
          </ac:graphicFrameMkLst>
        </pc:graphicFrameChg>
        <pc:graphicFrameChg chg="add mod">
          <ac:chgData name="Aymane BENAYADA" userId="b0ce62db-8722-4c8f-bfcd-c1aaf48d7566" providerId="ADAL" clId="{B27982B0-61A6-453D-A725-B8152286C95D}" dt="2021-03-03T18:06:08.425" v="3619"/>
          <ac:graphicFrameMkLst>
            <pc:docMk/>
            <pc:sldMk cId="3002782869" sldId="7324"/>
            <ac:graphicFrameMk id="93" creationId="{9938CD4D-492D-4FDA-B599-15DA3F5E00C7}"/>
          </ac:graphicFrameMkLst>
        </pc:graphicFrameChg>
        <pc:picChg chg="mod">
          <ac:chgData name="Aymane BENAYADA" userId="b0ce62db-8722-4c8f-bfcd-c1aaf48d7566" providerId="ADAL" clId="{B27982B0-61A6-453D-A725-B8152286C95D}" dt="2021-03-03T18:01:20.813" v="1974"/>
          <ac:picMkLst>
            <pc:docMk/>
            <pc:sldMk cId="3002782869" sldId="7324"/>
            <ac:picMk id="68" creationId="{77193E64-AE6F-4184-8931-874CECF89E67}"/>
          </ac:picMkLst>
        </pc:picChg>
        <pc:picChg chg="mod">
          <ac:chgData name="Aymane BENAYADA" userId="b0ce62db-8722-4c8f-bfcd-c1aaf48d7566" providerId="ADAL" clId="{B27982B0-61A6-453D-A725-B8152286C95D}" dt="2021-03-03T18:01:20.813" v="1974"/>
          <ac:picMkLst>
            <pc:docMk/>
            <pc:sldMk cId="3002782869" sldId="7324"/>
            <ac:picMk id="69" creationId="{CD51FE12-8E51-417E-80B2-8332BA7C057A}"/>
          </ac:picMkLst>
        </pc:picChg>
        <pc:picChg chg="mod">
          <ac:chgData name="Aymane BENAYADA" userId="b0ce62db-8722-4c8f-bfcd-c1aaf48d7566" providerId="ADAL" clId="{B27982B0-61A6-453D-A725-B8152286C95D}" dt="2021-03-03T18:01:20.813" v="1974"/>
          <ac:picMkLst>
            <pc:docMk/>
            <pc:sldMk cId="3002782869" sldId="7324"/>
            <ac:picMk id="70" creationId="{1F2C74C4-D04C-44E7-8387-9A8920F03DB9}"/>
          </ac:picMkLst>
        </pc:picChg>
        <pc:picChg chg="mod">
          <ac:chgData name="Aymane BENAYADA" userId="b0ce62db-8722-4c8f-bfcd-c1aaf48d7566" providerId="ADAL" clId="{B27982B0-61A6-453D-A725-B8152286C95D}" dt="2021-03-03T18:01:20.813" v="1974"/>
          <ac:picMkLst>
            <pc:docMk/>
            <pc:sldMk cId="3002782869" sldId="7324"/>
            <ac:picMk id="71" creationId="{364E575A-F1E9-4712-A174-0F6383101BD7}"/>
          </ac:picMkLst>
        </pc:picChg>
        <pc:picChg chg="mod">
          <ac:chgData name="Aymane BENAYADA" userId="b0ce62db-8722-4c8f-bfcd-c1aaf48d7566" providerId="ADAL" clId="{B27982B0-61A6-453D-A725-B8152286C95D}" dt="2021-03-03T18:01:20.813" v="1974"/>
          <ac:picMkLst>
            <pc:docMk/>
            <pc:sldMk cId="3002782869" sldId="7324"/>
            <ac:picMk id="72" creationId="{A0F1AA98-7C9C-4E5B-AACB-B4A55D1E07C2}"/>
          </ac:picMkLst>
        </pc:picChg>
        <pc:picChg chg="mod">
          <ac:chgData name="Aymane BENAYADA" userId="b0ce62db-8722-4c8f-bfcd-c1aaf48d7566" providerId="ADAL" clId="{B27982B0-61A6-453D-A725-B8152286C95D}" dt="2021-03-03T18:01:20.813" v="1974"/>
          <ac:picMkLst>
            <pc:docMk/>
            <pc:sldMk cId="3002782869" sldId="7324"/>
            <ac:picMk id="73" creationId="{63E319C6-AE4E-4BC9-B913-FF0F903A548F}"/>
          </ac:picMkLst>
        </pc:picChg>
        <pc:picChg chg="mod">
          <ac:chgData name="Aymane BENAYADA" userId="b0ce62db-8722-4c8f-bfcd-c1aaf48d7566" providerId="ADAL" clId="{B27982B0-61A6-453D-A725-B8152286C95D}" dt="2021-03-03T18:01:20.813" v="1974"/>
          <ac:picMkLst>
            <pc:docMk/>
            <pc:sldMk cId="3002782869" sldId="7324"/>
            <ac:picMk id="74" creationId="{7B0F163B-FFF9-4909-8EDB-DEAF4370C79F}"/>
          </ac:picMkLst>
        </pc:picChg>
        <pc:cxnChg chg="mod ord">
          <ac:chgData name="Aymane BENAYADA" userId="b0ce62db-8722-4c8f-bfcd-c1aaf48d7566" providerId="ADAL" clId="{B27982B0-61A6-453D-A725-B8152286C95D}" dt="2021-03-03T18:06:08.425" v="3614"/>
          <ac:cxnSpMkLst>
            <pc:docMk/>
            <pc:sldMk cId="3002782869" sldId="7324"/>
            <ac:cxnSpMk id="20" creationId="{8E130791-D7F6-4535-A9BB-1F70E2CC7BA2}"/>
          </ac:cxnSpMkLst>
        </pc:cxnChg>
        <pc:cxnChg chg="mod ord">
          <ac:chgData name="Aymane BENAYADA" userId="b0ce62db-8722-4c8f-bfcd-c1aaf48d7566" providerId="ADAL" clId="{B27982B0-61A6-453D-A725-B8152286C95D}" dt="2021-03-03T18:06:08.425" v="3616"/>
          <ac:cxnSpMkLst>
            <pc:docMk/>
            <pc:sldMk cId="3002782869" sldId="7324"/>
            <ac:cxnSpMk id="21" creationId="{BC3ADE3C-B1FC-43FC-B801-76EE8835C7C5}"/>
          </ac:cxnSpMkLst>
        </pc:cxnChg>
        <pc:cxnChg chg="mod ord">
          <ac:chgData name="Aymane BENAYADA" userId="b0ce62db-8722-4c8f-bfcd-c1aaf48d7566" providerId="ADAL" clId="{B27982B0-61A6-453D-A725-B8152286C95D}" dt="2021-03-03T18:06:08.425" v="3610"/>
          <ac:cxnSpMkLst>
            <pc:docMk/>
            <pc:sldMk cId="3002782869" sldId="7324"/>
            <ac:cxnSpMk id="22" creationId="{34D7DD4A-F7D4-4E50-B886-2F11E2540284}"/>
          </ac:cxnSpMkLst>
        </pc:cxnChg>
        <pc:cxnChg chg="mod ord">
          <ac:chgData name="Aymane BENAYADA" userId="b0ce62db-8722-4c8f-bfcd-c1aaf48d7566" providerId="ADAL" clId="{B27982B0-61A6-453D-A725-B8152286C95D}" dt="2021-03-03T18:06:08.425" v="3612"/>
          <ac:cxnSpMkLst>
            <pc:docMk/>
            <pc:sldMk cId="3002782869" sldId="7324"/>
            <ac:cxnSpMk id="23" creationId="{FEEE7B81-31EB-44E8-8422-A66B96D61008}"/>
          </ac:cxnSpMkLst>
        </pc:cxnChg>
        <pc:cxnChg chg="mod ord">
          <ac:chgData name="Aymane BENAYADA" userId="b0ce62db-8722-4c8f-bfcd-c1aaf48d7566" providerId="ADAL" clId="{B27982B0-61A6-453D-A725-B8152286C95D}" dt="2021-03-03T18:06:08.425" v="3618"/>
          <ac:cxnSpMkLst>
            <pc:docMk/>
            <pc:sldMk cId="3002782869" sldId="7324"/>
            <ac:cxnSpMk id="24" creationId="{1200CAC8-C765-4900-8895-2359A2F0BDE0}"/>
          </ac:cxnSpMkLst>
        </pc:cxnChg>
        <pc:cxnChg chg="mod ord">
          <ac:chgData name="Aymane BENAYADA" userId="b0ce62db-8722-4c8f-bfcd-c1aaf48d7566" providerId="ADAL" clId="{B27982B0-61A6-453D-A725-B8152286C95D}" dt="2021-03-03T18:06:08.440" v="3642"/>
          <ac:cxnSpMkLst>
            <pc:docMk/>
            <pc:sldMk cId="3002782869" sldId="7324"/>
            <ac:cxnSpMk id="81" creationId="{0A8C6549-6B73-4F55-915A-C1AA77D881FB}"/>
          </ac:cxnSpMkLst>
        </pc:cxnChg>
      </pc:sldChg>
      <pc:sldChg chg="addSp delSp modSp mod">
        <pc:chgData name="Aymane BENAYADA" userId="b0ce62db-8722-4c8f-bfcd-c1aaf48d7566" providerId="ADAL" clId="{B27982B0-61A6-453D-A725-B8152286C95D}" dt="2021-03-03T18:10:37.277" v="3813" actId="1076"/>
        <pc:sldMkLst>
          <pc:docMk/>
          <pc:sldMk cId="124375317" sldId="7325"/>
        </pc:sldMkLst>
        <pc:spChg chg="mod">
          <ac:chgData name="Aymane BENAYADA" userId="b0ce62db-8722-4c8f-bfcd-c1aaf48d7566" providerId="ADAL" clId="{B27982B0-61A6-453D-A725-B8152286C95D}" dt="2021-03-03T18:10:23.817" v="3754"/>
          <ac:spMkLst>
            <pc:docMk/>
            <pc:sldMk cId="124375317" sldId="7325"/>
            <ac:spMk id="2" creationId="{CD165F17-7CAC-4AF4-8282-54929008452F}"/>
          </ac:spMkLst>
        </pc:spChg>
        <pc:spChg chg="mod ord">
          <ac:chgData name="Aymane BENAYADA" userId="b0ce62db-8722-4c8f-bfcd-c1aaf48d7566" providerId="ADAL" clId="{B27982B0-61A6-453D-A725-B8152286C95D}" dt="2021-03-03T18:10:23.817" v="3756"/>
          <ac:spMkLst>
            <pc:docMk/>
            <pc:sldMk cId="124375317" sldId="7325"/>
            <ac:spMk id="3" creationId="{767C5564-2A86-4AB1-ABE2-184B38911891}"/>
          </ac:spMkLst>
        </pc:spChg>
        <pc:spChg chg="del mod ord">
          <ac:chgData name="Aymane BENAYADA" userId="b0ce62db-8722-4c8f-bfcd-c1aaf48d7566" providerId="ADAL" clId="{B27982B0-61A6-453D-A725-B8152286C95D}" dt="2021-03-03T17:58:30.614" v="1938" actId="478"/>
          <ac:spMkLst>
            <pc:docMk/>
            <pc:sldMk cId="124375317" sldId="7325"/>
            <ac:spMk id="5" creationId="{5CF8BF55-56DE-493A-BAE3-463E7767617D}"/>
          </ac:spMkLst>
        </pc:spChg>
        <pc:spChg chg="mod ord">
          <ac:chgData name="Aymane BENAYADA" userId="b0ce62db-8722-4c8f-bfcd-c1aaf48d7566" providerId="ADAL" clId="{B27982B0-61A6-453D-A725-B8152286C95D}" dt="2021-03-03T18:10:23.817" v="3758"/>
          <ac:spMkLst>
            <pc:docMk/>
            <pc:sldMk cId="124375317" sldId="7325"/>
            <ac:spMk id="16" creationId="{ABD5E71C-655B-4892-9958-9C2ADAB90EE8}"/>
          </ac:spMkLst>
        </pc:spChg>
        <pc:spChg chg="mod ord">
          <ac:chgData name="Aymane BENAYADA" userId="b0ce62db-8722-4c8f-bfcd-c1aaf48d7566" providerId="ADAL" clId="{B27982B0-61A6-453D-A725-B8152286C95D}" dt="2021-03-03T18:10:23.817" v="3760"/>
          <ac:spMkLst>
            <pc:docMk/>
            <pc:sldMk cId="124375317" sldId="7325"/>
            <ac:spMk id="19" creationId="{49592C3E-3CDF-4CD1-A52F-90D4097C86B9}"/>
          </ac:spMkLst>
        </pc:spChg>
        <pc:spChg chg="mod ord">
          <ac:chgData name="Aymane BENAYADA" userId="b0ce62db-8722-4c8f-bfcd-c1aaf48d7566" providerId="ADAL" clId="{B27982B0-61A6-453D-A725-B8152286C95D}" dt="2021-03-03T18:10:23.817" v="3749"/>
          <ac:spMkLst>
            <pc:docMk/>
            <pc:sldMk cId="124375317" sldId="7325"/>
            <ac:spMk id="37" creationId="{8857B39C-C9A1-4A85-8325-81CC7089F71A}"/>
          </ac:spMkLst>
        </pc:spChg>
        <pc:spChg chg="mod ord">
          <ac:chgData name="Aymane BENAYADA" userId="b0ce62db-8722-4c8f-bfcd-c1aaf48d7566" providerId="ADAL" clId="{B27982B0-61A6-453D-A725-B8152286C95D}" dt="2021-03-03T18:10:23.817" v="3753"/>
          <ac:spMkLst>
            <pc:docMk/>
            <pc:sldMk cId="124375317" sldId="7325"/>
            <ac:spMk id="39" creationId="{81A8C070-3CF0-4E37-BAA4-A2D84A5D3952}"/>
          </ac:spMkLst>
        </pc:spChg>
        <pc:spChg chg="mod">
          <ac:chgData name="Aymane BENAYADA" userId="b0ce62db-8722-4c8f-bfcd-c1aaf48d7566" providerId="ADAL" clId="{B27982B0-61A6-453D-A725-B8152286C95D}" dt="2021-03-03T18:10:23.834" v="3783"/>
          <ac:spMkLst>
            <pc:docMk/>
            <pc:sldMk cId="124375317" sldId="7325"/>
            <ac:spMk id="54" creationId="{C1D84C7C-B2AA-4AF4-B08D-0DA78DC888C4}"/>
          </ac:spMkLst>
        </pc:spChg>
        <pc:spChg chg="mod">
          <ac:chgData name="Aymane BENAYADA" userId="b0ce62db-8722-4c8f-bfcd-c1aaf48d7566" providerId="ADAL" clId="{B27982B0-61A6-453D-A725-B8152286C95D}" dt="2021-03-03T18:10:23.834" v="3779"/>
          <ac:spMkLst>
            <pc:docMk/>
            <pc:sldMk cId="124375317" sldId="7325"/>
            <ac:spMk id="56" creationId="{16047C4E-5E4E-4BE5-84DA-EE7B983DB424}"/>
          </ac:spMkLst>
        </pc:spChg>
        <pc:spChg chg="mod">
          <ac:chgData name="Aymane BENAYADA" userId="b0ce62db-8722-4c8f-bfcd-c1aaf48d7566" providerId="ADAL" clId="{B27982B0-61A6-453D-A725-B8152286C95D}" dt="2021-03-03T18:10:23.834" v="3774"/>
          <ac:spMkLst>
            <pc:docMk/>
            <pc:sldMk cId="124375317" sldId="7325"/>
            <ac:spMk id="61" creationId="{E4F1F4CD-B251-4E0F-960A-D22C53D15F59}"/>
          </ac:spMkLst>
        </pc:spChg>
        <pc:spChg chg="mod">
          <ac:chgData name="Aymane BENAYADA" userId="b0ce62db-8722-4c8f-bfcd-c1aaf48d7566" providerId="ADAL" clId="{B27982B0-61A6-453D-A725-B8152286C95D}" dt="2021-03-03T18:10:23.834" v="3780"/>
          <ac:spMkLst>
            <pc:docMk/>
            <pc:sldMk cId="124375317" sldId="7325"/>
            <ac:spMk id="63" creationId="{5CD6D4AA-0903-4687-803B-31A4B71A606A}"/>
          </ac:spMkLst>
        </pc:spChg>
        <pc:spChg chg="mod ord">
          <ac:chgData name="Aymane BENAYADA" userId="b0ce62db-8722-4c8f-bfcd-c1aaf48d7566" providerId="ADAL" clId="{B27982B0-61A6-453D-A725-B8152286C95D}" dt="2021-03-03T18:10:23.834" v="3777"/>
          <ac:spMkLst>
            <pc:docMk/>
            <pc:sldMk cId="124375317" sldId="7325"/>
            <ac:spMk id="64" creationId="{3DF32809-0B8F-4739-ABE0-9B2DB8396BBB}"/>
          </ac:spMkLst>
        </pc:spChg>
        <pc:spChg chg="mod">
          <ac:chgData name="Aymane BENAYADA" userId="b0ce62db-8722-4c8f-bfcd-c1aaf48d7566" providerId="ADAL" clId="{B27982B0-61A6-453D-A725-B8152286C95D}" dt="2021-03-03T18:10:23.834" v="3782"/>
          <ac:spMkLst>
            <pc:docMk/>
            <pc:sldMk cId="124375317" sldId="7325"/>
            <ac:spMk id="66" creationId="{65C71BB1-771F-4D91-BF58-28A7A2F0B14A}"/>
          </ac:spMkLst>
        </pc:spChg>
        <pc:spChg chg="mod">
          <ac:chgData name="Aymane BENAYADA" userId="b0ce62db-8722-4c8f-bfcd-c1aaf48d7566" providerId="ADAL" clId="{B27982B0-61A6-453D-A725-B8152286C95D}" dt="2021-03-03T18:10:23.834" v="3781"/>
          <ac:spMkLst>
            <pc:docMk/>
            <pc:sldMk cId="124375317" sldId="7325"/>
            <ac:spMk id="67" creationId="{C1083BA9-8BEB-4B55-B274-15D688C1BDDD}"/>
          </ac:spMkLst>
        </pc:spChg>
        <pc:spChg chg="mod">
          <ac:chgData name="Aymane BENAYADA" userId="b0ce62db-8722-4c8f-bfcd-c1aaf48d7566" providerId="ADAL" clId="{B27982B0-61A6-453D-A725-B8152286C95D}" dt="2021-03-03T18:10:23.834" v="3788"/>
          <ac:spMkLst>
            <pc:docMk/>
            <pc:sldMk cId="124375317" sldId="7325"/>
            <ac:spMk id="71" creationId="{47C05F87-800A-403D-BB8F-588860D4C32A}"/>
          </ac:spMkLst>
        </pc:spChg>
        <pc:spChg chg="mod">
          <ac:chgData name="Aymane BENAYADA" userId="b0ce62db-8722-4c8f-bfcd-c1aaf48d7566" providerId="ADAL" clId="{B27982B0-61A6-453D-A725-B8152286C95D}" dt="2021-03-03T18:10:23.834" v="3791"/>
          <ac:spMkLst>
            <pc:docMk/>
            <pc:sldMk cId="124375317" sldId="7325"/>
            <ac:spMk id="74" creationId="{DBF0C61F-6473-4777-BF01-40B459115D0E}"/>
          </ac:spMkLst>
        </pc:spChg>
        <pc:spChg chg="mod">
          <ac:chgData name="Aymane BENAYADA" userId="b0ce62db-8722-4c8f-bfcd-c1aaf48d7566" providerId="ADAL" clId="{B27982B0-61A6-453D-A725-B8152286C95D}" dt="2021-03-03T18:10:23.834" v="3790"/>
          <ac:spMkLst>
            <pc:docMk/>
            <pc:sldMk cId="124375317" sldId="7325"/>
            <ac:spMk id="75" creationId="{04D757D6-17BA-456B-A192-352D63315635}"/>
          </ac:spMkLst>
        </pc:spChg>
        <pc:spChg chg="mod">
          <ac:chgData name="Aymane BENAYADA" userId="b0ce62db-8722-4c8f-bfcd-c1aaf48d7566" providerId="ADAL" clId="{B27982B0-61A6-453D-A725-B8152286C95D}" dt="2021-03-03T18:10:23.834" v="3792"/>
          <ac:spMkLst>
            <pc:docMk/>
            <pc:sldMk cId="124375317" sldId="7325"/>
            <ac:spMk id="76" creationId="{B42E8A3C-289D-43B0-8A60-9ED6B9992454}"/>
          </ac:spMkLst>
        </pc:spChg>
        <pc:spChg chg="mod">
          <ac:chgData name="Aymane BENAYADA" userId="b0ce62db-8722-4c8f-bfcd-c1aaf48d7566" providerId="ADAL" clId="{B27982B0-61A6-453D-A725-B8152286C95D}" dt="2021-03-03T18:10:23.834" v="3793"/>
          <ac:spMkLst>
            <pc:docMk/>
            <pc:sldMk cId="124375317" sldId="7325"/>
            <ac:spMk id="77" creationId="{1E5B0011-FD2C-4E3F-AF34-925A34021983}"/>
          </ac:spMkLst>
        </pc:spChg>
        <pc:spChg chg="mod">
          <ac:chgData name="Aymane BENAYADA" userId="b0ce62db-8722-4c8f-bfcd-c1aaf48d7566" providerId="ADAL" clId="{B27982B0-61A6-453D-A725-B8152286C95D}" dt="2021-03-03T18:10:23.834" v="3789"/>
          <ac:spMkLst>
            <pc:docMk/>
            <pc:sldMk cId="124375317" sldId="7325"/>
            <ac:spMk id="105" creationId="{F9FD65E1-653A-4142-9AE3-46B743A81B48}"/>
          </ac:spMkLst>
        </pc:spChg>
        <pc:spChg chg="mod">
          <ac:chgData name="Aymane BENAYADA" userId="b0ce62db-8722-4c8f-bfcd-c1aaf48d7566" providerId="ADAL" clId="{B27982B0-61A6-453D-A725-B8152286C95D}" dt="2021-03-03T18:10:23.834" v="3785"/>
          <ac:spMkLst>
            <pc:docMk/>
            <pc:sldMk cId="124375317" sldId="7325"/>
            <ac:spMk id="107" creationId="{9B05FA60-7215-4A84-A72B-599EF5C371DC}"/>
          </ac:spMkLst>
        </pc:spChg>
        <pc:spChg chg="mod">
          <ac:chgData name="Aymane BENAYADA" userId="b0ce62db-8722-4c8f-bfcd-c1aaf48d7566" providerId="ADAL" clId="{B27982B0-61A6-453D-A725-B8152286C95D}" dt="2021-03-03T18:10:23.834" v="3773"/>
          <ac:spMkLst>
            <pc:docMk/>
            <pc:sldMk cId="124375317" sldId="7325"/>
            <ac:spMk id="109" creationId="{494C01C4-653C-49F4-BDFE-BC08E649AB9F}"/>
          </ac:spMkLst>
        </pc:spChg>
        <pc:spChg chg="mod ord">
          <ac:chgData name="Aymane BENAYADA" userId="b0ce62db-8722-4c8f-bfcd-c1aaf48d7566" providerId="ADAL" clId="{B27982B0-61A6-453D-A725-B8152286C95D}" dt="2021-03-03T18:10:37.277" v="3813" actId="1076"/>
          <ac:spMkLst>
            <pc:docMk/>
            <pc:sldMk cId="124375317" sldId="7325"/>
            <ac:spMk id="110" creationId="{4CF0B668-4596-4C4A-9B84-0EEA1549DD35}"/>
          </ac:spMkLst>
        </pc:spChg>
        <pc:spChg chg="mod">
          <ac:chgData name="Aymane BENAYADA" userId="b0ce62db-8722-4c8f-bfcd-c1aaf48d7566" providerId="ADAL" clId="{B27982B0-61A6-453D-A725-B8152286C95D}" dt="2021-03-03T18:10:23.834" v="3775"/>
          <ac:spMkLst>
            <pc:docMk/>
            <pc:sldMk cId="124375317" sldId="7325"/>
            <ac:spMk id="111" creationId="{F213AB4E-5CFF-490B-9712-18C9BF4CE5CA}"/>
          </ac:spMkLst>
        </pc:spChg>
        <pc:spChg chg="mod">
          <ac:chgData name="Aymane BENAYADA" userId="b0ce62db-8722-4c8f-bfcd-c1aaf48d7566" providerId="ADAL" clId="{B27982B0-61A6-453D-A725-B8152286C95D}" dt="2021-03-03T18:10:23.834" v="3778"/>
          <ac:spMkLst>
            <pc:docMk/>
            <pc:sldMk cId="124375317" sldId="7325"/>
            <ac:spMk id="112" creationId="{81354D4E-4603-4C15-8719-4E24AF9B0581}"/>
          </ac:spMkLst>
        </pc:spChg>
        <pc:spChg chg="mod">
          <ac:chgData name="Aymane BENAYADA" userId="b0ce62db-8722-4c8f-bfcd-c1aaf48d7566" providerId="ADAL" clId="{B27982B0-61A6-453D-A725-B8152286C95D}" dt="2021-03-03T18:10:23.834" v="3784"/>
          <ac:spMkLst>
            <pc:docMk/>
            <pc:sldMk cId="124375317" sldId="7325"/>
            <ac:spMk id="129" creationId="{3B2B2DD1-BE4A-4CEB-8C01-05BF874A5794}"/>
          </ac:spMkLst>
        </pc:spChg>
        <pc:spChg chg="add del mod">
          <ac:chgData name="Aymane BENAYADA" userId="b0ce62db-8722-4c8f-bfcd-c1aaf48d7566" providerId="ADAL" clId="{B27982B0-61A6-453D-A725-B8152286C95D}" dt="2021-03-03T17:52:49.867" v="400" actId="478"/>
          <ac:spMkLst>
            <pc:docMk/>
            <pc:sldMk cId="124375317" sldId="7325"/>
            <ac:spMk id="130" creationId="{757D3A0C-5AC8-46EA-AF82-76629FCC11CF}"/>
          </ac:spMkLst>
        </pc:spChg>
        <pc:spChg chg="add mod ord">
          <ac:chgData name="Aymane BENAYADA" userId="b0ce62db-8722-4c8f-bfcd-c1aaf48d7566" providerId="ADAL" clId="{B27982B0-61A6-453D-A725-B8152286C95D}" dt="2021-03-03T18:10:23.834" v="3799"/>
          <ac:spMkLst>
            <pc:docMk/>
            <pc:sldMk cId="124375317" sldId="7325"/>
            <ac:spMk id="133" creationId="{F623C551-56A1-456A-8E49-89CBF3BBCC77}"/>
          </ac:spMkLst>
        </pc:spChg>
        <pc:spChg chg="mod">
          <ac:chgData name="Aymane BENAYADA" userId="b0ce62db-8722-4c8f-bfcd-c1aaf48d7566" providerId="ADAL" clId="{B27982B0-61A6-453D-A725-B8152286C95D}" dt="2021-03-03T18:10:23.834" v="3786"/>
          <ac:spMkLst>
            <pc:docMk/>
            <pc:sldMk cId="124375317" sldId="7325"/>
            <ac:spMk id="137" creationId="{67B67A97-48EC-4DE3-BAD0-CCABCDDBADCA}"/>
          </ac:spMkLst>
        </pc:spChg>
        <pc:spChg chg="mod">
          <ac:chgData name="Aymane BENAYADA" userId="b0ce62db-8722-4c8f-bfcd-c1aaf48d7566" providerId="ADAL" clId="{B27982B0-61A6-453D-A725-B8152286C95D}" dt="2021-03-03T18:10:23.834" v="3787"/>
          <ac:spMkLst>
            <pc:docMk/>
            <pc:sldMk cId="124375317" sldId="7325"/>
            <ac:spMk id="138" creationId="{58C8656E-1B53-4C5A-A768-95628E5E5B8A}"/>
          </ac:spMkLst>
        </pc:spChg>
        <pc:spChg chg="add del mod ord modVis">
          <ac:chgData name="Aymane BENAYADA" userId="b0ce62db-8722-4c8f-bfcd-c1aaf48d7566" providerId="ADAL" clId="{B27982B0-61A6-453D-A725-B8152286C95D}" dt="2021-03-03T17:56:43.865" v="1289"/>
          <ac:spMkLst>
            <pc:docMk/>
            <pc:sldMk cId="124375317" sldId="7325"/>
            <ac:spMk id="139" creationId="{EA22E8B7-14D1-4023-9107-75B676BED809}"/>
          </ac:spMkLst>
        </pc:spChg>
        <pc:spChg chg="add del mod">
          <ac:chgData name="Aymane BENAYADA" userId="b0ce62db-8722-4c8f-bfcd-c1aaf48d7566" providerId="ADAL" clId="{B27982B0-61A6-453D-A725-B8152286C95D}" dt="2021-03-03T17:57:14.150" v="1666"/>
          <ac:spMkLst>
            <pc:docMk/>
            <pc:sldMk cId="124375317" sldId="7325"/>
            <ac:spMk id="142" creationId="{0809C180-E442-40C0-834C-A8C770107346}"/>
          </ac:spMkLst>
        </pc:spChg>
        <pc:spChg chg="add del mod ord">
          <ac:chgData name="Aymane BENAYADA" userId="b0ce62db-8722-4c8f-bfcd-c1aaf48d7566" providerId="ADAL" clId="{B27982B0-61A6-453D-A725-B8152286C95D}" dt="2021-03-03T18:10:30.877" v="3812" actId="478"/>
          <ac:spMkLst>
            <pc:docMk/>
            <pc:sldMk cId="124375317" sldId="7325"/>
            <ac:spMk id="144" creationId="{EE6A9799-EF1B-480E-BA51-78A9DF50CB1E}"/>
          </ac:spMkLst>
        </pc:spChg>
        <pc:spChg chg="add del mod">
          <ac:chgData name="Aymane BENAYADA" userId="b0ce62db-8722-4c8f-bfcd-c1aaf48d7566" providerId="ADAL" clId="{B27982B0-61A6-453D-A725-B8152286C95D}" dt="2021-03-03T17:56:06.234" v="678" actId="478"/>
          <ac:spMkLst>
            <pc:docMk/>
            <pc:sldMk cId="124375317" sldId="7325"/>
            <ac:spMk id="145" creationId="{0F552C8C-49E3-4207-90B8-C52EF0BFEA4D}"/>
          </ac:spMkLst>
        </pc:spChg>
        <pc:spChg chg="add del mod">
          <ac:chgData name="Aymane BENAYADA" userId="b0ce62db-8722-4c8f-bfcd-c1aaf48d7566" providerId="ADAL" clId="{B27982B0-61A6-453D-A725-B8152286C95D}" dt="2021-03-03T17:57:14.150" v="1668"/>
          <ac:spMkLst>
            <pc:docMk/>
            <pc:sldMk cId="124375317" sldId="7325"/>
            <ac:spMk id="146" creationId="{26D0AC25-FBE2-456C-88BE-C001A5B3442E}"/>
          </ac:spMkLst>
        </pc:spChg>
        <pc:spChg chg="add mod ord">
          <ac:chgData name="Aymane BENAYADA" userId="b0ce62db-8722-4c8f-bfcd-c1aaf48d7566" providerId="ADAL" clId="{B27982B0-61A6-453D-A725-B8152286C95D}" dt="2021-03-03T18:10:23.834" v="3797"/>
          <ac:spMkLst>
            <pc:docMk/>
            <pc:sldMk cId="124375317" sldId="7325"/>
            <ac:spMk id="147" creationId="{E75E200E-83FE-4C79-A128-51C049A760D4}"/>
          </ac:spMkLst>
        </pc:spChg>
        <pc:spChg chg="add del mod ord">
          <ac:chgData name="Aymane BENAYADA" userId="b0ce62db-8722-4c8f-bfcd-c1aaf48d7566" providerId="ADAL" clId="{B27982B0-61A6-453D-A725-B8152286C95D}" dt="2021-03-03T17:57:56.159" v="1927" actId="478"/>
          <ac:spMkLst>
            <pc:docMk/>
            <pc:sldMk cId="124375317" sldId="7325"/>
            <ac:spMk id="148" creationId="{5CA563CB-24D3-4EE5-A8D9-2D0124F09920}"/>
          </ac:spMkLst>
        </pc:spChg>
        <pc:spChg chg="add del mod ord">
          <ac:chgData name="Aymane BENAYADA" userId="b0ce62db-8722-4c8f-bfcd-c1aaf48d7566" providerId="ADAL" clId="{B27982B0-61A6-453D-A725-B8152286C95D}" dt="2021-03-03T17:57:56.159" v="1927" actId="478"/>
          <ac:spMkLst>
            <pc:docMk/>
            <pc:sldMk cId="124375317" sldId="7325"/>
            <ac:spMk id="149" creationId="{E9553FD1-0281-4DA6-A3B2-3E97CB42E5D8}"/>
          </ac:spMkLst>
        </pc:spChg>
        <pc:spChg chg="add del mod">
          <ac:chgData name="Aymane BENAYADA" userId="b0ce62db-8722-4c8f-bfcd-c1aaf48d7566" providerId="ADAL" clId="{B27982B0-61A6-453D-A725-B8152286C95D}" dt="2021-03-03T17:57:14.150" v="1670"/>
          <ac:spMkLst>
            <pc:docMk/>
            <pc:sldMk cId="124375317" sldId="7325"/>
            <ac:spMk id="150" creationId="{674E8A1E-0950-4523-B65B-A53E995E28D0}"/>
          </ac:spMkLst>
        </pc:spChg>
        <pc:spChg chg="add mod ord">
          <ac:chgData name="Aymane BENAYADA" userId="b0ce62db-8722-4c8f-bfcd-c1aaf48d7566" providerId="ADAL" clId="{B27982B0-61A6-453D-A725-B8152286C95D}" dt="2021-03-03T18:10:23.834" v="3801"/>
          <ac:spMkLst>
            <pc:docMk/>
            <pc:sldMk cId="124375317" sldId="7325"/>
            <ac:spMk id="151" creationId="{5A398A6D-3E47-4DDB-AE43-73768410B894}"/>
          </ac:spMkLst>
        </pc:spChg>
        <pc:spChg chg="add mod ord">
          <ac:chgData name="Aymane BENAYADA" userId="b0ce62db-8722-4c8f-bfcd-c1aaf48d7566" providerId="ADAL" clId="{B27982B0-61A6-453D-A725-B8152286C95D}" dt="2021-03-03T18:10:23.834" v="3803"/>
          <ac:spMkLst>
            <pc:docMk/>
            <pc:sldMk cId="124375317" sldId="7325"/>
            <ac:spMk id="152" creationId="{DCB53D24-B6AC-4D19-ADDF-98B41AB9E1C5}"/>
          </ac:spMkLst>
        </pc:spChg>
        <pc:spChg chg="add del mod">
          <ac:chgData name="Aymane BENAYADA" userId="b0ce62db-8722-4c8f-bfcd-c1aaf48d7566" providerId="ADAL" clId="{B27982B0-61A6-453D-A725-B8152286C95D}" dt="2021-03-03T17:57:14.150" v="1667"/>
          <ac:spMkLst>
            <pc:docMk/>
            <pc:sldMk cId="124375317" sldId="7325"/>
            <ac:spMk id="153" creationId="{A7B2BE36-9565-469A-8C89-4BF1DD6E79E2}"/>
          </ac:spMkLst>
        </pc:spChg>
        <pc:spChg chg="add del mod">
          <ac:chgData name="Aymane BENAYADA" userId="b0ce62db-8722-4c8f-bfcd-c1aaf48d7566" providerId="ADAL" clId="{B27982B0-61A6-453D-A725-B8152286C95D}" dt="2021-03-03T17:57:14.150" v="1669"/>
          <ac:spMkLst>
            <pc:docMk/>
            <pc:sldMk cId="124375317" sldId="7325"/>
            <ac:spMk id="154" creationId="{9B434E30-060A-4D83-9521-ACC50A2C0CB9}"/>
          </ac:spMkLst>
        </pc:spChg>
        <pc:spChg chg="add del mod">
          <ac:chgData name="Aymane BENAYADA" userId="b0ce62db-8722-4c8f-bfcd-c1aaf48d7566" providerId="ADAL" clId="{B27982B0-61A6-453D-A725-B8152286C95D}" dt="2021-03-03T17:57:14.150" v="1671"/>
          <ac:spMkLst>
            <pc:docMk/>
            <pc:sldMk cId="124375317" sldId="7325"/>
            <ac:spMk id="155" creationId="{D4BEE49E-118B-4B99-BD38-1DB954345D61}"/>
          </ac:spMkLst>
        </pc:spChg>
        <pc:spChg chg="add del mod">
          <ac:chgData name="Aymane BENAYADA" userId="b0ce62db-8722-4c8f-bfcd-c1aaf48d7566" providerId="ADAL" clId="{B27982B0-61A6-453D-A725-B8152286C95D}" dt="2021-03-03T17:57:14.150" v="1673"/>
          <ac:spMkLst>
            <pc:docMk/>
            <pc:sldMk cId="124375317" sldId="7325"/>
            <ac:spMk id="156" creationId="{11D10344-26C3-48E1-8BE1-E106EB04344C}"/>
          </ac:spMkLst>
        </pc:spChg>
        <pc:spChg chg="add del mod">
          <ac:chgData name="Aymane BENAYADA" userId="b0ce62db-8722-4c8f-bfcd-c1aaf48d7566" providerId="ADAL" clId="{B27982B0-61A6-453D-A725-B8152286C95D}" dt="2021-03-03T17:57:14.150" v="1675"/>
          <ac:spMkLst>
            <pc:docMk/>
            <pc:sldMk cId="124375317" sldId="7325"/>
            <ac:spMk id="157" creationId="{BFAC0083-0EF8-4AAD-85F3-5D91E175C53A}"/>
          </ac:spMkLst>
        </pc:spChg>
        <pc:spChg chg="add del mod">
          <ac:chgData name="Aymane BENAYADA" userId="b0ce62db-8722-4c8f-bfcd-c1aaf48d7566" providerId="ADAL" clId="{B27982B0-61A6-453D-A725-B8152286C95D}" dt="2021-03-03T17:57:14.150" v="1677"/>
          <ac:spMkLst>
            <pc:docMk/>
            <pc:sldMk cId="124375317" sldId="7325"/>
            <ac:spMk id="158" creationId="{B889C829-56E9-45A4-9063-83998B407E57}"/>
          </ac:spMkLst>
        </pc:spChg>
        <pc:spChg chg="add del mod">
          <ac:chgData name="Aymane BENAYADA" userId="b0ce62db-8722-4c8f-bfcd-c1aaf48d7566" providerId="ADAL" clId="{B27982B0-61A6-453D-A725-B8152286C95D}" dt="2021-03-03T17:57:14.210" v="1727"/>
          <ac:spMkLst>
            <pc:docMk/>
            <pc:sldMk cId="124375317" sldId="7325"/>
            <ac:spMk id="159" creationId="{3B804E6A-B586-4B46-BE42-703C45F91887}"/>
          </ac:spMkLst>
        </pc:spChg>
        <pc:spChg chg="add del mod ord">
          <ac:chgData name="Aymane BENAYADA" userId="b0ce62db-8722-4c8f-bfcd-c1aaf48d7566" providerId="ADAL" clId="{B27982B0-61A6-453D-A725-B8152286C95D}" dt="2021-03-03T17:57:14.135" v="1663"/>
          <ac:spMkLst>
            <pc:docMk/>
            <pc:sldMk cId="124375317" sldId="7325"/>
            <ac:spMk id="160" creationId="{AEE8953F-6551-4B00-9574-BAA55C08712F}"/>
          </ac:spMkLst>
        </pc:spChg>
        <pc:spChg chg="add del mod">
          <ac:chgData name="Aymane BENAYADA" userId="b0ce62db-8722-4c8f-bfcd-c1aaf48d7566" providerId="ADAL" clId="{B27982B0-61A6-453D-A725-B8152286C95D}" dt="2021-03-03T17:57:14.150" v="1672"/>
          <ac:spMkLst>
            <pc:docMk/>
            <pc:sldMk cId="124375317" sldId="7325"/>
            <ac:spMk id="161" creationId="{1F93F006-7BB5-4ABA-AD92-93A62C3268BA}"/>
          </ac:spMkLst>
        </pc:spChg>
        <pc:spChg chg="add del mod">
          <ac:chgData name="Aymane BENAYADA" userId="b0ce62db-8722-4c8f-bfcd-c1aaf48d7566" providerId="ADAL" clId="{B27982B0-61A6-453D-A725-B8152286C95D}" dt="2021-03-03T17:57:14.150" v="1674"/>
          <ac:spMkLst>
            <pc:docMk/>
            <pc:sldMk cId="124375317" sldId="7325"/>
            <ac:spMk id="165" creationId="{5EC1EFCA-6C61-4562-8549-4B58F6D35576}"/>
          </ac:spMkLst>
        </pc:spChg>
        <pc:spChg chg="add del mod">
          <ac:chgData name="Aymane BENAYADA" userId="b0ce62db-8722-4c8f-bfcd-c1aaf48d7566" providerId="ADAL" clId="{B27982B0-61A6-453D-A725-B8152286C95D}" dt="2021-03-03T17:57:14.150" v="1676"/>
          <ac:spMkLst>
            <pc:docMk/>
            <pc:sldMk cId="124375317" sldId="7325"/>
            <ac:spMk id="168" creationId="{71CC51E5-4346-4D91-A31E-C6BC59F762E4}"/>
          </ac:spMkLst>
        </pc:spChg>
        <pc:spChg chg="add del mod">
          <ac:chgData name="Aymane BENAYADA" userId="b0ce62db-8722-4c8f-bfcd-c1aaf48d7566" providerId="ADAL" clId="{B27982B0-61A6-453D-A725-B8152286C95D}" dt="2021-03-03T17:57:14.150" v="1679"/>
          <ac:spMkLst>
            <pc:docMk/>
            <pc:sldMk cId="124375317" sldId="7325"/>
            <ac:spMk id="169" creationId="{5540CD4F-9926-4A51-853B-6E614C5F3F6E}"/>
          </ac:spMkLst>
        </pc:spChg>
        <pc:spChg chg="add del mod">
          <ac:chgData name="Aymane BENAYADA" userId="b0ce62db-8722-4c8f-bfcd-c1aaf48d7566" providerId="ADAL" clId="{B27982B0-61A6-453D-A725-B8152286C95D}" dt="2021-03-03T17:57:14.210" v="1728"/>
          <ac:spMkLst>
            <pc:docMk/>
            <pc:sldMk cId="124375317" sldId="7325"/>
            <ac:spMk id="170" creationId="{50D30E68-BAB1-48A5-98FA-569253689E4F}"/>
          </ac:spMkLst>
        </pc:spChg>
        <pc:spChg chg="add del mod ord">
          <ac:chgData name="Aymane BENAYADA" userId="b0ce62db-8722-4c8f-bfcd-c1aaf48d7566" providerId="ADAL" clId="{B27982B0-61A6-453D-A725-B8152286C95D}" dt="2021-03-03T17:57:14.150" v="1665"/>
          <ac:spMkLst>
            <pc:docMk/>
            <pc:sldMk cId="124375317" sldId="7325"/>
            <ac:spMk id="171" creationId="{CCFE935E-0B1C-40A6-8307-2E8D42EBEF7D}"/>
          </ac:spMkLst>
        </pc:spChg>
        <pc:spChg chg="add del mod ord modVis">
          <ac:chgData name="Aymane BENAYADA" userId="b0ce62db-8722-4c8f-bfcd-c1aaf48d7566" providerId="ADAL" clId="{B27982B0-61A6-453D-A725-B8152286C95D}" dt="2021-03-03T17:56:46.590" v="1659"/>
          <ac:spMkLst>
            <pc:docMk/>
            <pc:sldMk cId="124375317" sldId="7325"/>
            <ac:spMk id="172" creationId="{FBB87EEA-33B2-43AF-BE8A-D4307A007AA7}"/>
          </ac:spMkLst>
        </pc:spChg>
        <pc:spChg chg="add del mod">
          <ac:chgData name="Aymane BENAYADA" userId="b0ce62db-8722-4c8f-bfcd-c1aaf48d7566" providerId="ADAL" clId="{B27982B0-61A6-453D-A725-B8152286C95D}" dt="2021-03-03T17:57:14.150" v="1678"/>
          <ac:spMkLst>
            <pc:docMk/>
            <pc:sldMk cId="124375317" sldId="7325"/>
            <ac:spMk id="174" creationId="{8F1165AD-4F80-43F3-BEF5-94283FD20B49}"/>
          </ac:spMkLst>
        </pc:spChg>
        <pc:spChg chg="add del mod ord modVis">
          <ac:chgData name="Aymane BENAYADA" userId="b0ce62db-8722-4c8f-bfcd-c1aaf48d7566" providerId="ADAL" clId="{B27982B0-61A6-453D-A725-B8152286C95D}" dt="2021-03-03T17:57:14.322" v="1913"/>
          <ac:spMkLst>
            <pc:docMk/>
            <pc:sldMk cId="124375317" sldId="7325"/>
            <ac:spMk id="175" creationId="{914E451A-49A7-4177-93D0-D3B952BA681B}"/>
          </ac:spMkLst>
        </pc:spChg>
        <pc:spChg chg="mod">
          <ac:chgData name="Aymane BENAYADA" userId="b0ce62db-8722-4c8f-bfcd-c1aaf48d7566" providerId="ADAL" clId="{B27982B0-61A6-453D-A725-B8152286C95D}" dt="2021-03-03T18:01:11.801" v="1973"/>
          <ac:spMkLst>
            <pc:docMk/>
            <pc:sldMk cId="124375317" sldId="7325"/>
            <ac:spMk id="178" creationId="{30B91DE8-5890-4E82-900B-7867370C168B}"/>
          </ac:spMkLst>
        </pc:spChg>
        <pc:spChg chg="mod">
          <ac:chgData name="Aymane BENAYADA" userId="b0ce62db-8722-4c8f-bfcd-c1aaf48d7566" providerId="ADAL" clId="{B27982B0-61A6-453D-A725-B8152286C95D}" dt="2021-03-03T18:01:11.801" v="1973"/>
          <ac:spMkLst>
            <pc:docMk/>
            <pc:sldMk cId="124375317" sldId="7325"/>
            <ac:spMk id="179" creationId="{DE161996-7146-4FAC-B709-741E62694C4C}"/>
          </ac:spMkLst>
        </pc:spChg>
        <pc:spChg chg="mod">
          <ac:chgData name="Aymane BENAYADA" userId="b0ce62db-8722-4c8f-bfcd-c1aaf48d7566" providerId="ADAL" clId="{B27982B0-61A6-453D-A725-B8152286C95D}" dt="2021-03-03T18:01:11.801" v="1973"/>
          <ac:spMkLst>
            <pc:docMk/>
            <pc:sldMk cId="124375317" sldId="7325"/>
            <ac:spMk id="180" creationId="{AE5BA2C2-EFA2-49A8-B679-9E80081CA465}"/>
          </ac:spMkLst>
        </pc:spChg>
        <pc:spChg chg="mod">
          <ac:chgData name="Aymane BENAYADA" userId="b0ce62db-8722-4c8f-bfcd-c1aaf48d7566" providerId="ADAL" clId="{B27982B0-61A6-453D-A725-B8152286C95D}" dt="2021-03-03T18:01:11.801" v="1973"/>
          <ac:spMkLst>
            <pc:docMk/>
            <pc:sldMk cId="124375317" sldId="7325"/>
            <ac:spMk id="181" creationId="{C3F0E722-7179-4A1A-AF8C-A082875E1E79}"/>
          </ac:spMkLst>
        </pc:spChg>
        <pc:spChg chg="mod">
          <ac:chgData name="Aymane BENAYADA" userId="b0ce62db-8722-4c8f-bfcd-c1aaf48d7566" providerId="ADAL" clId="{B27982B0-61A6-453D-A725-B8152286C95D}" dt="2021-03-03T18:01:11.801" v="1973"/>
          <ac:spMkLst>
            <pc:docMk/>
            <pc:sldMk cId="124375317" sldId="7325"/>
            <ac:spMk id="189" creationId="{61D9B357-AB19-4681-817C-761FC3D62D63}"/>
          </ac:spMkLst>
        </pc:spChg>
        <pc:spChg chg="add del mod ord modVis">
          <ac:chgData name="Aymane BENAYADA" userId="b0ce62db-8722-4c8f-bfcd-c1aaf48d7566" providerId="ADAL" clId="{B27982B0-61A6-453D-A725-B8152286C95D}" dt="2021-03-03T18:10:23.834" v="3809"/>
          <ac:spMkLst>
            <pc:docMk/>
            <pc:sldMk cId="124375317" sldId="7325"/>
            <ac:spMk id="190" creationId="{C7223A9A-EF25-43FF-A1DC-2BC2F253606F}"/>
          </ac:spMkLst>
        </pc:spChg>
        <pc:grpChg chg="mod">
          <ac:chgData name="Aymane BENAYADA" userId="b0ce62db-8722-4c8f-bfcd-c1aaf48d7566" providerId="ADAL" clId="{B27982B0-61A6-453D-A725-B8152286C95D}" dt="2021-03-03T18:10:23.817" v="3761"/>
          <ac:grpSpMkLst>
            <pc:docMk/>
            <pc:sldMk cId="124375317" sldId="7325"/>
            <ac:grpSpMk id="40" creationId="{591C626C-A46D-4FC4-B86B-87DF91FEFB3A}"/>
          </ac:grpSpMkLst>
        </pc:grpChg>
        <pc:grpChg chg="add mod ord">
          <ac:chgData name="Aymane BENAYADA" userId="b0ce62db-8722-4c8f-bfcd-c1aaf48d7566" providerId="ADAL" clId="{B27982B0-61A6-453D-A725-B8152286C95D}" dt="2021-03-03T18:10:23.834" v="3805"/>
          <ac:grpSpMkLst>
            <pc:docMk/>
            <pc:sldMk cId="124375317" sldId="7325"/>
            <ac:grpSpMk id="177" creationId="{836B3371-3772-470E-BA36-9C5AAC1D5212}"/>
          </ac:grpSpMkLst>
        </pc:grpChg>
        <pc:graphicFrameChg chg="mod ord">
          <ac:chgData name="Aymane BENAYADA" userId="b0ce62db-8722-4c8f-bfcd-c1aaf48d7566" providerId="ADAL" clId="{B27982B0-61A6-453D-A725-B8152286C95D}" dt="2021-03-03T18:10:23.834" v="3811"/>
          <ac:graphicFrameMkLst>
            <pc:docMk/>
            <pc:sldMk cId="124375317" sldId="7325"/>
            <ac:graphicFrameMk id="29" creationId="{3EADC4EF-5594-490C-9A4F-2875BD5D9F1E}"/>
          </ac:graphicFrameMkLst>
        </pc:graphicFrameChg>
        <pc:graphicFrameChg chg="del">
          <ac:chgData name="Aymane BENAYADA" userId="b0ce62db-8722-4c8f-bfcd-c1aaf48d7566" providerId="ADAL" clId="{B27982B0-61A6-453D-A725-B8152286C95D}" dt="2021-03-03T17:56:43.761" v="1119"/>
          <ac:graphicFrameMkLst>
            <pc:docMk/>
            <pc:sldMk cId="124375317" sldId="7325"/>
            <ac:graphicFrameMk id="47" creationId="{4A769531-5D99-438B-B780-0420CE57983D}"/>
          </ac:graphicFrameMkLst>
        </pc:graphicFrameChg>
        <pc:graphicFrameChg chg="add del mod">
          <ac:chgData name="Aymane BENAYADA" userId="b0ce62db-8722-4c8f-bfcd-c1aaf48d7566" providerId="ADAL" clId="{B27982B0-61A6-453D-A725-B8152286C95D}" dt="2021-03-03T17:56:46.513" v="1532"/>
          <ac:graphicFrameMkLst>
            <pc:docMk/>
            <pc:sldMk cId="124375317" sldId="7325"/>
            <ac:graphicFrameMk id="163" creationId="{5E2EA736-0DAF-444F-AE1B-292A7174216E}"/>
          </ac:graphicFrameMkLst>
        </pc:graphicFrameChg>
        <pc:graphicFrameChg chg="add del mod">
          <ac:chgData name="Aymane BENAYADA" userId="b0ce62db-8722-4c8f-bfcd-c1aaf48d7566" providerId="ADAL" clId="{B27982B0-61A6-453D-A725-B8152286C95D}" dt="2021-03-03T17:57:14.291" v="1838"/>
          <ac:graphicFrameMkLst>
            <pc:docMk/>
            <pc:sldMk cId="124375317" sldId="7325"/>
            <ac:graphicFrameMk id="173" creationId="{88619210-B7DA-4F61-AD2D-A59C606FBD85}"/>
          </ac:graphicFrameMkLst>
        </pc:graphicFrameChg>
        <pc:graphicFrameChg chg="add mod">
          <ac:chgData name="Aymane BENAYADA" userId="b0ce62db-8722-4c8f-bfcd-c1aaf48d7566" providerId="ADAL" clId="{B27982B0-61A6-453D-A725-B8152286C95D}" dt="2021-03-03T18:10:23.834" v="3772"/>
          <ac:graphicFrameMkLst>
            <pc:docMk/>
            <pc:sldMk cId="124375317" sldId="7325"/>
            <ac:graphicFrameMk id="176" creationId="{282CD239-D5E4-4B9A-BA45-D70B911481D2}"/>
          </ac:graphicFrameMkLst>
        </pc:graphicFrameChg>
        <pc:picChg chg="mod">
          <ac:chgData name="Aymane BENAYADA" userId="b0ce62db-8722-4c8f-bfcd-c1aaf48d7566" providerId="ADAL" clId="{B27982B0-61A6-453D-A725-B8152286C95D}" dt="2021-03-03T18:01:11.801" v="1973"/>
          <ac:picMkLst>
            <pc:docMk/>
            <pc:sldMk cId="124375317" sldId="7325"/>
            <ac:picMk id="182" creationId="{A89BE5B1-49D9-4F83-88AD-AC86FE0A0D07}"/>
          </ac:picMkLst>
        </pc:picChg>
        <pc:picChg chg="mod">
          <ac:chgData name="Aymane BENAYADA" userId="b0ce62db-8722-4c8f-bfcd-c1aaf48d7566" providerId="ADAL" clId="{B27982B0-61A6-453D-A725-B8152286C95D}" dt="2021-03-03T18:01:11.801" v="1973"/>
          <ac:picMkLst>
            <pc:docMk/>
            <pc:sldMk cId="124375317" sldId="7325"/>
            <ac:picMk id="183" creationId="{7B933F01-D663-4808-B061-06C9FBBA908D}"/>
          </ac:picMkLst>
        </pc:picChg>
        <pc:picChg chg="mod">
          <ac:chgData name="Aymane BENAYADA" userId="b0ce62db-8722-4c8f-bfcd-c1aaf48d7566" providerId="ADAL" clId="{B27982B0-61A6-453D-A725-B8152286C95D}" dt="2021-03-03T18:01:11.801" v="1973"/>
          <ac:picMkLst>
            <pc:docMk/>
            <pc:sldMk cId="124375317" sldId="7325"/>
            <ac:picMk id="184" creationId="{10543604-F154-463E-B214-D004051AB303}"/>
          </ac:picMkLst>
        </pc:picChg>
        <pc:picChg chg="mod">
          <ac:chgData name="Aymane BENAYADA" userId="b0ce62db-8722-4c8f-bfcd-c1aaf48d7566" providerId="ADAL" clId="{B27982B0-61A6-453D-A725-B8152286C95D}" dt="2021-03-03T18:01:11.801" v="1973"/>
          <ac:picMkLst>
            <pc:docMk/>
            <pc:sldMk cId="124375317" sldId="7325"/>
            <ac:picMk id="185" creationId="{7DD2B1C3-940F-4D49-8058-5693BCB569BA}"/>
          </ac:picMkLst>
        </pc:picChg>
        <pc:picChg chg="mod">
          <ac:chgData name="Aymane BENAYADA" userId="b0ce62db-8722-4c8f-bfcd-c1aaf48d7566" providerId="ADAL" clId="{B27982B0-61A6-453D-A725-B8152286C95D}" dt="2021-03-03T18:01:11.801" v="1973"/>
          <ac:picMkLst>
            <pc:docMk/>
            <pc:sldMk cId="124375317" sldId="7325"/>
            <ac:picMk id="186" creationId="{87C6FA65-281F-421F-82AF-443AC839A88C}"/>
          </ac:picMkLst>
        </pc:picChg>
        <pc:picChg chg="mod">
          <ac:chgData name="Aymane BENAYADA" userId="b0ce62db-8722-4c8f-bfcd-c1aaf48d7566" providerId="ADAL" clId="{B27982B0-61A6-453D-A725-B8152286C95D}" dt="2021-03-03T18:01:11.801" v="1973"/>
          <ac:picMkLst>
            <pc:docMk/>
            <pc:sldMk cId="124375317" sldId="7325"/>
            <ac:picMk id="187" creationId="{06417A0F-F334-4A4C-9566-68211127670A}"/>
          </ac:picMkLst>
        </pc:picChg>
        <pc:picChg chg="mod">
          <ac:chgData name="Aymane BENAYADA" userId="b0ce62db-8722-4c8f-bfcd-c1aaf48d7566" providerId="ADAL" clId="{B27982B0-61A6-453D-A725-B8152286C95D}" dt="2021-03-03T18:01:11.801" v="1973"/>
          <ac:picMkLst>
            <pc:docMk/>
            <pc:sldMk cId="124375317" sldId="7325"/>
            <ac:picMk id="188" creationId="{D46162BF-E66E-4807-A6B9-DF0A27796059}"/>
          </ac:picMkLst>
        </pc:picChg>
        <pc:cxnChg chg="mod ord">
          <ac:chgData name="Aymane BENAYADA" userId="b0ce62db-8722-4c8f-bfcd-c1aaf48d7566" providerId="ADAL" clId="{B27982B0-61A6-453D-A725-B8152286C95D}" dt="2021-03-03T18:10:23.833" v="3763"/>
          <ac:cxnSpMkLst>
            <pc:docMk/>
            <pc:sldMk cId="124375317" sldId="7325"/>
            <ac:cxnSpMk id="30" creationId="{118AE345-E18F-4B75-9C61-6AF070F3AC57}"/>
          </ac:cxnSpMkLst>
        </pc:cxnChg>
        <pc:cxnChg chg="mod ord">
          <ac:chgData name="Aymane BENAYADA" userId="b0ce62db-8722-4c8f-bfcd-c1aaf48d7566" providerId="ADAL" clId="{B27982B0-61A6-453D-A725-B8152286C95D}" dt="2021-03-03T18:10:23.833" v="3765"/>
          <ac:cxnSpMkLst>
            <pc:docMk/>
            <pc:sldMk cId="124375317" sldId="7325"/>
            <ac:cxnSpMk id="35" creationId="{5A0542BE-0A64-461E-A09C-6418AB1018A4}"/>
          </ac:cxnSpMkLst>
        </pc:cxnChg>
        <pc:cxnChg chg="mod ord">
          <ac:chgData name="Aymane BENAYADA" userId="b0ce62db-8722-4c8f-bfcd-c1aaf48d7566" providerId="ADAL" clId="{B27982B0-61A6-453D-A725-B8152286C95D}" dt="2021-03-03T18:10:23.817" v="3751"/>
          <ac:cxnSpMkLst>
            <pc:docMk/>
            <pc:sldMk cId="124375317" sldId="7325"/>
            <ac:cxnSpMk id="38" creationId="{1C7D9340-2AE7-4CA0-9397-D012A288EE9C}"/>
          </ac:cxnSpMkLst>
        </pc:cxnChg>
        <pc:cxnChg chg="mod ord">
          <ac:chgData name="Aymane BENAYADA" userId="b0ce62db-8722-4c8f-bfcd-c1aaf48d7566" providerId="ADAL" clId="{B27982B0-61A6-453D-A725-B8152286C95D}" dt="2021-03-03T18:10:23.833" v="3767"/>
          <ac:cxnSpMkLst>
            <pc:docMk/>
            <pc:sldMk cId="124375317" sldId="7325"/>
            <ac:cxnSpMk id="48" creationId="{A89F9830-2B82-48FA-A587-51E9E64B0872}"/>
          </ac:cxnSpMkLst>
        </pc:cxnChg>
        <pc:cxnChg chg="mod ord">
          <ac:chgData name="Aymane BENAYADA" userId="b0ce62db-8722-4c8f-bfcd-c1aaf48d7566" providerId="ADAL" clId="{B27982B0-61A6-453D-A725-B8152286C95D}" dt="2021-03-03T18:10:23.834" v="3771"/>
          <ac:cxnSpMkLst>
            <pc:docMk/>
            <pc:sldMk cId="124375317" sldId="7325"/>
            <ac:cxnSpMk id="49" creationId="{F4FBE0AC-8222-4D84-9647-70AE7B6F7703}"/>
          </ac:cxnSpMkLst>
        </pc:cxnChg>
        <pc:cxnChg chg="mod ord">
          <ac:chgData name="Aymane BENAYADA" userId="b0ce62db-8722-4c8f-bfcd-c1aaf48d7566" providerId="ADAL" clId="{B27982B0-61A6-453D-A725-B8152286C95D}" dt="2021-03-03T18:10:23.834" v="3769"/>
          <ac:cxnSpMkLst>
            <pc:docMk/>
            <pc:sldMk cId="124375317" sldId="7325"/>
            <ac:cxnSpMk id="51" creationId="{A09828F0-137F-4A2A-93BE-683F50016C24}"/>
          </ac:cxnSpMkLst>
        </pc:cxnChg>
      </pc:sldChg>
      <pc:sldChg chg="addSp modSp mod">
        <pc:chgData name="Aymane BENAYADA" userId="b0ce62db-8722-4c8f-bfcd-c1aaf48d7566" providerId="ADAL" clId="{B27982B0-61A6-453D-A725-B8152286C95D}" dt="2021-03-03T18:21:04.569" v="4027" actId="1036"/>
        <pc:sldMkLst>
          <pc:docMk/>
          <pc:sldMk cId="1815722038" sldId="7326"/>
        </pc:sldMkLst>
        <pc:spChg chg="add mod">
          <ac:chgData name="Aymane BENAYADA" userId="b0ce62db-8722-4c8f-bfcd-c1aaf48d7566" providerId="ADAL" clId="{B27982B0-61A6-453D-A725-B8152286C95D}" dt="2021-03-03T18:15:20.226" v="3856" actId="2085"/>
          <ac:spMkLst>
            <pc:docMk/>
            <pc:sldMk cId="1815722038" sldId="7326"/>
            <ac:spMk id="7" creationId="{C49796C9-D3B9-4B6F-A14E-3BC61CD80E6F}"/>
          </ac:spMkLst>
        </pc:spChg>
        <pc:spChg chg="mod">
          <ac:chgData name="Aymane BENAYADA" userId="b0ce62db-8722-4c8f-bfcd-c1aaf48d7566" providerId="ADAL" clId="{B27982B0-61A6-453D-A725-B8152286C95D}" dt="2021-03-03T18:13:04.064" v="3825" actId="14100"/>
          <ac:spMkLst>
            <pc:docMk/>
            <pc:sldMk cId="1815722038" sldId="7326"/>
            <ac:spMk id="9" creationId="{9859F982-D345-4008-BA95-B10D225650D1}"/>
          </ac:spMkLst>
        </pc:spChg>
        <pc:spChg chg="mod">
          <ac:chgData name="Aymane BENAYADA" userId="b0ce62db-8722-4c8f-bfcd-c1aaf48d7566" providerId="ADAL" clId="{B27982B0-61A6-453D-A725-B8152286C95D}" dt="2021-03-03T18:18:40.012" v="3907" actId="1036"/>
          <ac:spMkLst>
            <pc:docMk/>
            <pc:sldMk cId="1815722038" sldId="7326"/>
            <ac:spMk id="54" creationId="{30646A24-F4DE-42C7-A844-3DC57EC2F121}"/>
          </ac:spMkLst>
        </pc:spChg>
        <pc:spChg chg="mod">
          <ac:chgData name="Aymane BENAYADA" userId="b0ce62db-8722-4c8f-bfcd-c1aaf48d7566" providerId="ADAL" clId="{B27982B0-61A6-453D-A725-B8152286C95D}" dt="2021-03-03T18:12:58.850" v="3824" actId="948"/>
          <ac:spMkLst>
            <pc:docMk/>
            <pc:sldMk cId="1815722038" sldId="7326"/>
            <ac:spMk id="56" creationId="{3218F039-36FB-42F7-9A73-D840DB77393E}"/>
          </ac:spMkLst>
        </pc:spChg>
        <pc:spChg chg="mod">
          <ac:chgData name="Aymane BENAYADA" userId="b0ce62db-8722-4c8f-bfcd-c1aaf48d7566" providerId="ADAL" clId="{B27982B0-61A6-453D-A725-B8152286C95D}" dt="2021-03-03T18:13:09.536" v="3826" actId="1076"/>
          <ac:spMkLst>
            <pc:docMk/>
            <pc:sldMk cId="1815722038" sldId="7326"/>
            <ac:spMk id="65" creationId="{D91E9FD9-9A9D-43F8-8E8D-98F54C023AC1}"/>
          </ac:spMkLst>
        </pc:spChg>
        <pc:spChg chg="add mod">
          <ac:chgData name="Aymane BENAYADA" userId="b0ce62db-8722-4c8f-bfcd-c1aaf48d7566" providerId="ADAL" clId="{B27982B0-61A6-453D-A725-B8152286C95D}" dt="2021-03-03T18:21:04.569" v="4027" actId="1036"/>
          <ac:spMkLst>
            <pc:docMk/>
            <pc:sldMk cId="1815722038" sldId="7326"/>
            <ac:spMk id="66" creationId="{78EC798C-70F3-4DC3-9172-03B5153000AC}"/>
          </ac:spMkLst>
        </pc:spChg>
        <pc:spChg chg="add mod">
          <ac:chgData name="Aymane BENAYADA" userId="b0ce62db-8722-4c8f-bfcd-c1aaf48d7566" providerId="ADAL" clId="{B27982B0-61A6-453D-A725-B8152286C95D}" dt="2021-03-03T18:20:59.671" v="4014" actId="553"/>
          <ac:spMkLst>
            <pc:docMk/>
            <pc:sldMk cId="1815722038" sldId="7326"/>
            <ac:spMk id="85" creationId="{443F669A-1936-48DF-9C02-50C0DCDC4EC0}"/>
          </ac:spMkLst>
        </pc:spChg>
        <pc:spChg chg="mod">
          <ac:chgData name="Aymane BENAYADA" userId="b0ce62db-8722-4c8f-bfcd-c1aaf48d7566" providerId="ADAL" clId="{B27982B0-61A6-453D-A725-B8152286C95D}" dt="2021-03-03T18:15:37.280" v="3858" actId="207"/>
          <ac:spMkLst>
            <pc:docMk/>
            <pc:sldMk cId="1815722038" sldId="7326"/>
            <ac:spMk id="145" creationId="{4BBDBEF7-B681-4580-ABA3-B84741F48049}"/>
          </ac:spMkLst>
        </pc:spChg>
        <pc:spChg chg="mod">
          <ac:chgData name="Aymane BENAYADA" userId="b0ce62db-8722-4c8f-bfcd-c1aaf48d7566" providerId="ADAL" clId="{B27982B0-61A6-453D-A725-B8152286C95D}" dt="2021-03-03T18:15:53.365" v="3864" actId="207"/>
          <ac:spMkLst>
            <pc:docMk/>
            <pc:sldMk cId="1815722038" sldId="7326"/>
            <ac:spMk id="147" creationId="{89A662F5-1552-4FAD-A4C5-1B4BD86889C4}"/>
          </ac:spMkLst>
        </pc:spChg>
        <pc:grpChg chg="mod">
          <ac:chgData name="Aymane BENAYADA" userId="b0ce62db-8722-4c8f-bfcd-c1aaf48d7566" providerId="ADAL" clId="{B27982B0-61A6-453D-A725-B8152286C95D}" dt="2021-03-03T18:18:40.012" v="3907" actId="1036"/>
          <ac:grpSpMkLst>
            <pc:docMk/>
            <pc:sldMk cId="1815722038" sldId="7326"/>
            <ac:grpSpMk id="148" creationId="{348BC582-7CB4-48B0-A75D-5E74E1225922}"/>
          </ac:grpSpMkLst>
        </pc:grpChg>
        <pc:picChg chg="mod">
          <ac:chgData name="Aymane BENAYADA" userId="b0ce62db-8722-4c8f-bfcd-c1aaf48d7566" providerId="ADAL" clId="{B27982B0-61A6-453D-A725-B8152286C95D}" dt="2021-03-03T18:18:40.012" v="3907" actId="1036"/>
          <ac:picMkLst>
            <pc:docMk/>
            <pc:sldMk cId="1815722038" sldId="7326"/>
            <ac:picMk id="25" creationId="{9AC33FB4-4A73-42FC-9D8B-1E17CCD2478F}"/>
          </ac:picMkLst>
        </pc:picChg>
        <pc:picChg chg="mod">
          <ac:chgData name="Aymane BENAYADA" userId="b0ce62db-8722-4c8f-bfcd-c1aaf48d7566" providerId="ADAL" clId="{B27982B0-61A6-453D-A725-B8152286C95D}" dt="2021-03-03T18:18:40.012" v="3907" actId="1036"/>
          <ac:picMkLst>
            <pc:docMk/>
            <pc:sldMk cId="1815722038" sldId="7326"/>
            <ac:picMk id="26" creationId="{6E3D2BD2-A425-465E-AC4E-BB94F54F7E5E}"/>
          </ac:picMkLst>
        </pc:picChg>
        <pc:picChg chg="mod">
          <ac:chgData name="Aymane BENAYADA" userId="b0ce62db-8722-4c8f-bfcd-c1aaf48d7566" providerId="ADAL" clId="{B27982B0-61A6-453D-A725-B8152286C95D}" dt="2021-03-03T18:18:40.012" v="3907" actId="1036"/>
          <ac:picMkLst>
            <pc:docMk/>
            <pc:sldMk cId="1815722038" sldId="7326"/>
            <ac:picMk id="29" creationId="{9250DA4D-A317-4AA1-AEE2-DC4BDE00D748}"/>
          </ac:picMkLst>
        </pc:picChg>
        <pc:cxnChg chg="add">
          <ac:chgData name="Aymane BENAYADA" userId="b0ce62db-8722-4c8f-bfcd-c1aaf48d7566" providerId="ADAL" clId="{B27982B0-61A6-453D-A725-B8152286C95D}" dt="2021-03-03T18:16:40.459" v="3866" actId="11529"/>
          <ac:cxnSpMkLst>
            <pc:docMk/>
            <pc:sldMk cId="1815722038" sldId="7326"/>
            <ac:cxnSpMk id="10" creationId="{5D4C27D5-1D53-49BF-8B66-C0AA657164AD}"/>
          </ac:cxnSpMkLst>
        </pc:cxnChg>
        <pc:cxnChg chg="add mod">
          <ac:chgData name="Aymane BENAYADA" userId="b0ce62db-8722-4c8f-bfcd-c1aaf48d7566" providerId="ADAL" clId="{B27982B0-61A6-453D-A725-B8152286C95D}" dt="2021-03-03T18:16:59.076" v="3870" actId="14100"/>
          <ac:cxnSpMkLst>
            <pc:docMk/>
            <pc:sldMk cId="1815722038" sldId="7326"/>
            <ac:cxnSpMk id="69" creationId="{7D4A86B9-CDA3-4F7E-9DA5-DA4CC03FD183}"/>
          </ac:cxnSpMkLst>
        </pc:cxnChg>
        <pc:cxnChg chg="add mod">
          <ac:chgData name="Aymane BENAYADA" userId="b0ce62db-8722-4c8f-bfcd-c1aaf48d7566" providerId="ADAL" clId="{B27982B0-61A6-453D-A725-B8152286C95D}" dt="2021-03-03T18:17:12.636" v="3874" actId="14100"/>
          <ac:cxnSpMkLst>
            <pc:docMk/>
            <pc:sldMk cId="1815722038" sldId="7326"/>
            <ac:cxnSpMk id="73" creationId="{D830FCCF-3F39-4439-AF14-AAB6DB055528}"/>
          </ac:cxnSpMkLst>
        </pc:cxnChg>
        <pc:cxnChg chg="add mod">
          <ac:chgData name="Aymane BENAYADA" userId="b0ce62db-8722-4c8f-bfcd-c1aaf48d7566" providerId="ADAL" clId="{B27982B0-61A6-453D-A725-B8152286C95D}" dt="2021-03-03T18:18:46.571" v="3908" actId="14100"/>
          <ac:cxnSpMkLst>
            <pc:docMk/>
            <pc:sldMk cId="1815722038" sldId="7326"/>
            <ac:cxnSpMk id="76" creationId="{C59E61FF-0085-49DA-83DF-FDA057F96EAD}"/>
          </ac:cxnSpMkLst>
        </pc:cxnChg>
        <pc:cxnChg chg="add mod">
          <ac:chgData name="Aymane BENAYADA" userId="b0ce62db-8722-4c8f-bfcd-c1aaf48d7566" providerId="ADAL" clId="{B27982B0-61A6-453D-A725-B8152286C95D}" dt="2021-03-03T18:17:37.071" v="3883" actId="1036"/>
          <ac:cxnSpMkLst>
            <pc:docMk/>
            <pc:sldMk cId="1815722038" sldId="7326"/>
            <ac:cxnSpMk id="79" creationId="{EF0B9989-74FC-4200-B651-01688AB0677B}"/>
          </ac:cxnSpMkLst>
        </pc:cxnChg>
        <pc:cxnChg chg="add mod">
          <ac:chgData name="Aymane BENAYADA" userId="b0ce62db-8722-4c8f-bfcd-c1aaf48d7566" providerId="ADAL" clId="{B27982B0-61A6-453D-A725-B8152286C95D}" dt="2021-03-03T18:17:44.919" v="3885" actId="14100"/>
          <ac:cxnSpMkLst>
            <pc:docMk/>
            <pc:sldMk cId="1815722038" sldId="7326"/>
            <ac:cxnSpMk id="82" creationId="{45FFEE8E-E485-498D-BC08-B25DC7ED4DAD}"/>
          </ac:cxnSpMkLst>
        </pc:cxnChg>
      </pc:sldChg>
    </pc:docChg>
  </pc:docChgLst>
  <pc:docChgLst>
    <pc:chgData name="Maxime CARO" userId="7006948a-ce74-4c14-b6cc-11c5a151a7fb" providerId="ADAL" clId="{2574392E-1B3C-445E-B1D4-5C6320E6048E}"/>
    <pc:docChg chg="undo redo custSel modSld sldOrd">
      <pc:chgData name="Maxime CARO" userId="7006948a-ce74-4c14-b6cc-11c5a151a7fb" providerId="ADAL" clId="{2574392E-1B3C-445E-B1D4-5C6320E6048E}" dt="2021-03-03T23:31:48.947" v="14507" actId="20577"/>
      <pc:docMkLst>
        <pc:docMk/>
      </pc:docMkLst>
      <pc:sldChg chg="addSp delSp modSp mod">
        <pc:chgData name="Maxime CARO" userId="7006948a-ce74-4c14-b6cc-11c5a151a7fb" providerId="ADAL" clId="{2574392E-1B3C-445E-B1D4-5C6320E6048E}" dt="2021-03-03T22:56:47.338" v="12013" actId="478"/>
        <pc:sldMkLst>
          <pc:docMk/>
          <pc:sldMk cId="1092298302" sldId="4910"/>
        </pc:sldMkLst>
        <pc:spChg chg="add del mod">
          <ac:chgData name="Maxime CARO" userId="7006948a-ce74-4c14-b6cc-11c5a151a7fb" providerId="ADAL" clId="{2574392E-1B3C-445E-B1D4-5C6320E6048E}" dt="2021-03-03T22:56:47.338" v="12013" actId="478"/>
          <ac:spMkLst>
            <pc:docMk/>
            <pc:sldMk cId="1092298302" sldId="4910"/>
            <ac:spMk id="2" creationId="{BE786A90-37B8-4983-AC87-E32C2B0DE7B0}"/>
          </ac:spMkLst>
        </pc:spChg>
      </pc:sldChg>
      <pc:sldChg chg="modSp mod">
        <pc:chgData name="Maxime CARO" userId="7006948a-ce74-4c14-b6cc-11c5a151a7fb" providerId="ADAL" clId="{2574392E-1B3C-445E-B1D4-5C6320E6048E}" dt="2021-03-03T22:33:40.892" v="10236" actId="20577"/>
        <pc:sldMkLst>
          <pc:docMk/>
          <pc:sldMk cId="3754847595" sldId="6895"/>
        </pc:sldMkLst>
        <pc:spChg chg="mod">
          <ac:chgData name="Maxime CARO" userId="7006948a-ce74-4c14-b6cc-11c5a151a7fb" providerId="ADAL" clId="{2574392E-1B3C-445E-B1D4-5C6320E6048E}" dt="2021-03-03T22:33:40.892" v="10236" actId="20577"/>
          <ac:spMkLst>
            <pc:docMk/>
            <pc:sldMk cId="3754847595" sldId="6895"/>
            <ac:spMk id="164" creationId="{314291C5-FA83-42E7-B149-349A9AF45727}"/>
          </ac:spMkLst>
        </pc:spChg>
      </pc:sldChg>
      <pc:sldChg chg="modSp mod">
        <pc:chgData name="Maxime CARO" userId="7006948a-ce74-4c14-b6cc-11c5a151a7fb" providerId="ADAL" clId="{2574392E-1B3C-445E-B1D4-5C6320E6048E}" dt="2021-03-03T22:53:09.049" v="11699" actId="20577"/>
        <pc:sldMkLst>
          <pc:docMk/>
          <pc:sldMk cId="394121294" sldId="6898"/>
        </pc:sldMkLst>
        <pc:spChg chg="mod">
          <ac:chgData name="Maxime CARO" userId="7006948a-ce74-4c14-b6cc-11c5a151a7fb" providerId="ADAL" clId="{2574392E-1B3C-445E-B1D4-5C6320E6048E}" dt="2021-03-03T22:53:00.568" v="11698" actId="20577"/>
          <ac:spMkLst>
            <pc:docMk/>
            <pc:sldMk cId="394121294" sldId="6898"/>
            <ac:spMk id="100" creationId="{B597BFCF-A09D-40FE-BDC1-1805DCB80CFD}"/>
          </ac:spMkLst>
        </pc:spChg>
        <pc:spChg chg="mod">
          <ac:chgData name="Maxime CARO" userId="7006948a-ce74-4c14-b6cc-11c5a151a7fb" providerId="ADAL" clId="{2574392E-1B3C-445E-B1D4-5C6320E6048E}" dt="2021-03-03T22:53:09.049" v="11699" actId="20577"/>
          <ac:spMkLst>
            <pc:docMk/>
            <pc:sldMk cId="394121294" sldId="6898"/>
            <ac:spMk id="113" creationId="{5D7DBDC7-9B32-432E-A3EE-4CAC566D0866}"/>
          </ac:spMkLst>
        </pc:spChg>
      </pc:sldChg>
      <pc:sldChg chg="modSp mod">
        <pc:chgData name="Maxime CARO" userId="7006948a-ce74-4c14-b6cc-11c5a151a7fb" providerId="ADAL" clId="{2574392E-1B3C-445E-B1D4-5C6320E6048E}" dt="2021-03-03T22:57:49.324" v="12064" actId="1036"/>
        <pc:sldMkLst>
          <pc:docMk/>
          <pc:sldMk cId="462088916" sldId="6939"/>
        </pc:sldMkLst>
        <pc:spChg chg="mod">
          <ac:chgData name="Maxime CARO" userId="7006948a-ce74-4c14-b6cc-11c5a151a7fb" providerId="ADAL" clId="{2574392E-1B3C-445E-B1D4-5C6320E6048E}" dt="2021-03-03T22:57:21.202" v="12026" actId="20577"/>
          <ac:spMkLst>
            <pc:docMk/>
            <pc:sldMk cId="462088916" sldId="6939"/>
            <ac:spMk id="8" creationId="{5380CE36-9F8B-4709-88F0-0B5BFF3BF056}"/>
          </ac:spMkLst>
        </pc:spChg>
        <pc:spChg chg="mod">
          <ac:chgData name="Maxime CARO" userId="7006948a-ce74-4c14-b6cc-11c5a151a7fb" providerId="ADAL" clId="{2574392E-1B3C-445E-B1D4-5C6320E6048E}" dt="2021-03-03T22:57:08.026" v="12024" actId="6549"/>
          <ac:spMkLst>
            <pc:docMk/>
            <pc:sldMk cId="462088916" sldId="6939"/>
            <ac:spMk id="29" creationId="{4797808D-913D-4B73-85F1-942B3BFF4F24}"/>
          </ac:spMkLst>
        </pc:spChg>
        <pc:spChg chg="mod">
          <ac:chgData name="Maxime CARO" userId="7006948a-ce74-4c14-b6cc-11c5a151a7fb" providerId="ADAL" clId="{2574392E-1B3C-445E-B1D4-5C6320E6048E}" dt="2021-03-03T22:57:49.324" v="12064" actId="1036"/>
          <ac:spMkLst>
            <pc:docMk/>
            <pc:sldMk cId="462088916" sldId="6939"/>
            <ac:spMk id="102" creationId="{E4B09638-68E6-4878-863B-CEBDAC3605F0}"/>
          </ac:spMkLst>
        </pc:spChg>
      </pc:sldChg>
      <pc:sldChg chg="addSp delSp modSp mod chgLayout">
        <pc:chgData name="Maxime CARO" userId="7006948a-ce74-4c14-b6cc-11c5a151a7fb" providerId="ADAL" clId="{2574392E-1B3C-445E-B1D4-5C6320E6048E}" dt="2021-03-03T23:09:21.145" v="12922" actId="6549"/>
        <pc:sldMkLst>
          <pc:docMk/>
          <pc:sldMk cId="37789552" sldId="6951"/>
        </pc:sldMkLst>
        <pc:spChg chg="mod ord">
          <ac:chgData name="Maxime CARO" userId="7006948a-ce74-4c14-b6cc-11c5a151a7fb" providerId="ADAL" clId="{2574392E-1B3C-445E-B1D4-5C6320E6048E}" dt="2021-03-03T21:40:42.626" v="6791"/>
          <ac:spMkLst>
            <pc:docMk/>
            <pc:sldMk cId="37789552" sldId="6951"/>
            <ac:spMk id="3" creationId="{30953E26-7813-417B-AC0B-7AC74C77D79F}"/>
          </ac:spMkLst>
        </pc:spChg>
        <pc:spChg chg="add del mod">
          <ac:chgData name="Maxime CARO" userId="7006948a-ce74-4c14-b6cc-11c5a151a7fb" providerId="ADAL" clId="{2574392E-1B3C-445E-B1D4-5C6320E6048E}" dt="2021-03-03T21:40:36.381" v="6784" actId="6264"/>
          <ac:spMkLst>
            <pc:docMk/>
            <pc:sldMk cId="37789552" sldId="6951"/>
            <ac:spMk id="6" creationId="{5552D8F6-628A-4578-9EB2-D6BA593E1599}"/>
          </ac:spMkLst>
        </pc:spChg>
        <pc:spChg chg="add del mod">
          <ac:chgData name="Maxime CARO" userId="7006948a-ce74-4c14-b6cc-11c5a151a7fb" providerId="ADAL" clId="{2574392E-1B3C-445E-B1D4-5C6320E6048E}" dt="2021-03-03T21:40:36.381" v="6784" actId="6264"/>
          <ac:spMkLst>
            <pc:docMk/>
            <pc:sldMk cId="37789552" sldId="6951"/>
            <ac:spMk id="7" creationId="{8CB02FA8-661E-4AF9-9F29-8CD1C6A44C37}"/>
          </ac:spMkLst>
        </pc:spChg>
        <pc:spChg chg="add del mod modVis">
          <ac:chgData name="Maxime CARO" userId="7006948a-ce74-4c14-b6cc-11c5a151a7fb" providerId="ADAL" clId="{2574392E-1B3C-445E-B1D4-5C6320E6048E}" dt="2021-03-03T21:40:36.375" v="6783" actId="962"/>
          <ac:spMkLst>
            <pc:docMk/>
            <pc:sldMk cId="37789552" sldId="6951"/>
            <ac:spMk id="8" creationId="{58796E0B-AD7E-492C-992C-0A052F2FB41D}"/>
          </ac:spMkLst>
        </pc:spChg>
        <pc:spChg chg="add del mod">
          <ac:chgData name="Maxime CARO" userId="7006948a-ce74-4c14-b6cc-11c5a151a7fb" providerId="ADAL" clId="{2574392E-1B3C-445E-B1D4-5C6320E6048E}" dt="2021-03-03T21:40:42.626" v="6791"/>
          <ac:spMkLst>
            <pc:docMk/>
            <pc:sldMk cId="37789552" sldId="6951"/>
            <ac:spMk id="9" creationId="{35FD120E-2C95-45C9-8DF7-2FF78D176E77}"/>
          </ac:spMkLst>
        </pc:spChg>
        <pc:spChg chg="add mod ord">
          <ac:chgData name="Maxime CARO" userId="7006948a-ce74-4c14-b6cc-11c5a151a7fb" providerId="ADAL" clId="{2574392E-1B3C-445E-B1D4-5C6320E6048E}" dt="2021-03-03T21:40:50.442" v="6836"/>
          <ac:spMkLst>
            <pc:docMk/>
            <pc:sldMk cId="37789552" sldId="6951"/>
            <ac:spMk id="10" creationId="{A33BC908-DF64-4B47-805D-4A5C83960093}"/>
          </ac:spMkLst>
        </pc:spChg>
        <pc:spChg chg="add del mod modVis">
          <ac:chgData name="Maxime CARO" userId="7006948a-ce74-4c14-b6cc-11c5a151a7fb" providerId="ADAL" clId="{2574392E-1B3C-445E-B1D4-5C6320E6048E}" dt="2021-03-03T21:40:45.497" v="6832"/>
          <ac:spMkLst>
            <pc:docMk/>
            <pc:sldMk cId="37789552" sldId="6951"/>
            <ac:spMk id="11" creationId="{30743351-E8E6-4EE1-9679-C89FC14359C4}"/>
          </ac:spMkLst>
        </pc:spChg>
        <pc:spChg chg="add del mod modVis">
          <ac:chgData name="Maxime CARO" userId="7006948a-ce74-4c14-b6cc-11c5a151a7fb" providerId="ADAL" clId="{2574392E-1B3C-445E-B1D4-5C6320E6048E}" dt="2021-03-03T21:40:50.527" v="6873"/>
          <ac:spMkLst>
            <pc:docMk/>
            <pc:sldMk cId="37789552" sldId="6951"/>
            <ac:spMk id="12" creationId="{E26C4A2F-5AF1-484C-B4FB-479A4DE354E4}"/>
          </ac:spMkLst>
        </pc:spChg>
        <pc:spChg chg="add mod">
          <ac:chgData name="Maxime CARO" userId="7006948a-ce74-4c14-b6cc-11c5a151a7fb" providerId="ADAL" clId="{2574392E-1B3C-445E-B1D4-5C6320E6048E}" dt="2021-03-03T21:56:18.479" v="9100" actId="207"/>
          <ac:spMkLst>
            <pc:docMk/>
            <pc:sldMk cId="37789552" sldId="6951"/>
            <ac:spMk id="13" creationId="{5D12BBB3-242E-49CB-ACE3-3208C2ECAD07}"/>
          </ac:spMkLst>
        </pc:spChg>
        <pc:spChg chg="mod">
          <ac:chgData name="Maxime CARO" userId="7006948a-ce74-4c14-b6cc-11c5a151a7fb" providerId="ADAL" clId="{2574392E-1B3C-445E-B1D4-5C6320E6048E}" dt="2021-03-03T21:58:03.271" v="9105" actId="1076"/>
          <ac:spMkLst>
            <pc:docMk/>
            <pc:sldMk cId="37789552" sldId="6951"/>
            <ac:spMk id="14" creationId="{92FC6C6C-155F-4C1A-890E-114863D14568}"/>
          </ac:spMkLst>
        </pc:spChg>
        <pc:spChg chg="mod">
          <ac:chgData name="Maxime CARO" userId="7006948a-ce74-4c14-b6cc-11c5a151a7fb" providerId="ADAL" clId="{2574392E-1B3C-445E-B1D4-5C6320E6048E}" dt="2021-03-03T23:09:21.145" v="12922" actId="6549"/>
          <ac:spMkLst>
            <pc:docMk/>
            <pc:sldMk cId="37789552" sldId="6951"/>
            <ac:spMk id="57" creationId="{C7761167-8EEA-4790-9E92-2DF776DF9F92}"/>
          </ac:spMkLst>
        </pc:spChg>
        <pc:spChg chg="add mod">
          <ac:chgData name="Maxime CARO" userId="7006948a-ce74-4c14-b6cc-11c5a151a7fb" providerId="ADAL" clId="{2574392E-1B3C-445E-B1D4-5C6320E6048E}" dt="2021-03-03T21:56:14.022" v="9099" actId="207"/>
          <ac:spMkLst>
            <pc:docMk/>
            <pc:sldMk cId="37789552" sldId="6951"/>
            <ac:spMk id="78" creationId="{8AF7B584-F1FB-4315-B947-B6CF432F64C1}"/>
          </ac:spMkLst>
        </pc:spChg>
        <pc:spChg chg="del mod ord">
          <ac:chgData name="Maxime CARO" userId="7006948a-ce74-4c14-b6cc-11c5a151a7fb" providerId="ADAL" clId="{2574392E-1B3C-445E-B1D4-5C6320E6048E}" dt="2021-03-03T21:40:42.626" v="6791"/>
          <ac:spMkLst>
            <pc:docMk/>
            <pc:sldMk cId="37789552" sldId="6951"/>
            <ac:spMk id="102" creationId="{D9C2B907-6242-45DF-B46E-6F35EA341586}"/>
          </ac:spMkLst>
        </pc:spChg>
        <pc:spChg chg="mod">
          <ac:chgData name="Maxime CARO" userId="7006948a-ce74-4c14-b6cc-11c5a151a7fb" providerId="ADAL" clId="{2574392E-1B3C-445E-B1D4-5C6320E6048E}" dt="2021-03-03T21:57:59.881" v="9103" actId="1076"/>
          <ac:spMkLst>
            <pc:docMk/>
            <pc:sldMk cId="37789552" sldId="6951"/>
            <ac:spMk id="135" creationId="{C73C3472-E4EA-4EDB-9BCF-6C36B1BAF8FA}"/>
          </ac:spMkLst>
        </pc:spChg>
        <pc:spChg chg="mod">
          <ac:chgData name="Maxime CARO" userId="7006948a-ce74-4c14-b6cc-11c5a151a7fb" providerId="ADAL" clId="{2574392E-1B3C-445E-B1D4-5C6320E6048E}" dt="2021-03-03T22:03:07.123" v="9135" actId="1076"/>
          <ac:spMkLst>
            <pc:docMk/>
            <pc:sldMk cId="37789552" sldId="6951"/>
            <ac:spMk id="183" creationId="{D458E761-8D37-4B76-985F-EA4DCCEFE449}"/>
          </ac:spMkLst>
        </pc:spChg>
        <pc:spChg chg="mod">
          <ac:chgData name="Maxime CARO" userId="7006948a-ce74-4c14-b6cc-11c5a151a7fb" providerId="ADAL" clId="{2574392E-1B3C-445E-B1D4-5C6320E6048E}" dt="2021-03-03T21:58:53.304" v="9122" actId="1037"/>
          <ac:spMkLst>
            <pc:docMk/>
            <pc:sldMk cId="37789552" sldId="6951"/>
            <ac:spMk id="184" creationId="{E421838B-1AC2-4204-8392-5E73A0DAC093}"/>
          </ac:spMkLst>
        </pc:spChg>
        <pc:spChg chg="mod">
          <ac:chgData name="Maxime CARO" userId="7006948a-ce74-4c14-b6cc-11c5a151a7fb" providerId="ADAL" clId="{2574392E-1B3C-445E-B1D4-5C6320E6048E}" dt="2021-03-03T21:59:03.860" v="9125" actId="1076"/>
          <ac:spMkLst>
            <pc:docMk/>
            <pc:sldMk cId="37789552" sldId="6951"/>
            <ac:spMk id="185" creationId="{E54FBE8C-ECAC-4DE9-B343-6B55E302243E}"/>
          </ac:spMkLst>
        </pc:spChg>
        <pc:spChg chg="mod">
          <ac:chgData name="Maxime CARO" userId="7006948a-ce74-4c14-b6cc-11c5a151a7fb" providerId="ADAL" clId="{2574392E-1B3C-445E-B1D4-5C6320E6048E}" dt="2021-03-03T21:52:35.484" v="9068" actId="14100"/>
          <ac:spMkLst>
            <pc:docMk/>
            <pc:sldMk cId="37789552" sldId="6951"/>
            <ac:spMk id="186" creationId="{CA08447A-EE6E-4C22-A9BA-BC8710F62CB8}"/>
          </ac:spMkLst>
        </pc:spChg>
        <pc:graphicFrameChg chg="mod">
          <ac:chgData name="Maxime CARO" userId="7006948a-ce74-4c14-b6cc-11c5a151a7fb" providerId="ADAL" clId="{2574392E-1B3C-445E-B1D4-5C6320E6048E}" dt="2021-03-03T21:40:50.527" v="6875"/>
          <ac:graphicFrameMkLst>
            <pc:docMk/>
            <pc:sldMk cId="37789552" sldId="6951"/>
            <ac:graphicFrameMk id="5" creationId="{EAAA3A35-C6B3-4EE6-9406-A3DBC2CB7256}"/>
          </ac:graphicFrameMkLst>
        </pc:graphicFrameChg>
        <pc:graphicFrameChg chg="mod">
          <ac:chgData name="Maxime CARO" userId="7006948a-ce74-4c14-b6cc-11c5a151a7fb" providerId="ADAL" clId="{2574392E-1B3C-445E-B1D4-5C6320E6048E}" dt="2021-03-03T21:59:00.003" v="9124"/>
          <ac:graphicFrameMkLst>
            <pc:docMk/>
            <pc:sldMk cId="37789552" sldId="6951"/>
            <ac:graphicFrameMk id="105" creationId="{DB997396-A4D9-4A36-88AF-7136E2EAF600}"/>
          </ac:graphicFrameMkLst>
        </pc:graphicFrameChg>
        <pc:graphicFrameChg chg="mod">
          <ac:chgData name="Maxime CARO" userId="7006948a-ce74-4c14-b6cc-11c5a151a7fb" providerId="ADAL" clId="{2574392E-1B3C-445E-B1D4-5C6320E6048E}" dt="2021-03-03T22:03:40.186" v="9142" actId="404"/>
          <ac:graphicFrameMkLst>
            <pc:docMk/>
            <pc:sldMk cId="37789552" sldId="6951"/>
            <ac:graphicFrameMk id="106" creationId="{52E7E823-D948-46A2-AFFC-1CF185FB34B3}"/>
          </ac:graphicFrameMkLst>
        </pc:graphicFrameChg>
        <pc:picChg chg="mod">
          <ac:chgData name="Maxime CARO" userId="7006948a-ce74-4c14-b6cc-11c5a151a7fb" providerId="ADAL" clId="{2574392E-1B3C-445E-B1D4-5C6320E6048E}" dt="2021-03-03T21:58:42.209" v="9119" actId="1076"/>
          <ac:picMkLst>
            <pc:docMk/>
            <pc:sldMk cId="37789552" sldId="6951"/>
            <ac:picMk id="118" creationId="{42C6B5E4-0439-4A95-9372-1E48D35F6E53}"/>
          </ac:picMkLst>
        </pc:picChg>
        <pc:cxnChg chg="add mod">
          <ac:chgData name="Maxime CARO" userId="7006948a-ce74-4c14-b6cc-11c5a151a7fb" providerId="ADAL" clId="{2574392E-1B3C-445E-B1D4-5C6320E6048E}" dt="2021-03-03T21:57:48.664" v="9102" actId="571"/>
          <ac:cxnSpMkLst>
            <pc:docMk/>
            <pc:sldMk cId="37789552" sldId="6951"/>
            <ac:cxnSpMk id="79" creationId="{3B891582-C8B2-44B2-B4F2-C552DFC1C194}"/>
          </ac:cxnSpMkLst>
        </pc:cxnChg>
        <pc:cxnChg chg="mod">
          <ac:chgData name="Maxime CARO" userId="7006948a-ce74-4c14-b6cc-11c5a151a7fb" providerId="ADAL" clId="{2574392E-1B3C-445E-B1D4-5C6320E6048E}" dt="2021-03-03T21:58:14.885" v="9113" actId="1038"/>
          <ac:cxnSpMkLst>
            <pc:docMk/>
            <pc:sldMk cId="37789552" sldId="6951"/>
            <ac:cxnSpMk id="122" creationId="{E93B79F8-C267-44CD-A03A-AD17CB239AA1}"/>
          </ac:cxnSpMkLst>
        </pc:cxnChg>
        <pc:cxnChg chg="mod">
          <ac:chgData name="Maxime CARO" userId="7006948a-ce74-4c14-b6cc-11c5a151a7fb" providerId="ADAL" clId="{2574392E-1B3C-445E-B1D4-5C6320E6048E}" dt="2021-03-03T21:58:32.835" v="9116" actId="1076"/>
          <ac:cxnSpMkLst>
            <pc:docMk/>
            <pc:sldMk cId="37789552" sldId="6951"/>
            <ac:cxnSpMk id="134" creationId="{3E2AAE98-D05E-4D6A-B9EE-3DB1DA0B3B2A}"/>
          </ac:cxnSpMkLst>
        </pc:cxnChg>
        <pc:cxnChg chg="mod">
          <ac:chgData name="Maxime CARO" userId="7006948a-ce74-4c14-b6cc-11c5a151a7fb" providerId="ADAL" clId="{2574392E-1B3C-445E-B1D4-5C6320E6048E}" dt="2021-03-03T22:03:12.574" v="9138" actId="1037"/>
          <ac:cxnSpMkLst>
            <pc:docMk/>
            <pc:sldMk cId="37789552" sldId="6951"/>
            <ac:cxnSpMk id="157" creationId="{F37EC9CB-1C15-4E67-9CAE-A912BF58EC99}"/>
          </ac:cxnSpMkLst>
        </pc:cxnChg>
        <pc:cxnChg chg="mod">
          <ac:chgData name="Maxime CARO" userId="7006948a-ce74-4c14-b6cc-11c5a151a7fb" providerId="ADAL" clId="{2574392E-1B3C-445E-B1D4-5C6320E6048E}" dt="2021-03-03T21:58:53.304" v="9122" actId="1037"/>
          <ac:cxnSpMkLst>
            <pc:docMk/>
            <pc:sldMk cId="37789552" sldId="6951"/>
            <ac:cxnSpMk id="158" creationId="{33979CC2-12EA-4702-8FCD-A9DC8687205E}"/>
          </ac:cxnSpMkLst>
        </pc:cxnChg>
        <pc:cxnChg chg="del mod">
          <ac:chgData name="Maxime CARO" userId="7006948a-ce74-4c14-b6cc-11c5a151a7fb" providerId="ADAL" clId="{2574392E-1B3C-445E-B1D4-5C6320E6048E}" dt="2021-03-03T21:58:38.765" v="9118" actId="478"/>
          <ac:cxnSpMkLst>
            <pc:docMk/>
            <pc:sldMk cId="37789552" sldId="6951"/>
            <ac:cxnSpMk id="159" creationId="{8D70FB09-EB63-43D9-8CC9-CA3A8FC8D23E}"/>
          </ac:cxnSpMkLst>
        </pc:cxnChg>
        <pc:cxnChg chg="mod">
          <ac:chgData name="Maxime CARO" userId="7006948a-ce74-4c14-b6cc-11c5a151a7fb" providerId="ADAL" clId="{2574392E-1B3C-445E-B1D4-5C6320E6048E}" dt="2021-03-03T21:58:53.304" v="9122" actId="1037"/>
          <ac:cxnSpMkLst>
            <pc:docMk/>
            <pc:sldMk cId="37789552" sldId="6951"/>
            <ac:cxnSpMk id="160" creationId="{C468C75D-B3D5-4E66-ACC3-0A1049A57DE3}"/>
          </ac:cxnSpMkLst>
        </pc:cxnChg>
        <pc:cxnChg chg="mod">
          <ac:chgData name="Maxime CARO" userId="7006948a-ce74-4c14-b6cc-11c5a151a7fb" providerId="ADAL" clId="{2574392E-1B3C-445E-B1D4-5C6320E6048E}" dt="2021-03-03T21:58:58.688" v="9123" actId="1076"/>
          <ac:cxnSpMkLst>
            <pc:docMk/>
            <pc:sldMk cId="37789552" sldId="6951"/>
            <ac:cxnSpMk id="161" creationId="{940EC4A2-DBD0-49A4-909A-F6B8100D6EAB}"/>
          </ac:cxnSpMkLst>
        </pc:cxnChg>
        <pc:cxnChg chg="del mod">
          <ac:chgData name="Maxime CARO" userId="7006948a-ce74-4c14-b6cc-11c5a151a7fb" providerId="ADAL" clId="{2574392E-1B3C-445E-B1D4-5C6320E6048E}" dt="2021-03-03T21:59:10.330" v="9127" actId="478"/>
          <ac:cxnSpMkLst>
            <pc:docMk/>
            <pc:sldMk cId="37789552" sldId="6951"/>
            <ac:cxnSpMk id="162" creationId="{BEC154B8-5A2A-4F77-8541-050C1A5FBFD6}"/>
          </ac:cxnSpMkLst>
        </pc:cxnChg>
        <pc:cxnChg chg="mod">
          <ac:chgData name="Maxime CARO" userId="7006948a-ce74-4c14-b6cc-11c5a151a7fb" providerId="ADAL" clId="{2574392E-1B3C-445E-B1D4-5C6320E6048E}" dt="2021-03-03T21:59:07.264" v="9126" actId="1076"/>
          <ac:cxnSpMkLst>
            <pc:docMk/>
            <pc:sldMk cId="37789552" sldId="6951"/>
            <ac:cxnSpMk id="163" creationId="{EA253528-F078-4611-BBB0-A7756F826413}"/>
          </ac:cxnSpMkLst>
        </pc:cxnChg>
        <pc:cxnChg chg="mod">
          <ac:chgData name="Maxime CARO" userId="7006948a-ce74-4c14-b6cc-11c5a151a7fb" providerId="ADAL" clId="{2574392E-1B3C-445E-B1D4-5C6320E6048E}" dt="2021-03-03T21:52:35.484" v="9068" actId="14100"/>
          <ac:cxnSpMkLst>
            <pc:docMk/>
            <pc:sldMk cId="37789552" sldId="6951"/>
            <ac:cxnSpMk id="164" creationId="{F01E08AB-1C5F-440A-87E9-28C7682835A0}"/>
          </ac:cxnSpMkLst>
        </pc:cxnChg>
      </pc:sldChg>
      <pc:sldChg chg="addSp delSp modSp mod">
        <pc:chgData name="Maxime CARO" userId="7006948a-ce74-4c14-b6cc-11c5a151a7fb" providerId="ADAL" clId="{2574392E-1B3C-445E-B1D4-5C6320E6048E}" dt="2021-03-03T22:49:45.492" v="11331" actId="20577"/>
        <pc:sldMkLst>
          <pc:docMk/>
          <pc:sldMk cId="4173530040" sldId="6970"/>
        </pc:sldMkLst>
        <pc:spChg chg="mod">
          <ac:chgData name="Maxime CARO" userId="7006948a-ce74-4c14-b6cc-11c5a151a7fb" providerId="ADAL" clId="{2574392E-1B3C-445E-B1D4-5C6320E6048E}" dt="2021-03-03T22:49:25.132" v="11288"/>
          <ac:spMkLst>
            <pc:docMk/>
            <pc:sldMk cId="4173530040" sldId="6970"/>
            <ac:spMk id="2" creationId="{93B14060-74BA-433D-B581-8914BB41F1C9}"/>
          </ac:spMkLst>
        </pc:spChg>
        <pc:spChg chg="add del mod modVis">
          <ac:chgData name="Maxime CARO" userId="7006948a-ce74-4c14-b6cc-11c5a151a7fb" providerId="ADAL" clId="{2574392E-1B3C-445E-B1D4-5C6320E6048E}" dt="2021-03-03T22:49:08.665" v="11147"/>
          <ac:spMkLst>
            <pc:docMk/>
            <pc:sldMk cId="4173530040" sldId="6970"/>
            <ac:spMk id="6" creationId="{9894CE39-E0DD-4BCC-AE7E-866367C3BCD2}"/>
          </ac:spMkLst>
        </pc:spChg>
        <pc:spChg chg="add del mod modVis">
          <ac:chgData name="Maxime CARO" userId="7006948a-ce74-4c14-b6cc-11c5a151a7fb" providerId="ADAL" clId="{2574392E-1B3C-445E-B1D4-5C6320E6048E}" dt="2021-03-03T22:49:18.863" v="11194"/>
          <ac:spMkLst>
            <pc:docMk/>
            <pc:sldMk cId="4173530040" sldId="6970"/>
            <ac:spMk id="7" creationId="{CC91D689-BA36-40A7-AD42-1ACF54776C86}"/>
          </ac:spMkLst>
        </pc:spChg>
        <pc:spChg chg="add del mod modVis">
          <ac:chgData name="Maxime CARO" userId="7006948a-ce74-4c14-b6cc-11c5a151a7fb" providerId="ADAL" clId="{2574392E-1B3C-445E-B1D4-5C6320E6048E}" dt="2021-03-03T22:49:22.156" v="11241"/>
          <ac:spMkLst>
            <pc:docMk/>
            <pc:sldMk cId="4173530040" sldId="6970"/>
            <ac:spMk id="11" creationId="{EF877703-1199-43A9-94A3-E7D83D317A14}"/>
          </ac:spMkLst>
        </pc:spChg>
        <pc:spChg chg="add del mod modVis">
          <ac:chgData name="Maxime CARO" userId="7006948a-ce74-4c14-b6cc-11c5a151a7fb" providerId="ADAL" clId="{2574392E-1B3C-445E-B1D4-5C6320E6048E}" dt="2021-03-03T22:49:23.659" v="11284"/>
          <ac:spMkLst>
            <pc:docMk/>
            <pc:sldMk cId="4173530040" sldId="6970"/>
            <ac:spMk id="15" creationId="{E4402685-8A13-4CC2-BB89-8B291326D2A6}"/>
          </ac:spMkLst>
        </pc:spChg>
        <pc:spChg chg="mod">
          <ac:chgData name="Maxime CARO" userId="7006948a-ce74-4c14-b6cc-11c5a151a7fb" providerId="ADAL" clId="{2574392E-1B3C-445E-B1D4-5C6320E6048E}" dt="2021-03-03T22:49:45.492" v="11331" actId="20577"/>
          <ac:spMkLst>
            <pc:docMk/>
            <pc:sldMk cId="4173530040" sldId="6970"/>
            <ac:spMk id="17" creationId="{EBC0EC2E-B9DC-408F-893C-B2C88EDF6C34}"/>
          </ac:spMkLst>
        </pc:spChg>
        <pc:spChg chg="add del mod modVis">
          <ac:chgData name="Maxime CARO" userId="7006948a-ce74-4c14-b6cc-11c5a151a7fb" providerId="ADAL" clId="{2574392E-1B3C-445E-B1D4-5C6320E6048E}" dt="2021-03-03T22:49:25.194" v="11325"/>
          <ac:spMkLst>
            <pc:docMk/>
            <pc:sldMk cId="4173530040" sldId="6970"/>
            <ac:spMk id="20" creationId="{06A9A32A-1D61-4743-9F31-B668C3512AC3}"/>
          </ac:spMkLst>
        </pc:spChg>
        <pc:graphicFrameChg chg="mod">
          <ac:chgData name="Maxime CARO" userId="7006948a-ce74-4c14-b6cc-11c5a151a7fb" providerId="ADAL" clId="{2574392E-1B3C-445E-B1D4-5C6320E6048E}" dt="2021-03-03T22:49:25.194" v="11327"/>
          <ac:graphicFrameMkLst>
            <pc:docMk/>
            <pc:sldMk cId="4173530040" sldId="6970"/>
            <ac:graphicFrameMk id="5" creationId="{EAAA3A35-C6B3-4EE6-9406-A3DBC2CB7256}"/>
          </ac:graphicFrameMkLst>
        </pc:graphicFrameChg>
      </pc:sldChg>
      <pc:sldChg chg="addSp delSp modSp mod">
        <pc:chgData name="Maxime CARO" userId="7006948a-ce74-4c14-b6cc-11c5a151a7fb" providerId="ADAL" clId="{2574392E-1B3C-445E-B1D4-5C6320E6048E}" dt="2021-03-03T22:33:06.609" v="10234"/>
        <pc:sldMkLst>
          <pc:docMk/>
          <pc:sldMk cId="2262608388" sldId="6971"/>
        </pc:sldMkLst>
        <pc:spChg chg="mod">
          <ac:chgData name="Maxime CARO" userId="7006948a-ce74-4c14-b6cc-11c5a151a7fb" providerId="ADAL" clId="{2574392E-1B3C-445E-B1D4-5C6320E6048E}" dt="2021-03-03T22:33:06.531" v="10195"/>
          <ac:spMkLst>
            <pc:docMk/>
            <pc:sldMk cId="2262608388" sldId="6971"/>
            <ac:spMk id="2" creationId="{8F90B4A6-3E62-4E3E-893A-54F984AC8429}"/>
          </ac:spMkLst>
        </pc:spChg>
        <pc:spChg chg="add del mod modVis">
          <ac:chgData name="Maxime CARO" userId="7006948a-ce74-4c14-b6cc-11c5a151a7fb" providerId="ADAL" clId="{2574392E-1B3C-445E-B1D4-5C6320E6048E}" dt="2021-03-03T22:33:05.530" v="10191"/>
          <ac:spMkLst>
            <pc:docMk/>
            <pc:sldMk cId="2262608388" sldId="6971"/>
            <ac:spMk id="5" creationId="{1383D63F-36E4-49C3-AFFB-9D143B4EDF18}"/>
          </ac:spMkLst>
        </pc:spChg>
        <pc:spChg chg="add del mod modVis">
          <ac:chgData name="Maxime CARO" userId="7006948a-ce74-4c14-b6cc-11c5a151a7fb" providerId="ADAL" clId="{2574392E-1B3C-445E-B1D4-5C6320E6048E}" dt="2021-03-03T22:33:06.594" v="10232"/>
          <ac:spMkLst>
            <pc:docMk/>
            <pc:sldMk cId="2262608388" sldId="6971"/>
            <ac:spMk id="7" creationId="{C69E249E-67C2-4DF4-A828-E54AD5E637DB}"/>
          </ac:spMkLst>
        </pc:spChg>
        <pc:spChg chg="mod">
          <ac:chgData name="Maxime CARO" userId="7006948a-ce74-4c14-b6cc-11c5a151a7fb" providerId="ADAL" clId="{2574392E-1B3C-445E-B1D4-5C6320E6048E}" dt="2021-03-03T22:33:00.457" v="10152" actId="20577"/>
          <ac:spMkLst>
            <pc:docMk/>
            <pc:sldMk cId="2262608388" sldId="6971"/>
            <ac:spMk id="74" creationId="{5E6094B5-BE2D-4EE1-915D-CA3BF0FAC358}"/>
          </ac:spMkLst>
        </pc:spChg>
        <pc:spChg chg="mod">
          <ac:chgData name="Maxime CARO" userId="7006948a-ce74-4c14-b6cc-11c5a151a7fb" providerId="ADAL" clId="{2574392E-1B3C-445E-B1D4-5C6320E6048E}" dt="2021-03-03T22:32:50.889" v="10150" actId="20577"/>
          <ac:spMkLst>
            <pc:docMk/>
            <pc:sldMk cId="2262608388" sldId="6971"/>
            <ac:spMk id="76" creationId="{E4C09340-52C9-4A5F-9C01-1DA736DB741C}"/>
          </ac:spMkLst>
        </pc:spChg>
        <pc:graphicFrameChg chg="mod">
          <ac:chgData name="Maxime CARO" userId="7006948a-ce74-4c14-b6cc-11c5a151a7fb" providerId="ADAL" clId="{2574392E-1B3C-445E-B1D4-5C6320E6048E}" dt="2021-03-03T22:33:06.609" v="10234"/>
          <ac:graphicFrameMkLst>
            <pc:docMk/>
            <pc:sldMk cId="2262608388" sldId="6971"/>
            <ac:graphicFrameMk id="78" creationId="{FA595C26-E06D-47CF-A37A-C328DF417698}"/>
          </ac:graphicFrameMkLst>
        </pc:graphicFrameChg>
      </pc:sldChg>
      <pc:sldChg chg="modSp mod">
        <pc:chgData name="Maxime CARO" userId="7006948a-ce74-4c14-b6cc-11c5a151a7fb" providerId="ADAL" clId="{2574392E-1B3C-445E-B1D4-5C6320E6048E}" dt="2021-03-03T22:58:30.515" v="12093" actId="20577"/>
        <pc:sldMkLst>
          <pc:docMk/>
          <pc:sldMk cId="3477117967" sldId="7005"/>
        </pc:sldMkLst>
        <pc:spChg chg="mod">
          <ac:chgData name="Maxime CARO" userId="7006948a-ce74-4c14-b6cc-11c5a151a7fb" providerId="ADAL" clId="{2574392E-1B3C-445E-B1D4-5C6320E6048E}" dt="2021-03-03T22:58:30.515" v="12093" actId="20577"/>
          <ac:spMkLst>
            <pc:docMk/>
            <pc:sldMk cId="3477117967" sldId="7005"/>
            <ac:spMk id="198" creationId="{E9C09309-4397-4D0D-9139-8BCDDAC2A071}"/>
          </ac:spMkLst>
        </pc:spChg>
      </pc:sldChg>
      <pc:sldChg chg="addSp delSp modSp mod">
        <pc:chgData name="Maxime CARO" userId="7006948a-ce74-4c14-b6cc-11c5a151a7fb" providerId="ADAL" clId="{2574392E-1B3C-445E-B1D4-5C6320E6048E}" dt="2021-03-03T22:50:46.628" v="11396" actId="20577"/>
        <pc:sldMkLst>
          <pc:docMk/>
          <pc:sldMk cId="2964055698" sldId="7041"/>
        </pc:sldMkLst>
        <pc:spChg chg="mod">
          <ac:chgData name="Maxime CARO" userId="7006948a-ce74-4c14-b6cc-11c5a151a7fb" providerId="ADAL" clId="{2574392E-1B3C-445E-B1D4-5C6320E6048E}" dt="2021-03-03T22:49:58.285" v="11333"/>
          <ac:spMkLst>
            <pc:docMk/>
            <pc:sldMk cId="2964055698" sldId="7041"/>
            <ac:spMk id="2" creationId="{0E316036-44F2-4497-A158-C9E7C5BAC358}"/>
          </ac:spMkLst>
        </pc:spChg>
        <pc:spChg chg="add del mod modVis">
          <ac:chgData name="Maxime CARO" userId="7006948a-ce74-4c14-b6cc-11c5a151a7fb" providerId="ADAL" clId="{2574392E-1B3C-445E-B1D4-5C6320E6048E}" dt="2021-03-03T22:49:58.363" v="11370"/>
          <ac:spMkLst>
            <pc:docMk/>
            <pc:sldMk cId="2964055698" sldId="7041"/>
            <ac:spMk id="6" creationId="{831D15D5-DB1C-4C5C-B21F-F166F9A3D398}"/>
          </ac:spMkLst>
        </pc:spChg>
        <pc:spChg chg="mod">
          <ac:chgData name="Maxime CARO" userId="7006948a-ce74-4c14-b6cc-11c5a151a7fb" providerId="ADAL" clId="{2574392E-1B3C-445E-B1D4-5C6320E6048E}" dt="2021-03-03T22:50:46.628" v="11396" actId="20577"/>
          <ac:spMkLst>
            <pc:docMk/>
            <pc:sldMk cId="2964055698" sldId="7041"/>
            <ac:spMk id="37" creationId="{E5D214DF-5BB0-4D42-AB95-F5A04B871783}"/>
          </ac:spMkLst>
        </pc:spChg>
        <pc:graphicFrameChg chg="mod">
          <ac:chgData name="Maxime CARO" userId="7006948a-ce74-4c14-b6cc-11c5a151a7fb" providerId="ADAL" clId="{2574392E-1B3C-445E-B1D4-5C6320E6048E}" dt="2021-03-03T22:49:58.363" v="11372"/>
          <ac:graphicFrameMkLst>
            <pc:docMk/>
            <pc:sldMk cId="2964055698" sldId="7041"/>
            <ac:graphicFrameMk id="5" creationId="{B724C4EE-1946-4A7B-9D6D-511EC41674EF}"/>
          </ac:graphicFrameMkLst>
        </pc:graphicFrameChg>
      </pc:sldChg>
      <pc:sldChg chg="addSp delSp modSp mod">
        <pc:chgData name="Maxime CARO" userId="7006948a-ce74-4c14-b6cc-11c5a151a7fb" providerId="ADAL" clId="{2574392E-1B3C-445E-B1D4-5C6320E6048E}" dt="2021-03-03T22:55:01.899" v="11990" actId="20577"/>
        <pc:sldMkLst>
          <pc:docMk/>
          <pc:sldMk cId="1921548802" sldId="7042"/>
        </pc:sldMkLst>
        <pc:spChg chg="mod">
          <ac:chgData name="Maxime CARO" userId="7006948a-ce74-4c14-b6cc-11c5a151a7fb" providerId="ADAL" clId="{2574392E-1B3C-445E-B1D4-5C6320E6048E}" dt="2021-03-03T22:53:33.849" v="11916"/>
          <ac:spMkLst>
            <pc:docMk/>
            <pc:sldMk cId="1921548802" sldId="7042"/>
            <ac:spMk id="2" creationId="{74D5A0DE-12A9-42E3-933F-D61611C3682D}"/>
          </ac:spMkLst>
        </pc:spChg>
        <pc:spChg chg="add del mod modVis">
          <ac:chgData name="Maxime CARO" userId="7006948a-ce74-4c14-b6cc-11c5a151a7fb" providerId="ADAL" clId="{2574392E-1B3C-445E-B1D4-5C6320E6048E}" dt="2021-03-03T22:53:19.843" v="11740"/>
          <ac:spMkLst>
            <pc:docMk/>
            <pc:sldMk cId="1921548802" sldId="7042"/>
            <ac:spMk id="4" creationId="{5D2117F8-915C-4FB8-B524-BF217EE1EF57}"/>
          </ac:spMkLst>
        </pc:spChg>
        <pc:spChg chg="add del mod modVis">
          <ac:chgData name="Maxime CARO" userId="7006948a-ce74-4c14-b6cc-11c5a151a7fb" providerId="ADAL" clId="{2574392E-1B3C-445E-B1D4-5C6320E6048E}" dt="2021-03-03T22:53:20.460" v="11781"/>
          <ac:spMkLst>
            <pc:docMk/>
            <pc:sldMk cId="1921548802" sldId="7042"/>
            <ac:spMk id="5" creationId="{5941C9F7-52E4-4434-9093-1F7E631C3690}"/>
          </ac:spMkLst>
        </pc:spChg>
        <pc:spChg chg="add del mod modVis">
          <ac:chgData name="Maxime CARO" userId="7006948a-ce74-4c14-b6cc-11c5a151a7fb" providerId="ADAL" clId="{2574392E-1B3C-445E-B1D4-5C6320E6048E}" dt="2021-03-03T22:53:22.048" v="11822"/>
          <ac:spMkLst>
            <pc:docMk/>
            <pc:sldMk cId="1921548802" sldId="7042"/>
            <ac:spMk id="6" creationId="{3D5F4F5D-0E16-46A5-B2D4-1498B7490604}"/>
          </ac:spMkLst>
        </pc:spChg>
        <pc:spChg chg="add del mod modVis">
          <ac:chgData name="Maxime CARO" userId="7006948a-ce74-4c14-b6cc-11c5a151a7fb" providerId="ADAL" clId="{2574392E-1B3C-445E-B1D4-5C6320E6048E}" dt="2021-03-03T22:53:30.013" v="11871"/>
          <ac:spMkLst>
            <pc:docMk/>
            <pc:sldMk cId="1921548802" sldId="7042"/>
            <ac:spMk id="7" creationId="{4198F8EE-E8C9-484E-A090-D448D85DF2B3}"/>
          </ac:spMkLst>
        </pc:spChg>
        <pc:spChg chg="add del mod modVis">
          <ac:chgData name="Maxime CARO" userId="7006948a-ce74-4c14-b6cc-11c5a151a7fb" providerId="ADAL" clId="{2574392E-1B3C-445E-B1D4-5C6320E6048E}" dt="2021-03-03T22:53:31.772" v="11912"/>
          <ac:spMkLst>
            <pc:docMk/>
            <pc:sldMk cId="1921548802" sldId="7042"/>
            <ac:spMk id="8" creationId="{C4DCE869-E31F-4E49-B90F-D9E88004FC28}"/>
          </ac:spMkLst>
        </pc:spChg>
        <pc:spChg chg="add del mod modVis">
          <ac:chgData name="Maxime CARO" userId="7006948a-ce74-4c14-b6cc-11c5a151a7fb" providerId="ADAL" clId="{2574392E-1B3C-445E-B1D4-5C6320E6048E}" dt="2021-03-03T22:53:33.914" v="11953"/>
          <ac:spMkLst>
            <pc:docMk/>
            <pc:sldMk cId="1921548802" sldId="7042"/>
            <ac:spMk id="9" creationId="{4DD096D6-FB63-4132-9707-60B153F78FB6}"/>
          </ac:spMkLst>
        </pc:spChg>
        <pc:spChg chg="mod">
          <ac:chgData name="Maxime CARO" userId="7006948a-ce74-4c14-b6cc-11c5a151a7fb" providerId="ADAL" clId="{2574392E-1B3C-445E-B1D4-5C6320E6048E}" dt="2021-03-03T22:54:50.048" v="11987" actId="20577"/>
          <ac:spMkLst>
            <pc:docMk/>
            <pc:sldMk cId="1921548802" sldId="7042"/>
            <ac:spMk id="80" creationId="{2DC61331-AAC6-4F24-A66D-A5C4D97DDC01}"/>
          </ac:spMkLst>
        </pc:spChg>
        <pc:spChg chg="mod">
          <ac:chgData name="Maxime CARO" userId="7006948a-ce74-4c14-b6cc-11c5a151a7fb" providerId="ADAL" clId="{2574392E-1B3C-445E-B1D4-5C6320E6048E}" dt="2021-03-03T22:54:42.183" v="11983" actId="20577"/>
          <ac:spMkLst>
            <pc:docMk/>
            <pc:sldMk cId="1921548802" sldId="7042"/>
            <ac:spMk id="222" creationId="{A2A3E0E5-AC14-4486-A547-8AB651FC207B}"/>
          </ac:spMkLst>
        </pc:spChg>
        <pc:spChg chg="mod">
          <ac:chgData name="Maxime CARO" userId="7006948a-ce74-4c14-b6cc-11c5a151a7fb" providerId="ADAL" clId="{2574392E-1B3C-445E-B1D4-5C6320E6048E}" dt="2021-03-03T22:53:54.464" v="11958" actId="20577"/>
          <ac:spMkLst>
            <pc:docMk/>
            <pc:sldMk cId="1921548802" sldId="7042"/>
            <ac:spMk id="316" creationId="{4F96669C-77DE-42CB-8127-49B7E45BA344}"/>
          </ac:spMkLst>
        </pc:spChg>
        <pc:spChg chg="mod">
          <ac:chgData name="Maxime CARO" userId="7006948a-ce74-4c14-b6cc-11c5a151a7fb" providerId="ADAL" clId="{2574392E-1B3C-445E-B1D4-5C6320E6048E}" dt="2021-03-03T22:55:01.899" v="11990" actId="20577"/>
          <ac:spMkLst>
            <pc:docMk/>
            <pc:sldMk cId="1921548802" sldId="7042"/>
            <ac:spMk id="324" creationId="{FCAEF018-0E99-43FD-8F60-7A41311B9A06}"/>
          </ac:spMkLst>
        </pc:spChg>
        <pc:graphicFrameChg chg="mod">
          <ac:chgData name="Maxime CARO" userId="7006948a-ce74-4c14-b6cc-11c5a151a7fb" providerId="ADAL" clId="{2574392E-1B3C-445E-B1D4-5C6320E6048E}" dt="2021-03-03T22:53:33.930" v="11955"/>
          <ac:graphicFrameMkLst>
            <pc:docMk/>
            <pc:sldMk cId="1921548802" sldId="7042"/>
            <ac:graphicFrameMk id="12" creationId="{7F246ACB-2B45-40CB-AE0E-A2C319D00EDD}"/>
          </ac:graphicFrameMkLst>
        </pc:graphicFrameChg>
      </pc:sldChg>
      <pc:sldChg chg="modSp mod">
        <pc:chgData name="Maxime CARO" userId="7006948a-ce74-4c14-b6cc-11c5a151a7fb" providerId="ADAL" clId="{2574392E-1B3C-445E-B1D4-5C6320E6048E}" dt="2021-03-03T22:48:55.997" v="11107" actId="20577"/>
        <pc:sldMkLst>
          <pc:docMk/>
          <pc:sldMk cId="232128274" sldId="7063"/>
        </pc:sldMkLst>
        <pc:spChg chg="mod">
          <ac:chgData name="Maxime CARO" userId="7006948a-ce74-4c14-b6cc-11c5a151a7fb" providerId="ADAL" clId="{2574392E-1B3C-445E-B1D4-5C6320E6048E}" dt="2021-03-03T22:48:55.997" v="11107" actId="20577"/>
          <ac:spMkLst>
            <pc:docMk/>
            <pc:sldMk cId="232128274" sldId="7063"/>
            <ac:spMk id="24" creationId="{EC250146-B3B8-48A4-BC10-4530768778F0}"/>
          </ac:spMkLst>
        </pc:spChg>
        <pc:spChg chg="mod">
          <ac:chgData name="Maxime CARO" userId="7006948a-ce74-4c14-b6cc-11c5a151a7fb" providerId="ADAL" clId="{2574392E-1B3C-445E-B1D4-5C6320E6048E}" dt="2021-03-03T22:48:47.362" v="11106" actId="20577"/>
          <ac:spMkLst>
            <pc:docMk/>
            <pc:sldMk cId="232128274" sldId="7063"/>
            <ac:spMk id="28" creationId="{7CC63C13-7527-4D11-ABFC-8390AB107757}"/>
          </ac:spMkLst>
        </pc:spChg>
      </pc:sldChg>
      <pc:sldChg chg="modSp mod">
        <pc:chgData name="Maxime CARO" userId="7006948a-ce74-4c14-b6cc-11c5a151a7fb" providerId="ADAL" clId="{2574392E-1B3C-445E-B1D4-5C6320E6048E}" dt="2021-03-03T23:13:13.770" v="13204" actId="20577"/>
        <pc:sldMkLst>
          <pc:docMk/>
          <pc:sldMk cId="2703761016" sldId="7081"/>
        </pc:sldMkLst>
        <pc:spChg chg="mod">
          <ac:chgData name="Maxime CARO" userId="7006948a-ce74-4c14-b6cc-11c5a151a7fb" providerId="ADAL" clId="{2574392E-1B3C-445E-B1D4-5C6320E6048E}" dt="2021-03-03T23:13:13.770" v="13204" actId="20577"/>
          <ac:spMkLst>
            <pc:docMk/>
            <pc:sldMk cId="2703761016" sldId="7081"/>
            <ac:spMk id="21" creationId="{F639CB13-89E0-4076-8B02-146C16F07D20}"/>
          </ac:spMkLst>
        </pc:spChg>
      </pc:sldChg>
      <pc:sldChg chg="addSp delSp modSp mod">
        <pc:chgData name="Maxime CARO" userId="7006948a-ce74-4c14-b6cc-11c5a151a7fb" providerId="ADAL" clId="{2574392E-1B3C-445E-B1D4-5C6320E6048E}" dt="2021-03-03T22:39:35" v="10514" actId="207"/>
        <pc:sldMkLst>
          <pc:docMk/>
          <pc:sldMk cId="1003239941" sldId="7083"/>
        </pc:sldMkLst>
        <pc:spChg chg="mod">
          <ac:chgData name="Maxime CARO" userId="7006948a-ce74-4c14-b6cc-11c5a151a7fb" providerId="ADAL" clId="{2574392E-1B3C-445E-B1D4-5C6320E6048E}" dt="2021-03-03T22:39:11.952" v="10465"/>
          <ac:spMkLst>
            <pc:docMk/>
            <pc:sldMk cId="1003239941" sldId="7083"/>
            <ac:spMk id="2" creationId="{1D825224-5426-45FB-95E4-C5F4C82DBF4A}"/>
          </ac:spMkLst>
        </pc:spChg>
        <pc:spChg chg="mod">
          <ac:chgData name="Maxime CARO" userId="7006948a-ce74-4c14-b6cc-11c5a151a7fb" providerId="ADAL" clId="{2574392E-1B3C-445E-B1D4-5C6320E6048E}" dt="2021-03-03T22:39:35" v="10514" actId="207"/>
          <ac:spMkLst>
            <pc:docMk/>
            <pc:sldMk cId="1003239941" sldId="7083"/>
            <ac:spMk id="21" creationId="{F639CB13-89E0-4076-8B02-146C16F07D20}"/>
          </ac:spMkLst>
        </pc:spChg>
        <pc:spChg chg="add del mod modVis">
          <ac:chgData name="Maxime CARO" userId="7006948a-ce74-4c14-b6cc-11c5a151a7fb" providerId="ADAL" clId="{2574392E-1B3C-445E-B1D4-5C6320E6048E}" dt="2021-03-03T22:39:12.021" v="10502"/>
          <ac:spMkLst>
            <pc:docMk/>
            <pc:sldMk cId="1003239941" sldId="7083"/>
            <ac:spMk id="27" creationId="{8316AFCD-F181-465B-AC75-BA206A65412B}"/>
          </ac:spMkLst>
        </pc:spChg>
        <pc:graphicFrameChg chg="mod">
          <ac:chgData name="Maxime CARO" userId="7006948a-ce74-4c14-b6cc-11c5a151a7fb" providerId="ADAL" clId="{2574392E-1B3C-445E-B1D4-5C6320E6048E}" dt="2021-03-03T22:39:12.021" v="10504"/>
          <ac:graphicFrameMkLst>
            <pc:docMk/>
            <pc:sldMk cId="1003239941" sldId="7083"/>
            <ac:graphicFrameMk id="14" creationId="{7ECA7587-5D4D-4C77-BC7A-FBCB26E9B679}"/>
          </ac:graphicFrameMkLst>
        </pc:graphicFrameChg>
      </pc:sldChg>
      <pc:sldChg chg="modSp mod">
        <pc:chgData name="Maxime CARO" userId="7006948a-ce74-4c14-b6cc-11c5a151a7fb" providerId="ADAL" clId="{2574392E-1B3C-445E-B1D4-5C6320E6048E}" dt="2021-03-03T22:40:00.351" v="10517" actId="20577"/>
        <pc:sldMkLst>
          <pc:docMk/>
          <pc:sldMk cId="3819603898" sldId="7084"/>
        </pc:sldMkLst>
        <pc:spChg chg="mod">
          <ac:chgData name="Maxime CARO" userId="7006948a-ce74-4c14-b6cc-11c5a151a7fb" providerId="ADAL" clId="{2574392E-1B3C-445E-B1D4-5C6320E6048E}" dt="2021-03-03T22:40:00.351" v="10517" actId="20577"/>
          <ac:spMkLst>
            <pc:docMk/>
            <pc:sldMk cId="3819603898" sldId="7084"/>
            <ac:spMk id="97" creationId="{68D5AEF2-3B8F-4C68-AE2C-DF55AFFCE731}"/>
          </ac:spMkLst>
        </pc:spChg>
      </pc:sldChg>
      <pc:sldChg chg="addSp delSp modSp mod">
        <pc:chgData name="Maxime CARO" userId="7006948a-ce74-4c14-b6cc-11c5a151a7fb" providerId="ADAL" clId="{2574392E-1B3C-445E-B1D4-5C6320E6048E}" dt="2021-03-03T22:42:58.470" v="10651" actId="20577"/>
        <pc:sldMkLst>
          <pc:docMk/>
          <pc:sldMk cId="1310502190" sldId="7085"/>
        </pc:sldMkLst>
        <pc:spChg chg="mod">
          <ac:chgData name="Maxime CARO" userId="7006948a-ce74-4c14-b6cc-11c5a151a7fb" providerId="ADAL" clId="{2574392E-1B3C-445E-B1D4-5C6320E6048E}" dt="2021-03-03T22:41:40.431" v="10600"/>
          <ac:spMkLst>
            <pc:docMk/>
            <pc:sldMk cId="1310502190" sldId="7085"/>
            <ac:spMk id="2" creationId="{1D825224-5426-45FB-95E4-C5F4C82DBF4A}"/>
          </ac:spMkLst>
        </pc:spChg>
        <pc:spChg chg="add del mod modVis">
          <ac:chgData name="Maxime CARO" userId="7006948a-ce74-4c14-b6cc-11c5a151a7fb" providerId="ADAL" clId="{2574392E-1B3C-445E-B1D4-5C6320E6048E}" dt="2021-03-03T21:04:31.703" v="1539"/>
          <ac:spMkLst>
            <pc:docMk/>
            <pc:sldMk cId="1310502190" sldId="7085"/>
            <ac:spMk id="4" creationId="{BE7C3BA3-D187-44CF-8B48-36ABD5DE5C4D}"/>
          </ac:spMkLst>
        </pc:spChg>
        <pc:spChg chg="add del mod modVis">
          <ac:chgData name="Maxime CARO" userId="7006948a-ce74-4c14-b6cc-11c5a151a7fb" providerId="ADAL" clId="{2574392E-1B3C-445E-B1D4-5C6320E6048E}" dt="2021-03-03T21:05:49.939" v="1579"/>
          <ac:spMkLst>
            <pc:docMk/>
            <pc:sldMk cId="1310502190" sldId="7085"/>
            <ac:spMk id="5" creationId="{6F8CD9E0-FFD4-4EEC-AEB1-570D6BF5A676}"/>
          </ac:spMkLst>
        </pc:spChg>
        <pc:spChg chg="add del mod modVis">
          <ac:chgData name="Maxime CARO" userId="7006948a-ce74-4c14-b6cc-11c5a151a7fb" providerId="ADAL" clId="{2574392E-1B3C-445E-B1D4-5C6320E6048E}" dt="2021-03-03T22:41:30.175" v="10554"/>
          <ac:spMkLst>
            <pc:docMk/>
            <pc:sldMk cId="1310502190" sldId="7085"/>
            <ac:spMk id="6" creationId="{B1618397-856A-4E60-96E9-E85A471F1D46}"/>
          </ac:spMkLst>
        </pc:spChg>
        <pc:spChg chg="add del mod modVis">
          <ac:chgData name="Maxime CARO" userId="7006948a-ce74-4c14-b6cc-11c5a151a7fb" providerId="ADAL" clId="{2574392E-1B3C-445E-B1D4-5C6320E6048E}" dt="2021-03-03T22:41:34.470" v="10594"/>
          <ac:spMkLst>
            <pc:docMk/>
            <pc:sldMk cId="1310502190" sldId="7085"/>
            <ac:spMk id="7" creationId="{9663EE4B-A8FC-4500-8A63-A3CD0A38533D}"/>
          </ac:spMkLst>
        </pc:spChg>
        <pc:spChg chg="add del mod modVis">
          <ac:chgData name="Maxime CARO" userId="7006948a-ce74-4c14-b6cc-11c5a151a7fb" providerId="ADAL" clId="{2574392E-1B3C-445E-B1D4-5C6320E6048E}" dt="2021-03-03T22:41:40.484" v="10635"/>
          <ac:spMkLst>
            <pc:docMk/>
            <pc:sldMk cId="1310502190" sldId="7085"/>
            <ac:spMk id="11" creationId="{2AD7AF4F-C457-49DB-A260-B09957B25F45}"/>
          </ac:spMkLst>
        </pc:spChg>
        <pc:spChg chg="mod">
          <ac:chgData name="Maxime CARO" userId="7006948a-ce74-4c14-b6cc-11c5a151a7fb" providerId="ADAL" clId="{2574392E-1B3C-445E-B1D4-5C6320E6048E}" dt="2021-03-03T22:42:58.470" v="10651" actId="20577"/>
          <ac:spMkLst>
            <pc:docMk/>
            <pc:sldMk cId="1310502190" sldId="7085"/>
            <ac:spMk id="270" creationId="{EE8FF9BB-191A-489D-86A8-71487C277B94}"/>
          </ac:spMkLst>
        </pc:spChg>
        <pc:graphicFrameChg chg="mod">
          <ac:chgData name="Maxime CARO" userId="7006948a-ce74-4c14-b6cc-11c5a151a7fb" providerId="ADAL" clId="{2574392E-1B3C-445E-B1D4-5C6320E6048E}" dt="2021-03-03T22:41:40.484" v="10637"/>
          <ac:graphicFrameMkLst>
            <pc:docMk/>
            <pc:sldMk cId="1310502190" sldId="7085"/>
            <ac:graphicFrameMk id="14" creationId="{7ECA7587-5D4D-4C77-BC7A-FBCB26E9B679}"/>
          </ac:graphicFrameMkLst>
        </pc:graphicFrameChg>
      </pc:sldChg>
      <pc:sldChg chg="modSp mod">
        <pc:chgData name="Maxime CARO" userId="7006948a-ce74-4c14-b6cc-11c5a151a7fb" providerId="ADAL" clId="{2574392E-1B3C-445E-B1D4-5C6320E6048E}" dt="2021-03-03T22:45:09.839" v="10669" actId="20577"/>
        <pc:sldMkLst>
          <pc:docMk/>
          <pc:sldMk cId="1724744868" sldId="7086"/>
        </pc:sldMkLst>
        <pc:spChg chg="mod">
          <ac:chgData name="Maxime CARO" userId="7006948a-ce74-4c14-b6cc-11c5a151a7fb" providerId="ADAL" clId="{2574392E-1B3C-445E-B1D4-5C6320E6048E}" dt="2021-03-03T22:45:09.839" v="10669" actId="20577"/>
          <ac:spMkLst>
            <pc:docMk/>
            <pc:sldMk cId="1724744868" sldId="7086"/>
            <ac:spMk id="21" creationId="{F639CB13-89E0-4076-8B02-146C16F07D20}"/>
          </ac:spMkLst>
        </pc:spChg>
      </pc:sldChg>
      <pc:sldChg chg="addSp delSp modSp mod">
        <pc:chgData name="Maxime CARO" userId="7006948a-ce74-4c14-b6cc-11c5a151a7fb" providerId="ADAL" clId="{2574392E-1B3C-445E-B1D4-5C6320E6048E}" dt="2021-03-03T22:47:57.784" v="11017" actId="20577"/>
        <pc:sldMkLst>
          <pc:docMk/>
          <pc:sldMk cId="248467591" sldId="7094"/>
        </pc:sldMkLst>
        <pc:spChg chg="mod">
          <ac:chgData name="Maxime CARO" userId="7006948a-ce74-4c14-b6cc-11c5a151a7fb" providerId="ADAL" clId="{2574392E-1B3C-445E-B1D4-5C6320E6048E}" dt="2021-03-03T22:46:41.677" v="10970"/>
          <ac:spMkLst>
            <pc:docMk/>
            <pc:sldMk cId="248467591" sldId="7094"/>
            <ac:spMk id="2" creationId="{1D825224-5426-45FB-95E4-C5F4C82DBF4A}"/>
          </ac:spMkLst>
        </pc:spChg>
        <pc:spChg chg="add del mod modVis">
          <ac:chgData name="Maxime CARO" userId="7006948a-ce74-4c14-b6cc-11c5a151a7fb" providerId="ADAL" clId="{2574392E-1B3C-445E-B1D4-5C6320E6048E}" dt="2021-03-03T22:46:36.210" v="10923"/>
          <ac:spMkLst>
            <pc:docMk/>
            <pc:sldMk cId="248467591" sldId="7094"/>
            <ac:spMk id="5" creationId="{047F725F-431F-43EF-8FBD-8C7605CCFBC2}"/>
          </ac:spMkLst>
        </pc:spChg>
        <pc:spChg chg="add del mod modVis">
          <ac:chgData name="Maxime CARO" userId="7006948a-ce74-4c14-b6cc-11c5a151a7fb" providerId="ADAL" clId="{2574392E-1B3C-445E-B1D4-5C6320E6048E}" dt="2021-03-03T22:46:37.551" v="10966"/>
          <ac:spMkLst>
            <pc:docMk/>
            <pc:sldMk cId="248467591" sldId="7094"/>
            <ac:spMk id="6" creationId="{76B6052F-91DB-4C11-B054-D180B05F72F8}"/>
          </ac:spMkLst>
        </pc:spChg>
        <pc:spChg chg="add del mod modVis">
          <ac:chgData name="Maxime CARO" userId="7006948a-ce74-4c14-b6cc-11c5a151a7fb" providerId="ADAL" clId="{2574392E-1B3C-445E-B1D4-5C6320E6048E}" dt="2021-03-03T22:46:41.730" v="11007"/>
          <ac:spMkLst>
            <pc:docMk/>
            <pc:sldMk cId="248467591" sldId="7094"/>
            <ac:spMk id="7" creationId="{9FBEA87E-2000-4D55-91C1-72E0BE2B21F4}"/>
          </ac:spMkLst>
        </pc:spChg>
        <pc:spChg chg="mod">
          <ac:chgData name="Maxime CARO" userId="7006948a-ce74-4c14-b6cc-11c5a151a7fb" providerId="ADAL" clId="{2574392E-1B3C-445E-B1D4-5C6320E6048E}" dt="2021-03-03T22:47:57.784" v="11017" actId="20577"/>
          <ac:spMkLst>
            <pc:docMk/>
            <pc:sldMk cId="248467591" sldId="7094"/>
            <ac:spMk id="53" creationId="{85C9B527-FA33-4B57-916D-41117BE16110}"/>
          </ac:spMkLst>
        </pc:spChg>
        <pc:spChg chg="mod">
          <ac:chgData name="Maxime CARO" userId="7006948a-ce74-4c14-b6cc-11c5a151a7fb" providerId="ADAL" clId="{2574392E-1B3C-445E-B1D4-5C6320E6048E}" dt="2021-03-03T22:47:10.066" v="11015" actId="6549"/>
          <ac:spMkLst>
            <pc:docMk/>
            <pc:sldMk cId="248467591" sldId="7094"/>
            <ac:spMk id="66" creationId="{E6BDF360-DB3D-4CF8-B16E-DC935FB35B3E}"/>
          </ac:spMkLst>
        </pc:spChg>
        <pc:spChg chg="mod">
          <ac:chgData name="Maxime CARO" userId="7006948a-ce74-4c14-b6cc-11c5a151a7fb" providerId="ADAL" clId="{2574392E-1B3C-445E-B1D4-5C6320E6048E}" dt="2021-03-03T22:47:04.268" v="11012" actId="6549"/>
          <ac:spMkLst>
            <pc:docMk/>
            <pc:sldMk cId="248467591" sldId="7094"/>
            <ac:spMk id="67" creationId="{323A694C-FF5E-4302-8C5A-9BB0A925FF28}"/>
          </ac:spMkLst>
        </pc:spChg>
        <pc:graphicFrameChg chg="mod">
          <ac:chgData name="Maxime CARO" userId="7006948a-ce74-4c14-b6cc-11c5a151a7fb" providerId="ADAL" clId="{2574392E-1B3C-445E-B1D4-5C6320E6048E}" dt="2021-03-03T22:46:41.746" v="11009"/>
          <ac:graphicFrameMkLst>
            <pc:docMk/>
            <pc:sldMk cId="248467591" sldId="7094"/>
            <ac:graphicFrameMk id="14" creationId="{7ECA7587-5D4D-4C77-BC7A-FBCB26E9B679}"/>
          </ac:graphicFrameMkLst>
        </pc:graphicFrameChg>
      </pc:sldChg>
      <pc:sldChg chg="addSp delSp modSp mod">
        <pc:chgData name="Maxime CARO" userId="7006948a-ce74-4c14-b6cc-11c5a151a7fb" providerId="ADAL" clId="{2574392E-1B3C-445E-B1D4-5C6320E6048E}" dt="2021-03-03T22:48:30.199" v="11101"/>
        <pc:sldMkLst>
          <pc:docMk/>
          <pc:sldMk cId="1770479812" sldId="7098"/>
        </pc:sldMkLst>
        <pc:spChg chg="mod">
          <ac:chgData name="Maxime CARO" userId="7006948a-ce74-4c14-b6cc-11c5a151a7fb" providerId="ADAL" clId="{2574392E-1B3C-445E-B1D4-5C6320E6048E}" dt="2021-03-03T22:48:30.099" v="11032"/>
          <ac:spMkLst>
            <pc:docMk/>
            <pc:sldMk cId="1770479812" sldId="7098"/>
            <ac:spMk id="2" creationId="{76220716-6EE1-49C9-8E19-B2AD0F45E33F}"/>
          </ac:spMkLst>
        </pc:spChg>
        <pc:spChg chg="add del mod modVis">
          <ac:chgData name="Maxime CARO" userId="7006948a-ce74-4c14-b6cc-11c5a151a7fb" providerId="ADAL" clId="{2574392E-1B3C-445E-B1D4-5C6320E6048E}" dt="2021-03-03T22:48:30.199" v="11099"/>
          <ac:spMkLst>
            <pc:docMk/>
            <pc:sldMk cId="1770479812" sldId="7098"/>
            <ac:spMk id="4" creationId="{3F92DB48-CF20-4F2B-9E38-33A678A77A24}"/>
          </ac:spMkLst>
        </pc:spChg>
        <pc:spChg chg="mod">
          <ac:chgData name="Maxime CARO" userId="7006948a-ce74-4c14-b6cc-11c5a151a7fb" providerId="ADAL" clId="{2574392E-1B3C-445E-B1D4-5C6320E6048E}" dt="2021-03-03T22:48:18.069" v="11029" actId="6549"/>
          <ac:spMkLst>
            <pc:docMk/>
            <pc:sldMk cId="1770479812" sldId="7098"/>
            <ac:spMk id="120" creationId="{AE6C35D3-BB1E-4486-8C4A-32E725ECE125}"/>
          </ac:spMkLst>
        </pc:spChg>
        <pc:graphicFrameChg chg="mod">
          <ac:chgData name="Maxime CARO" userId="7006948a-ce74-4c14-b6cc-11c5a151a7fb" providerId="ADAL" clId="{2574392E-1B3C-445E-B1D4-5C6320E6048E}" dt="2021-03-03T22:48:30.199" v="11101"/>
          <ac:graphicFrameMkLst>
            <pc:docMk/>
            <pc:sldMk cId="1770479812" sldId="7098"/>
            <ac:graphicFrameMk id="8" creationId="{E3094C17-2AAB-497A-83FA-D4C368CBAB53}"/>
          </ac:graphicFrameMkLst>
        </pc:graphicFrameChg>
      </pc:sldChg>
      <pc:sldChg chg="addSp delSp modSp mod">
        <pc:chgData name="Maxime CARO" userId="7006948a-ce74-4c14-b6cc-11c5a151a7fb" providerId="ADAL" clId="{2574392E-1B3C-445E-B1D4-5C6320E6048E}" dt="2021-03-03T23:11:04.384" v="13103" actId="20577"/>
        <pc:sldMkLst>
          <pc:docMk/>
          <pc:sldMk cId="1646724051" sldId="7183"/>
        </pc:sldMkLst>
        <pc:spChg chg="mod">
          <ac:chgData name="Maxime CARO" userId="7006948a-ce74-4c14-b6cc-11c5a151a7fb" providerId="ADAL" clId="{2574392E-1B3C-445E-B1D4-5C6320E6048E}" dt="2021-03-03T23:10:31.788" v="13050"/>
          <ac:spMkLst>
            <pc:docMk/>
            <pc:sldMk cId="1646724051" sldId="7183"/>
            <ac:spMk id="2" creationId="{8A6EE771-0515-40A3-A14E-2D04DDD8600A}"/>
          </ac:spMkLst>
        </pc:spChg>
        <pc:spChg chg="add del mod modVis">
          <ac:chgData name="Maxime CARO" userId="7006948a-ce74-4c14-b6cc-11c5a151a7fb" providerId="ADAL" clId="{2574392E-1B3C-445E-B1D4-5C6320E6048E}" dt="2021-03-03T23:10:25.188" v="13046"/>
          <ac:spMkLst>
            <pc:docMk/>
            <pc:sldMk cId="1646724051" sldId="7183"/>
            <ac:spMk id="4" creationId="{A1451185-0BB4-4016-8EA1-86F88FAA1DCD}"/>
          </ac:spMkLst>
        </pc:spChg>
        <pc:spChg chg="add del mod modVis">
          <ac:chgData name="Maxime CARO" userId="7006948a-ce74-4c14-b6cc-11c5a151a7fb" providerId="ADAL" clId="{2574392E-1B3C-445E-B1D4-5C6320E6048E}" dt="2021-03-03T23:10:31.882" v="13087"/>
          <ac:spMkLst>
            <pc:docMk/>
            <pc:sldMk cId="1646724051" sldId="7183"/>
            <ac:spMk id="5" creationId="{58FF6EF2-552A-4B8B-86D7-4BB6D54EB611}"/>
          </ac:spMkLst>
        </pc:spChg>
        <pc:spChg chg="mod">
          <ac:chgData name="Maxime CARO" userId="7006948a-ce74-4c14-b6cc-11c5a151a7fb" providerId="ADAL" clId="{2574392E-1B3C-445E-B1D4-5C6320E6048E}" dt="2021-03-03T23:11:04.384" v="13103" actId="20577"/>
          <ac:spMkLst>
            <pc:docMk/>
            <pc:sldMk cId="1646724051" sldId="7183"/>
            <ac:spMk id="13" creationId="{1888F212-881F-4142-AAF4-F90E82CEE06F}"/>
          </ac:spMkLst>
        </pc:spChg>
        <pc:graphicFrameChg chg="mod">
          <ac:chgData name="Maxime CARO" userId="7006948a-ce74-4c14-b6cc-11c5a151a7fb" providerId="ADAL" clId="{2574392E-1B3C-445E-B1D4-5C6320E6048E}" dt="2021-03-03T23:10:31.882" v="13089"/>
          <ac:graphicFrameMkLst>
            <pc:docMk/>
            <pc:sldMk cId="1646724051" sldId="7183"/>
            <ac:graphicFrameMk id="10" creationId="{D0CEE8CD-B478-44D2-8378-9984FAF17E3F}"/>
          </ac:graphicFrameMkLst>
        </pc:graphicFrameChg>
      </pc:sldChg>
      <pc:sldChg chg="addSp delSp modSp mod">
        <pc:chgData name="Maxime CARO" userId="7006948a-ce74-4c14-b6cc-11c5a151a7fb" providerId="ADAL" clId="{2574392E-1B3C-445E-B1D4-5C6320E6048E}" dt="2021-03-03T23:13:37.142" v="13206" actId="20577"/>
        <pc:sldMkLst>
          <pc:docMk/>
          <pc:sldMk cId="345193874" sldId="7240"/>
        </pc:sldMkLst>
        <pc:spChg chg="mod">
          <ac:chgData name="Maxime CARO" userId="7006948a-ce74-4c14-b6cc-11c5a151a7fb" providerId="ADAL" clId="{2574392E-1B3C-445E-B1D4-5C6320E6048E}" dt="2021-03-03T23:11:18.445" v="13110"/>
          <ac:spMkLst>
            <pc:docMk/>
            <pc:sldMk cId="345193874" sldId="7240"/>
            <ac:spMk id="2" creationId="{8A6EE771-0515-40A3-A14E-2D04DDD8600A}"/>
          </ac:spMkLst>
        </pc:spChg>
        <pc:spChg chg="add del mod modVis">
          <ac:chgData name="Maxime CARO" userId="7006948a-ce74-4c14-b6cc-11c5a151a7fb" providerId="ADAL" clId="{2574392E-1B3C-445E-B1D4-5C6320E6048E}" dt="2021-03-03T22:28:58.649" v="10140"/>
          <ac:spMkLst>
            <pc:docMk/>
            <pc:sldMk cId="345193874" sldId="7240"/>
            <ac:spMk id="5" creationId="{8EDF6F5B-25BD-4D3D-A885-87553DA9D595}"/>
          </ac:spMkLst>
        </pc:spChg>
        <pc:spChg chg="add del mod modVis">
          <ac:chgData name="Maxime CARO" userId="7006948a-ce74-4c14-b6cc-11c5a151a7fb" providerId="ADAL" clId="{2574392E-1B3C-445E-B1D4-5C6320E6048E}" dt="2021-03-03T23:11:18.538" v="13147"/>
          <ac:spMkLst>
            <pc:docMk/>
            <pc:sldMk cId="345193874" sldId="7240"/>
            <ac:spMk id="6" creationId="{B3526B4C-142C-4039-82F7-67B28EB3EAB1}"/>
          </ac:spMkLst>
        </pc:spChg>
        <pc:spChg chg="mod">
          <ac:chgData name="Maxime CARO" userId="7006948a-ce74-4c14-b6cc-11c5a151a7fb" providerId="ADAL" clId="{2574392E-1B3C-445E-B1D4-5C6320E6048E}" dt="2021-03-03T23:13:37.142" v="13206" actId="20577"/>
          <ac:spMkLst>
            <pc:docMk/>
            <pc:sldMk cId="345193874" sldId="7240"/>
            <ac:spMk id="13" creationId="{1888F212-881F-4142-AAF4-F90E82CEE06F}"/>
          </ac:spMkLst>
        </pc:spChg>
        <pc:graphicFrameChg chg="mod">
          <ac:chgData name="Maxime CARO" userId="7006948a-ce74-4c14-b6cc-11c5a151a7fb" providerId="ADAL" clId="{2574392E-1B3C-445E-B1D4-5C6320E6048E}" dt="2021-03-03T23:11:18.538" v="13149"/>
          <ac:graphicFrameMkLst>
            <pc:docMk/>
            <pc:sldMk cId="345193874" sldId="7240"/>
            <ac:graphicFrameMk id="4" creationId="{F88A26C2-829E-40FE-87DD-E280F0B88A3F}"/>
          </ac:graphicFrameMkLst>
        </pc:graphicFrameChg>
      </pc:sldChg>
      <pc:sldChg chg="addSp delSp modSp mod">
        <pc:chgData name="Maxime CARO" userId="7006948a-ce74-4c14-b6cc-11c5a151a7fb" providerId="ADAL" clId="{2574392E-1B3C-445E-B1D4-5C6320E6048E}" dt="2021-03-03T23:14:24.344" v="13254" actId="20577"/>
        <pc:sldMkLst>
          <pc:docMk/>
          <pc:sldMk cId="2930753022" sldId="7241"/>
        </pc:sldMkLst>
        <pc:spChg chg="mod">
          <ac:chgData name="Maxime CARO" userId="7006948a-ce74-4c14-b6cc-11c5a151a7fb" providerId="ADAL" clId="{2574392E-1B3C-445E-B1D4-5C6320E6048E}" dt="2021-03-03T23:14:12.365" v="13213"/>
          <ac:spMkLst>
            <pc:docMk/>
            <pc:sldMk cId="2930753022" sldId="7241"/>
            <ac:spMk id="2" creationId="{8A6EE771-0515-40A3-A14E-2D04DDD8600A}"/>
          </ac:spMkLst>
        </pc:spChg>
        <pc:spChg chg="add del mod modVis">
          <ac:chgData name="Maxime CARO" userId="7006948a-ce74-4c14-b6cc-11c5a151a7fb" providerId="ADAL" clId="{2574392E-1B3C-445E-B1D4-5C6320E6048E}" dt="2021-03-03T23:14:12.434" v="13250"/>
          <ac:spMkLst>
            <pc:docMk/>
            <pc:sldMk cId="2930753022" sldId="7241"/>
            <ac:spMk id="4" creationId="{A4EE38C0-8B6B-4E76-AB6E-F42262DED9CC}"/>
          </ac:spMkLst>
        </pc:spChg>
        <pc:spChg chg="mod">
          <ac:chgData name="Maxime CARO" userId="7006948a-ce74-4c14-b6cc-11c5a151a7fb" providerId="ADAL" clId="{2574392E-1B3C-445E-B1D4-5C6320E6048E}" dt="2021-03-03T23:14:24.344" v="13254" actId="20577"/>
          <ac:spMkLst>
            <pc:docMk/>
            <pc:sldMk cId="2930753022" sldId="7241"/>
            <ac:spMk id="13" creationId="{1888F212-881F-4142-AAF4-F90E82CEE06F}"/>
          </ac:spMkLst>
        </pc:spChg>
        <pc:graphicFrameChg chg="mod">
          <ac:chgData name="Maxime CARO" userId="7006948a-ce74-4c14-b6cc-11c5a151a7fb" providerId="ADAL" clId="{2574392E-1B3C-445E-B1D4-5C6320E6048E}" dt="2021-03-03T23:14:12.434" v="13252"/>
          <ac:graphicFrameMkLst>
            <pc:docMk/>
            <pc:sldMk cId="2930753022" sldId="7241"/>
            <ac:graphicFrameMk id="6" creationId="{E4D92C51-425C-4A97-B47F-78F529D60EA1}"/>
          </ac:graphicFrameMkLst>
        </pc:graphicFrameChg>
      </pc:sldChg>
      <pc:sldChg chg="addSp delSp modSp mod">
        <pc:chgData name="Maxime CARO" userId="7006948a-ce74-4c14-b6cc-11c5a151a7fb" providerId="ADAL" clId="{2574392E-1B3C-445E-B1D4-5C6320E6048E}" dt="2021-03-03T23:15:09.640" v="13308" actId="20577"/>
        <pc:sldMkLst>
          <pc:docMk/>
          <pc:sldMk cId="3634208988" sldId="7242"/>
        </pc:sldMkLst>
        <pc:spChg chg="mod">
          <ac:chgData name="Maxime CARO" userId="7006948a-ce74-4c14-b6cc-11c5a151a7fb" providerId="ADAL" clId="{2574392E-1B3C-445E-B1D4-5C6320E6048E}" dt="2021-03-03T23:14:48.056" v="13256"/>
          <ac:spMkLst>
            <pc:docMk/>
            <pc:sldMk cId="3634208988" sldId="7242"/>
            <ac:spMk id="2" creationId="{8A6EE771-0515-40A3-A14E-2D04DDD8600A}"/>
          </ac:spMkLst>
        </pc:spChg>
        <pc:spChg chg="add del mod modVis">
          <ac:chgData name="Maxime CARO" userId="7006948a-ce74-4c14-b6cc-11c5a151a7fb" providerId="ADAL" clId="{2574392E-1B3C-445E-B1D4-5C6320E6048E}" dt="2021-03-03T23:14:48.124" v="13293"/>
          <ac:spMkLst>
            <pc:docMk/>
            <pc:sldMk cId="3634208988" sldId="7242"/>
            <ac:spMk id="5" creationId="{D61A8FBB-5110-40F7-B2E6-06185D820587}"/>
          </ac:spMkLst>
        </pc:spChg>
        <pc:spChg chg="mod">
          <ac:chgData name="Maxime CARO" userId="7006948a-ce74-4c14-b6cc-11c5a151a7fb" providerId="ADAL" clId="{2574392E-1B3C-445E-B1D4-5C6320E6048E}" dt="2021-03-03T23:15:09.640" v="13308" actId="20577"/>
          <ac:spMkLst>
            <pc:docMk/>
            <pc:sldMk cId="3634208988" sldId="7242"/>
            <ac:spMk id="13" creationId="{1888F212-881F-4142-AAF4-F90E82CEE06F}"/>
          </ac:spMkLst>
        </pc:spChg>
        <pc:graphicFrameChg chg="mod">
          <ac:chgData name="Maxime CARO" userId="7006948a-ce74-4c14-b6cc-11c5a151a7fb" providerId="ADAL" clId="{2574392E-1B3C-445E-B1D4-5C6320E6048E}" dt="2021-03-03T23:14:48.124" v="13295"/>
          <ac:graphicFrameMkLst>
            <pc:docMk/>
            <pc:sldMk cId="3634208988" sldId="7242"/>
            <ac:graphicFrameMk id="4" creationId="{34DB8D66-E07B-404D-AC6D-300957219CA5}"/>
          </ac:graphicFrameMkLst>
        </pc:graphicFrameChg>
      </pc:sldChg>
      <pc:sldChg chg="addSp delSp modSp mod">
        <pc:chgData name="Maxime CARO" userId="7006948a-ce74-4c14-b6cc-11c5a151a7fb" providerId="ADAL" clId="{2574392E-1B3C-445E-B1D4-5C6320E6048E}" dt="2021-03-03T23:15:25.560" v="13394"/>
        <pc:sldMkLst>
          <pc:docMk/>
          <pc:sldMk cId="1239102480" sldId="7243"/>
        </pc:sldMkLst>
        <pc:spChg chg="mod">
          <ac:chgData name="Maxime CARO" userId="7006948a-ce74-4c14-b6cc-11c5a151a7fb" providerId="ADAL" clId="{2574392E-1B3C-445E-B1D4-5C6320E6048E}" dt="2021-03-03T23:15:25.475" v="13355"/>
          <ac:spMkLst>
            <pc:docMk/>
            <pc:sldMk cId="1239102480" sldId="7243"/>
            <ac:spMk id="2" creationId="{8A6EE771-0515-40A3-A14E-2D04DDD8600A}"/>
          </ac:spMkLst>
        </pc:spChg>
        <pc:spChg chg="add del mod modVis">
          <ac:chgData name="Maxime CARO" userId="7006948a-ce74-4c14-b6cc-11c5a151a7fb" providerId="ADAL" clId="{2574392E-1B3C-445E-B1D4-5C6320E6048E}" dt="2021-03-03T23:15:24.126" v="13348"/>
          <ac:spMkLst>
            <pc:docMk/>
            <pc:sldMk cId="1239102480" sldId="7243"/>
            <ac:spMk id="4" creationId="{5D01C53A-93B1-4853-A0F0-79EC911BEDA0}"/>
          </ac:spMkLst>
        </pc:spChg>
        <pc:spChg chg="add del mod modVis">
          <ac:chgData name="Maxime CARO" userId="7006948a-ce74-4c14-b6cc-11c5a151a7fb" providerId="ADAL" clId="{2574392E-1B3C-445E-B1D4-5C6320E6048E}" dt="2021-03-03T23:15:25.560" v="13392"/>
          <ac:spMkLst>
            <pc:docMk/>
            <pc:sldMk cId="1239102480" sldId="7243"/>
            <ac:spMk id="5" creationId="{49FFD93A-26EB-4AA3-B2F5-2DB180A89ADA}"/>
          </ac:spMkLst>
        </pc:spChg>
        <pc:graphicFrameChg chg="mod">
          <ac:chgData name="Maxime CARO" userId="7006948a-ce74-4c14-b6cc-11c5a151a7fb" providerId="ADAL" clId="{2574392E-1B3C-445E-B1D4-5C6320E6048E}" dt="2021-03-03T23:15:25.560" v="13394"/>
          <ac:graphicFrameMkLst>
            <pc:docMk/>
            <pc:sldMk cId="1239102480" sldId="7243"/>
            <ac:graphicFrameMk id="9" creationId="{350CE6C3-14C4-4BBF-8366-8792763C39FD}"/>
          </ac:graphicFrameMkLst>
        </pc:graphicFrameChg>
      </pc:sldChg>
      <pc:sldChg chg="addSp delSp modSp mod">
        <pc:chgData name="Maxime CARO" userId="7006948a-ce74-4c14-b6cc-11c5a151a7fb" providerId="ADAL" clId="{2574392E-1B3C-445E-B1D4-5C6320E6048E}" dt="2021-03-03T23:16:09.262" v="13531"/>
        <pc:sldMkLst>
          <pc:docMk/>
          <pc:sldMk cId="148170922" sldId="7244"/>
        </pc:sldMkLst>
        <pc:spChg chg="mod">
          <ac:chgData name="Maxime CARO" userId="7006948a-ce74-4c14-b6cc-11c5a151a7fb" providerId="ADAL" clId="{2574392E-1B3C-445E-B1D4-5C6320E6048E}" dt="2021-03-03T23:16:09.193" v="13492"/>
          <ac:spMkLst>
            <pc:docMk/>
            <pc:sldMk cId="148170922" sldId="7244"/>
            <ac:spMk id="2" creationId="{8A6EE771-0515-40A3-A14E-2D04DDD8600A}"/>
          </ac:spMkLst>
        </pc:spChg>
        <pc:spChg chg="add del mod modVis">
          <ac:chgData name="Maxime CARO" userId="7006948a-ce74-4c14-b6cc-11c5a151a7fb" providerId="ADAL" clId="{2574392E-1B3C-445E-B1D4-5C6320E6048E}" dt="2021-03-03T23:15:44.994" v="13434"/>
          <ac:spMkLst>
            <pc:docMk/>
            <pc:sldMk cId="148170922" sldId="7244"/>
            <ac:spMk id="5" creationId="{1AB4E66F-074A-4132-9754-D6BC7B02A240}"/>
          </ac:spMkLst>
        </pc:spChg>
        <pc:spChg chg="add del mod modVis">
          <ac:chgData name="Maxime CARO" userId="7006948a-ce74-4c14-b6cc-11c5a151a7fb" providerId="ADAL" clId="{2574392E-1B3C-445E-B1D4-5C6320E6048E}" dt="2021-03-03T23:15:46.479" v="13478"/>
          <ac:spMkLst>
            <pc:docMk/>
            <pc:sldMk cId="148170922" sldId="7244"/>
            <ac:spMk id="6" creationId="{2E8A2FDE-C185-4F4A-9384-3DA5010BD4D6}"/>
          </ac:spMkLst>
        </pc:spChg>
        <pc:spChg chg="add del mod modVis">
          <ac:chgData name="Maxime CARO" userId="7006948a-ce74-4c14-b6cc-11c5a151a7fb" providerId="ADAL" clId="{2574392E-1B3C-445E-B1D4-5C6320E6048E}" dt="2021-03-03T23:16:09.262" v="13529"/>
          <ac:spMkLst>
            <pc:docMk/>
            <pc:sldMk cId="148170922" sldId="7244"/>
            <ac:spMk id="9" creationId="{C6EA94CD-279C-4213-8CD9-101CB6279666}"/>
          </ac:spMkLst>
        </pc:spChg>
        <pc:spChg chg="mod">
          <ac:chgData name="Maxime CARO" userId="7006948a-ce74-4c14-b6cc-11c5a151a7fb" providerId="ADAL" clId="{2574392E-1B3C-445E-B1D4-5C6320E6048E}" dt="2021-03-03T23:16:00.014" v="13486" actId="20577"/>
          <ac:spMkLst>
            <pc:docMk/>
            <pc:sldMk cId="148170922" sldId="7244"/>
            <ac:spMk id="13" creationId="{1888F212-881F-4142-AAF4-F90E82CEE06F}"/>
          </ac:spMkLst>
        </pc:spChg>
        <pc:graphicFrameChg chg="mod">
          <ac:chgData name="Maxime CARO" userId="7006948a-ce74-4c14-b6cc-11c5a151a7fb" providerId="ADAL" clId="{2574392E-1B3C-445E-B1D4-5C6320E6048E}" dt="2021-03-03T23:16:09.262" v="13531"/>
          <ac:graphicFrameMkLst>
            <pc:docMk/>
            <pc:sldMk cId="148170922" sldId="7244"/>
            <ac:graphicFrameMk id="4" creationId="{217F63FE-6718-433B-85AF-1634D8599E51}"/>
          </ac:graphicFrameMkLst>
        </pc:graphicFrameChg>
      </pc:sldChg>
      <pc:sldChg chg="addSp delSp modSp mod">
        <pc:chgData name="Maxime CARO" userId="7006948a-ce74-4c14-b6cc-11c5a151a7fb" providerId="ADAL" clId="{2574392E-1B3C-445E-B1D4-5C6320E6048E}" dt="2021-03-03T23:17:03.570" v="13626" actId="20577"/>
        <pc:sldMkLst>
          <pc:docMk/>
          <pc:sldMk cId="634786415" sldId="7245"/>
        </pc:sldMkLst>
        <pc:spChg chg="mod">
          <ac:chgData name="Maxime CARO" userId="7006948a-ce74-4c14-b6cc-11c5a151a7fb" providerId="ADAL" clId="{2574392E-1B3C-445E-B1D4-5C6320E6048E}" dt="2021-03-03T23:16:38.814" v="13579"/>
          <ac:spMkLst>
            <pc:docMk/>
            <pc:sldMk cId="634786415" sldId="7245"/>
            <ac:spMk id="2" creationId="{8A6EE771-0515-40A3-A14E-2D04DDD8600A}"/>
          </ac:spMkLst>
        </pc:spChg>
        <pc:spChg chg="add del mod modVis">
          <ac:chgData name="Maxime CARO" userId="7006948a-ce74-4c14-b6cc-11c5a151a7fb" providerId="ADAL" clId="{2574392E-1B3C-445E-B1D4-5C6320E6048E}" dt="2021-03-03T23:16:34.585" v="13574"/>
          <ac:spMkLst>
            <pc:docMk/>
            <pc:sldMk cId="634786415" sldId="7245"/>
            <ac:spMk id="5" creationId="{CE4A085C-E684-4DDA-9F9E-45D74F1C6566}"/>
          </ac:spMkLst>
        </pc:spChg>
        <pc:spChg chg="add del mod modVis">
          <ac:chgData name="Maxime CARO" userId="7006948a-ce74-4c14-b6cc-11c5a151a7fb" providerId="ADAL" clId="{2574392E-1B3C-445E-B1D4-5C6320E6048E}" dt="2021-03-03T23:16:38.892" v="13616"/>
          <ac:spMkLst>
            <pc:docMk/>
            <pc:sldMk cId="634786415" sldId="7245"/>
            <ac:spMk id="6" creationId="{4B0B9CE0-96EF-48A7-9B49-9838239F2CE1}"/>
          </ac:spMkLst>
        </pc:spChg>
        <pc:spChg chg="mod">
          <ac:chgData name="Maxime CARO" userId="7006948a-ce74-4c14-b6cc-11c5a151a7fb" providerId="ADAL" clId="{2574392E-1B3C-445E-B1D4-5C6320E6048E}" dt="2021-03-03T23:17:03.570" v="13626" actId="20577"/>
          <ac:spMkLst>
            <pc:docMk/>
            <pc:sldMk cId="634786415" sldId="7245"/>
            <ac:spMk id="13" creationId="{1888F212-881F-4142-AAF4-F90E82CEE06F}"/>
          </ac:spMkLst>
        </pc:spChg>
        <pc:graphicFrameChg chg="mod">
          <ac:chgData name="Maxime CARO" userId="7006948a-ce74-4c14-b6cc-11c5a151a7fb" providerId="ADAL" clId="{2574392E-1B3C-445E-B1D4-5C6320E6048E}" dt="2021-03-03T23:16:38.892" v="13618"/>
          <ac:graphicFrameMkLst>
            <pc:docMk/>
            <pc:sldMk cId="634786415" sldId="7245"/>
            <ac:graphicFrameMk id="4" creationId="{1C3D6DC8-A9D9-41FF-810F-B8F7A1F005B1}"/>
          </ac:graphicFrameMkLst>
        </pc:graphicFrameChg>
      </pc:sldChg>
      <pc:sldChg chg="addSp delSp modSp mod">
        <pc:chgData name="Maxime CARO" userId="7006948a-ce74-4c14-b6cc-11c5a151a7fb" providerId="ADAL" clId="{2574392E-1B3C-445E-B1D4-5C6320E6048E}" dt="2021-03-03T23:17:45.043" v="13728" actId="6549"/>
        <pc:sldMkLst>
          <pc:docMk/>
          <pc:sldMk cId="4027397922" sldId="7246"/>
        </pc:sldMkLst>
        <pc:spChg chg="mod">
          <ac:chgData name="Maxime CARO" userId="7006948a-ce74-4c14-b6cc-11c5a151a7fb" providerId="ADAL" clId="{2574392E-1B3C-445E-B1D4-5C6320E6048E}" dt="2021-03-03T23:17:23.104" v="13673"/>
          <ac:spMkLst>
            <pc:docMk/>
            <pc:sldMk cId="4027397922" sldId="7246"/>
            <ac:spMk id="2" creationId="{8A6EE771-0515-40A3-A14E-2D04DDD8600A}"/>
          </ac:spMkLst>
        </pc:spChg>
        <pc:spChg chg="add del mod modVis">
          <ac:chgData name="Maxime CARO" userId="7006948a-ce74-4c14-b6cc-11c5a151a7fb" providerId="ADAL" clId="{2574392E-1B3C-445E-B1D4-5C6320E6048E}" dt="2021-03-03T23:17:21.655" v="13666"/>
          <ac:spMkLst>
            <pc:docMk/>
            <pc:sldMk cId="4027397922" sldId="7246"/>
            <ac:spMk id="5" creationId="{1BBB93D9-0D08-4E53-A444-4F286F708846}"/>
          </ac:spMkLst>
        </pc:spChg>
        <pc:spChg chg="add del mod modVis">
          <ac:chgData name="Maxime CARO" userId="7006948a-ce74-4c14-b6cc-11c5a151a7fb" providerId="ADAL" clId="{2574392E-1B3C-445E-B1D4-5C6320E6048E}" dt="2021-03-03T23:17:23.189" v="13710"/>
          <ac:spMkLst>
            <pc:docMk/>
            <pc:sldMk cId="4027397922" sldId="7246"/>
            <ac:spMk id="6" creationId="{2390E0AF-2712-45E6-9438-D6372FA6FA4C}"/>
          </ac:spMkLst>
        </pc:spChg>
        <pc:spChg chg="mod">
          <ac:chgData name="Maxime CARO" userId="7006948a-ce74-4c14-b6cc-11c5a151a7fb" providerId="ADAL" clId="{2574392E-1B3C-445E-B1D4-5C6320E6048E}" dt="2021-03-03T23:17:45.043" v="13728" actId="6549"/>
          <ac:spMkLst>
            <pc:docMk/>
            <pc:sldMk cId="4027397922" sldId="7246"/>
            <ac:spMk id="13" creationId="{1888F212-881F-4142-AAF4-F90E82CEE06F}"/>
          </ac:spMkLst>
        </pc:spChg>
        <pc:graphicFrameChg chg="mod">
          <ac:chgData name="Maxime CARO" userId="7006948a-ce74-4c14-b6cc-11c5a151a7fb" providerId="ADAL" clId="{2574392E-1B3C-445E-B1D4-5C6320E6048E}" dt="2021-03-03T23:17:23.189" v="13712"/>
          <ac:graphicFrameMkLst>
            <pc:docMk/>
            <pc:sldMk cId="4027397922" sldId="7246"/>
            <ac:graphicFrameMk id="4" creationId="{6B19AC7B-F70A-46F2-B002-50063B9CD841}"/>
          </ac:graphicFrameMkLst>
        </pc:graphicFrameChg>
      </pc:sldChg>
      <pc:sldChg chg="addSp delSp modSp mod">
        <pc:chgData name="Maxime CARO" userId="7006948a-ce74-4c14-b6cc-11c5a151a7fb" providerId="ADAL" clId="{2574392E-1B3C-445E-B1D4-5C6320E6048E}" dt="2021-03-03T23:18:02.282" v="13897"/>
        <pc:sldMkLst>
          <pc:docMk/>
          <pc:sldMk cId="3726017000" sldId="7247"/>
        </pc:sldMkLst>
        <pc:spChg chg="mod">
          <ac:chgData name="Maxime CARO" userId="7006948a-ce74-4c14-b6cc-11c5a151a7fb" providerId="ADAL" clId="{2574392E-1B3C-445E-B1D4-5C6320E6048E}" dt="2021-03-03T23:18:02.213" v="13858"/>
          <ac:spMkLst>
            <pc:docMk/>
            <pc:sldMk cId="3726017000" sldId="7247"/>
            <ac:spMk id="2" creationId="{8A6EE771-0515-40A3-A14E-2D04DDD8600A}"/>
          </ac:spMkLst>
        </pc:spChg>
        <pc:spChg chg="add del mod modVis">
          <ac:chgData name="Maxime CARO" userId="7006948a-ce74-4c14-b6cc-11c5a151a7fb" providerId="ADAL" clId="{2574392E-1B3C-445E-B1D4-5C6320E6048E}" dt="2021-03-03T23:17:58.002" v="13808" actId="962"/>
          <ac:spMkLst>
            <pc:docMk/>
            <pc:sldMk cId="3726017000" sldId="7247"/>
            <ac:spMk id="4" creationId="{3682F89C-5A3D-4CFB-97B2-F29CF00B0E45}"/>
          </ac:spMkLst>
        </pc:spChg>
        <pc:spChg chg="add del mod modVis">
          <ac:chgData name="Maxime CARO" userId="7006948a-ce74-4c14-b6cc-11c5a151a7fb" providerId="ADAL" clId="{2574392E-1B3C-445E-B1D4-5C6320E6048E}" dt="2021-03-03T23:18:00.925" v="13854"/>
          <ac:spMkLst>
            <pc:docMk/>
            <pc:sldMk cId="3726017000" sldId="7247"/>
            <ac:spMk id="6" creationId="{651BEBED-40CB-4D00-924F-E90A8B9CEF3C}"/>
          </ac:spMkLst>
        </pc:spChg>
        <pc:spChg chg="add del mod modVis">
          <ac:chgData name="Maxime CARO" userId="7006948a-ce74-4c14-b6cc-11c5a151a7fb" providerId="ADAL" clId="{2574392E-1B3C-445E-B1D4-5C6320E6048E}" dt="2021-03-03T23:18:02.282" v="13895"/>
          <ac:spMkLst>
            <pc:docMk/>
            <pc:sldMk cId="3726017000" sldId="7247"/>
            <ac:spMk id="9" creationId="{C55FC33A-C73D-4205-96D7-66740E903A9A}"/>
          </ac:spMkLst>
        </pc:spChg>
        <pc:spChg chg="mod">
          <ac:chgData name="Maxime CARO" userId="7006948a-ce74-4c14-b6cc-11c5a151a7fb" providerId="ADAL" clId="{2574392E-1B3C-445E-B1D4-5C6320E6048E}" dt="2021-03-03T22:31:28.865" v="10149" actId="20577"/>
          <ac:spMkLst>
            <pc:docMk/>
            <pc:sldMk cId="3726017000" sldId="7247"/>
            <ac:spMk id="13" creationId="{1888F212-881F-4142-AAF4-F90E82CEE06F}"/>
          </ac:spMkLst>
        </pc:spChg>
        <pc:graphicFrameChg chg="mod">
          <ac:chgData name="Maxime CARO" userId="7006948a-ce74-4c14-b6cc-11c5a151a7fb" providerId="ADAL" clId="{2574392E-1B3C-445E-B1D4-5C6320E6048E}" dt="2021-03-03T23:18:02.282" v="13897"/>
          <ac:graphicFrameMkLst>
            <pc:docMk/>
            <pc:sldMk cId="3726017000" sldId="7247"/>
            <ac:graphicFrameMk id="5" creationId="{469C2F77-2AD0-4D08-98B4-D7A17F84E2A9}"/>
          </ac:graphicFrameMkLst>
        </pc:graphicFrameChg>
      </pc:sldChg>
      <pc:sldChg chg="modSp mod">
        <pc:chgData name="Maxime CARO" userId="7006948a-ce74-4c14-b6cc-11c5a151a7fb" providerId="ADAL" clId="{2574392E-1B3C-445E-B1D4-5C6320E6048E}" dt="2021-03-03T23:22:00.389" v="13939" actId="20577"/>
        <pc:sldMkLst>
          <pc:docMk/>
          <pc:sldMk cId="2734636054" sldId="7260"/>
        </pc:sldMkLst>
        <pc:spChg chg="mod">
          <ac:chgData name="Maxime CARO" userId="7006948a-ce74-4c14-b6cc-11c5a151a7fb" providerId="ADAL" clId="{2574392E-1B3C-445E-B1D4-5C6320E6048E}" dt="2021-03-03T23:22:00.389" v="13939" actId="20577"/>
          <ac:spMkLst>
            <pc:docMk/>
            <pc:sldMk cId="2734636054" sldId="7260"/>
            <ac:spMk id="21" creationId="{51F2FED7-A737-4922-B6EF-1F37D25E5EE6}"/>
          </ac:spMkLst>
        </pc:spChg>
      </pc:sldChg>
      <pc:sldChg chg="addSp delSp modSp mod">
        <pc:chgData name="Maxime CARO" userId="7006948a-ce74-4c14-b6cc-11c5a151a7fb" providerId="ADAL" clId="{2574392E-1B3C-445E-B1D4-5C6320E6048E}" dt="2021-03-03T20:16:16.698" v="740" actId="313"/>
        <pc:sldMkLst>
          <pc:docMk/>
          <pc:sldMk cId="1791883090" sldId="7264"/>
        </pc:sldMkLst>
        <pc:spChg chg="mod">
          <ac:chgData name="Maxime CARO" userId="7006948a-ce74-4c14-b6cc-11c5a151a7fb" providerId="ADAL" clId="{2574392E-1B3C-445E-B1D4-5C6320E6048E}" dt="2021-03-03T20:16:16.143" v="700"/>
          <ac:spMkLst>
            <pc:docMk/>
            <pc:sldMk cId="1791883090" sldId="7264"/>
            <ac:spMk id="2" creationId="{70876E0E-5A26-4C0C-92CE-4D73FDCBD156}"/>
          </ac:spMkLst>
        </pc:spChg>
        <pc:spChg chg="add del mod modVis">
          <ac:chgData name="Maxime CARO" userId="7006948a-ce74-4c14-b6cc-11c5a151a7fb" providerId="ADAL" clId="{2574392E-1B3C-445E-B1D4-5C6320E6048E}" dt="2021-03-03T20:16:14.925" v="696"/>
          <ac:spMkLst>
            <pc:docMk/>
            <pc:sldMk cId="1791883090" sldId="7264"/>
            <ac:spMk id="4" creationId="{19D2E5E9-79F9-45E7-BE5D-1CF89BA25E1A}"/>
          </ac:spMkLst>
        </pc:spChg>
        <pc:spChg chg="add del mod modVis">
          <ac:chgData name="Maxime CARO" userId="7006948a-ce74-4c14-b6cc-11c5a151a7fb" providerId="ADAL" clId="{2574392E-1B3C-445E-B1D4-5C6320E6048E}" dt="2021-03-03T20:16:16.197" v="737"/>
          <ac:spMkLst>
            <pc:docMk/>
            <pc:sldMk cId="1791883090" sldId="7264"/>
            <ac:spMk id="6" creationId="{B2408E22-D156-4F89-A9AA-D1C4E26539F4}"/>
          </ac:spMkLst>
        </pc:spChg>
        <pc:spChg chg="mod">
          <ac:chgData name="Maxime CARO" userId="7006948a-ce74-4c14-b6cc-11c5a151a7fb" providerId="ADAL" clId="{2574392E-1B3C-445E-B1D4-5C6320E6048E}" dt="2021-03-03T20:16:13.220" v="657" actId="313"/>
          <ac:spMkLst>
            <pc:docMk/>
            <pc:sldMk cId="1791883090" sldId="7264"/>
            <ac:spMk id="134" creationId="{AFF4C365-8F3B-4E97-BBA2-2C7AE420D566}"/>
          </ac:spMkLst>
        </pc:spChg>
        <pc:spChg chg="mod">
          <ac:chgData name="Maxime CARO" userId="7006948a-ce74-4c14-b6cc-11c5a151a7fb" providerId="ADAL" clId="{2574392E-1B3C-445E-B1D4-5C6320E6048E}" dt="2021-03-03T20:16:16.698" v="740" actId="313"/>
          <ac:spMkLst>
            <pc:docMk/>
            <pc:sldMk cId="1791883090" sldId="7264"/>
            <ac:spMk id="137" creationId="{5DB96B92-E583-4655-AA99-27A0C5695C8D}"/>
          </ac:spMkLst>
        </pc:spChg>
        <pc:graphicFrameChg chg="mod">
          <ac:chgData name="Maxime CARO" userId="7006948a-ce74-4c14-b6cc-11c5a151a7fb" providerId="ADAL" clId="{2574392E-1B3C-445E-B1D4-5C6320E6048E}" dt="2021-03-03T20:16:16.197" v="739"/>
          <ac:graphicFrameMkLst>
            <pc:docMk/>
            <pc:sldMk cId="1791883090" sldId="7264"/>
            <ac:graphicFrameMk id="5" creationId="{EEADBC14-5B84-4A21-966A-857EA115FE86}"/>
          </ac:graphicFrameMkLst>
        </pc:graphicFrameChg>
      </pc:sldChg>
      <pc:sldChg chg="modSp mod">
        <pc:chgData name="Maxime CARO" userId="7006948a-ce74-4c14-b6cc-11c5a151a7fb" providerId="ADAL" clId="{2574392E-1B3C-445E-B1D4-5C6320E6048E}" dt="2021-03-03T23:23:19.203" v="13954" actId="6549"/>
        <pc:sldMkLst>
          <pc:docMk/>
          <pc:sldMk cId="1076237017" sldId="7265"/>
        </pc:sldMkLst>
        <pc:spChg chg="mod">
          <ac:chgData name="Maxime CARO" userId="7006948a-ce74-4c14-b6cc-11c5a151a7fb" providerId="ADAL" clId="{2574392E-1B3C-445E-B1D4-5C6320E6048E}" dt="2021-03-03T23:23:19.203" v="13954" actId="6549"/>
          <ac:spMkLst>
            <pc:docMk/>
            <pc:sldMk cId="1076237017" sldId="7265"/>
            <ac:spMk id="21" creationId="{51F2FED7-A737-4922-B6EF-1F37D25E5EE6}"/>
          </ac:spMkLst>
        </pc:spChg>
      </pc:sldChg>
      <pc:sldChg chg="addSp delSp modSp mod">
        <pc:chgData name="Maxime CARO" userId="7006948a-ce74-4c14-b6cc-11c5a151a7fb" providerId="ADAL" clId="{2574392E-1B3C-445E-B1D4-5C6320E6048E}" dt="2021-03-03T23:07:46.317" v="12901" actId="20577"/>
        <pc:sldMkLst>
          <pc:docMk/>
          <pc:sldMk cId="4206066193" sldId="7270"/>
        </pc:sldMkLst>
        <pc:spChg chg="mod">
          <ac:chgData name="Maxime CARO" userId="7006948a-ce74-4c14-b6cc-11c5a151a7fb" providerId="ADAL" clId="{2574392E-1B3C-445E-B1D4-5C6320E6048E}" dt="2021-03-03T23:07:21.961" v="12859"/>
          <ac:spMkLst>
            <pc:docMk/>
            <pc:sldMk cId="4206066193" sldId="7270"/>
            <ac:spMk id="2" creationId="{FA022895-2952-4D1A-B0D2-85D565520F93}"/>
          </ac:spMkLst>
        </pc:spChg>
        <pc:spChg chg="add del mod modVis">
          <ac:chgData name="Maxime CARO" userId="7006948a-ce74-4c14-b6cc-11c5a151a7fb" providerId="ADAL" clId="{2574392E-1B3C-445E-B1D4-5C6320E6048E}" dt="2021-03-03T23:06:50.069" v="12450"/>
          <ac:spMkLst>
            <pc:docMk/>
            <pc:sldMk cId="4206066193" sldId="7270"/>
            <ac:spMk id="4" creationId="{56AED5FE-375F-4E17-A3EA-5241A09EF572}"/>
          </ac:spMkLst>
        </pc:spChg>
        <pc:spChg chg="add del mod modVis">
          <ac:chgData name="Maxime CARO" userId="7006948a-ce74-4c14-b6cc-11c5a151a7fb" providerId="ADAL" clId="{2574392E-1B3C-445E-B1D4-5C6320E6048E}" dt="2021-03-03T23:06:51.270" v="12492"/>
          <ac:spMkLst>
            <pc:docMk/>
            <pc:sldMk cId="4206066193" sldId="7270"/>
            <ac:spMk id="9" creationId="{2620167F-FB5D-4776-B2EC-7F6F2AC8592B}"/>
          </ac:spMkLst>
        </pc:spChg>
        <pc:spChg chg="add del mod modVis">
          <ac:chgData name="Maxime CARO" userId="7006948a-ce74-4c14-b6cc-11c5a151a7fb" providerId="ADAL" clId="{2574392E-1B3C-445E-B1D4-5C6320E6048E}" dt="2021-03-03T23:06:57.500" v="12535"/>
          <ac:spMkLst>
            <pc:docMk/>
            <pc:sldMk cId="4206066193" sldId="7270"/>
            <ac:spMk id="11" creationId="{EF43E901-304C-42D2-9E8F-23C281314006}"/>
          </ac:spMkLst>
        </pc:spChg>
        <pc:spChg chg="add del mod modVis">
          <ac:chgData name="Maxime CARO" userId="7006948a-ce74-4c14-b6cc-11c5a151a7fb" providerId="ADAL" clId="{2574392E-1B3C-445E-B1D4-5C6320E6048E}" dt="2021-03-03T23:06:59.753" v="12576"/>
          <ac:spMkLst>
            <pc:docMk/>
            <pc:sldMk cId="4206066193" sldId="7270"/>
            <ac:spMk id="13" creationId="{27F54CD8-F183-4B86-BE2F-E92CEBFF3F8D}"/>
          </ac:spMkLst>
        </pc:spChg>
        <pc:spChg chg="add del mod modVis">
          <ac:chgData name="Maxime CARO" userId="7006948a-ce74-4c14-b6cc-11c5a151a7fb" providerId="ADAL" clId="{2574392E-1B3C-445E-B1D4-5C6320E6048E}" dt="2021-03-03T23:07:01.680" v="12617"/>
          <ac:spMkLst>
            <pc:docMk/>
            <pc:sldMk cId="4206066193" sldId="7270"/>
            <ac:spMk id="15" creationId="{57308268-4909-49EA-B681-BAE1AE9D8E85}"/>
          </ac:spMkLst>
        </pc:spChg>
        <pc:spChg chg="add del mod modVis">
          <ac:chgData name="Maxime CARO" userId="7006948a-ce74-4c14-b6cc-11c5a151a7fb" providerId="ADAL" clId="{2574392E-1B3C-445E-B1D4-5C6320E6048E}" dt="2021-03-03T23:07:04.434" v="12658"/>
          <ac:spMkLst>
            <pc:docMk/>
            <pc:sldMk cId="4206066193" sldId="7270"/>
            <ac:spMk id="16" creationId="{5D42AF75-133C-4E8B-A393-90176EF95224}"/>
          </ac:spMkLst>
        </pc:spChg>
        <pc:spChg chg="add del mod modVis">
          <ac:chgData name="Maxime CARO" userId="7006948a-ce74-4c14-b6cc-11c5a151a7fb" providerId="ADAL" clId="{2574392E-1B3C-445E-B1D4-5C6320E6048E}" dt="2021-03-03T23:07:08.460" v="12760" actId="962"/>
          <ac:spMkLst>
            <pc:docMk/>
            <pc:sldMk cId="4206066193" sldId="7270"/>
            <ac:spMk id="17" creationId="{EEA2595C-9518-4603-A303-341EB160D81D}"/>
          </ac:spMkLst>
        </pc:spChg>
        <pc:spChg chg="add del mod modVis">
          <ac:chgData name="Maxime CARO" userId="7006948a-ce74-4c14-b6cc-11c5a151a7fb" providerId="ADAL" clId="{2574392E-1B3C-445E-B1D4-5C6320E6048E}" dt="2021-03-03T23:07:11.905" v="12812"/>
          <ac:spMkLst>
            <pc:docMk/>
            <pc:sldMk cId="4206066193" sldId="7270"/>
            <ac:spMk id="18" creationId="{F16FE522-4991-4959-BAE9-B0E1425EC828}"/>
          </ac:spMkLst>
        </pc:spChg>
        <pc:spChg chg="add del mod modVis">
          <ac:chgData name="Maxime CARO" userId="7006948a-ce74-4c14-b6cc-11c5a151a7fb" providerId="ADAL" clId="{2574392E-1B3C-445E-B1D4-5C6320E6048E}" dt="2021-03-03T23:07:14.326" v="12855"/>
          <ac:spMkLst>
            <pc:docMk/>
            <pc:sldMk cId="4206066193" sldId="7270"/>
            <ac:spMk id="19" creationId="{56673A06-F15C-461C-B3E2-1F2460207955}"/>
          </ac:spMkLst>
        </pc:spChg>
        <pc:spChg chg="add del mod modVis">
          <ac:chgData name="Maxime CARO" userId="7006948a-ce74-4c14-b6cc-11c5a151a7fb" providerId="ADAL" clId="{2574392E-1B3C-445E-B1D4-5C6320E6048E}" dt="2021-03-03T23:07:22.008" v="12896"/>
          <ac:spMkLst>
            <pc:docMk/>
            <pc:sldMk cId="4206066193" sldId="7270"/>
            <ac:spMk id="20" creationId="{19415647-2234-450E-BDB1-1EA8DC8C6E06}"/>
          </ac:spMkLst>
        </pc:spChg>
        <pc:spChg chg="mod">
          <ac:chgData name="Maxime CARO" userId="7006948a-ce74-4c14-b6cc-11c5a151a7fb" providerId="ADAL" clId="{2574392E-1B3C-445E-B1D4-5C6320E6048E}" dt="2021-03-03T23:07:46.317" v="12901" actId="20577"/>
          <ac:spMkLst>
            <pc:docMk/>
            <pc:sldMk cId="4206066193" sldId="7270"/>
            <ac:spMk id="69" creationId="{30ECAE91-3AC3-4A32-8D00-8F39051B7341}"/>
          </ac:spMkLst>
        </pc:spChg>
        <pc:graphicFrameChg chg="mod">
          <ac:chgData name="Maxime CARO" userId="7006948a-ce74-4c14-b6cc-11c5a151a7fb" providerId="ADAL" clId="{2574392E-1B3C-445E-B1D4-5C6320E6048E}" dt="2021-03-03T23:07:22.008" v="12898"/>
          <ac:graphicFrameMkLst>
            <pc:docMk/>
            <pc:sldMk cId="4206066193" sldId="7270"/>
            <ac:graphicFrameMk id="5" creationId="{AA7F99E6-0529-47F5-8E06-BF7D1BDCEF84}"/>
          </ac:graphicFrameMkLst>
        </pc:graphicFrameChg>
      </pc:sldChg>
      <pc:sldChg chg="modSp mod">
        <pc:chgData name="Maxime CARO" userId="7006948a-ce74-4c14-b6cc-11c5a151a7fb" providerId="ADAL" clId="{2574392E-1B3C-445E-B1D4-5C6320E6048E}" dt="2021-03-03T22:56:26.049" v="12012" actId="20577"/>
        <pc:sldMkLst>
          <pc:docMk/>
          <pc:sldMk cId="2635661324" sldId="7272"/>
        </pc:sldMkLst>
        <pc:spChg chg="mod">
          <ac:chgData name="Maxime CARO" userId="7006948a-ce74-4c14-b6cc-11c5a151a7fb" providerId="ADAL" clId="{2574392E-1B3C-445E-B1D4-5C6320E6048E}" dt="2021-03-03T22:56:26.049" v="12012" actId="20577"/>
          <ac:spMkLst>
            <pc:docMk/>
            <pc:sldMk cId="2635661324" sldId="7272"/>
            <ac:spMk id="4" creationId="{C1BA20A8-7A9D-42AD-A1DE-555081790348}"/>
          </ac:spMkLst>
        </pc:spChg>
      </pc:sldChg>
      <pc:sldChg chg="modSp mod">
        <pc:chgData name="Maxime CARO" userId="7006948a-ce74-4c14-b6cc-11c5a151a7fb" providerId="ADAL" clId="{2574392E-1B3C-445E-B1D4-5C6320E6048E}" dt="2021-03-03T22:44:15.812" v="10656" actId="207"/>
        <pc:sldMkLst>
          <pc:docMk/>
          <pc:sldMk cId="129932213" sldId="7273"/>
        </pc:sldMkLst>
        <pc:spChg chg="mod">
          <ac:chgData name="Maxime CARO" userId="7006948a-ce74-4c14-b6cc-11c5a151a7fb" providerId="ADAL" clId="{2574392E-1B3C-445E-B1D4-5C6320E6048E}" dt="2021-03-03T22:44:15.812" v="10656" actId="207"/>
          <ac:spMkLst>
            <pc:docMk/>
            <pc:sldMk cId="129932213" sldId="7273"/>
            <ac:spMk id="4" creationId="{C1BA20A8-7A9D-42AD-A1DE-555081790348}"/>
          </ac:spMkLst>
        </pc:spChg>
      </pc:sldChg>
      <pc:sldChg chg="addSp delSp modSp mod">
        <pc:chgData name="Maxime CARO" userId="7006948a-ce74-4c14-b6cc-11c5a151a7fb" providerId="ADAL" clId="{2574392E-1B3C-445E-B1D4-5C6320E6048E}" dt="2021-03-03T20:31:02.341" v="1486" actId="20577"/>
        <pc:sldMkLst>
          <pc:docMk/>
          <pc:sldMk cId="1650291075" sldId="7277"/>
        </pc:sldMkLst>
        <pc:spChg chg="mod">
          <ac:chgData name="Maxime CARO" userId="7006948a-ce74-4c14-b6cc-11c5a151a7fb" providerId="ADAL" clId="{2574392E-1B3C-445E-B1D4-5C6320E6048E}" dt="2021-03-03T20:30:36.977" v="1426" actId="20577"/>
          <ac:spMkLst>
            <pc:docMk/>
            <pc:sldMk cId="1650291075" sldId="7277"/>
            <ac:spMk id="2" creationId="{3D5F3CBF-1CC1-410B-9384-ECBE8A2E4680}"/>
          </ac:spMkLst>
        </pc:spChg>
        <pc:spChg chg="mod">
          <ac:chgData name="Maxime CARO" userId="7006948a-ce74-4c14-b6cc-11c5a151a7fb" providerId="ADAL" clId="{2574392E-1B3C-445E-B1D4-5C6320E6048E}" dt="2021-03-03T20:16:38.816" v="791" actId="313"/>
          <ac:spMkLst>
            <pc:docMk/>
            <pc:sldMk cId="1650291075" sldId="7277"/>
            <ac:spMk id="3" creationId="{0EADEC9E-8B58-4FDB-816D-44CF2E7658E8}"/>
          </ac:spMkLst>
        </pc:spChg>
        <pc:spChg chg="add del mod modVis">
          <ac:chgData name="Maxime CARO" userId="7006948a-ce74-4c14-b6cc-11c5a151a7fb" providerId="ADAL" clId="{2574392E-1B3C-445E-B1D4-5C6320E6048E}" dt="2021-03-03T20:16:37.475" v="788"/>
          <ac:spMkLst>
            <pc:docMk/>
            <pc:sldMk cId="1650291075" sldId="7277"/>
            <ac:spMk id="5" creationId="{36CBB146-8BE9-4573-9B9A-7054D7DF85A7}"/>
          </ac:spMkLst>
        </pc:spChg>
        <pc:spChg chg="add del mod modVis">
          <ac:chgData name="Maxime CARO" userId="7006948a-ce74-4c14-b6cc-11c5a151a7fb" providerId="ADAL" clId="{2574392E-1B3C-445E-B1D4-5C6320E6048E}" dt="2021-03-03T20:30:36.992" v="1460" actId="478"/>
          <ac:spMkLst>
            <pc:docMk/>
            <pc:sldMk cId="1650291075" sldId="7277"/>
            <ac:spMk id="9" creationId="{8217B1A5-7A3D-4188-8F7D-BBE108647FF6}"/>
          </ac:spMkLst>
        </pc:spChg>
        <pc:spChg chg="mod">
          <ac:chgData name="Maxime CARO" userId="7006948a-ce74-4c14-b6cc-11c5a151a7fb" providerId="ADAL" clId="{2574392E-1B3C-445E-B1D4-5C6320E6048E}" dt="2021-03-03T20:16:39.911" v="792" actId="313"/>
          <ac:spMkLst>
            <pc:docMk/>
            <pc:sldMk cId="1650291075" sldId="7277"/>
            <ac:spMk id="40" creationId="{0E293495-F6ED-40E6-99D7-3029C260BE8F}"/>
          </ac:spMkLst>
        </pc:spChg>
        <pc:spChg chg="mod">
          <ac:chgData name="Maxime CARO" userId="7006948a-ce74-4c14-b6cc-11c5a151a7fb" providerId="ADAL" clId="{2574392E-1B3C-445E-B1D4-5C6320E6048E}" dt="2021-03-03T20:16:42.942" v="793" actId="313"/>
          <ac:spMkLst>
            <pc:docMk/>
            <pc:sldMk cId="1650291075" sldId="7277"/>
            <ac:spMk id="69" creationId="{8CA27E72-733B-4F6E-A06C-578092D3C996}"/>
          </ac:spMkLst>
        </pc:spChg>
        <pc:spChg chg="mod">
          <ac:chgData name="Maxime CARO" userId="7006948a-ce74-4c14-b6cc-11c5a151a7fb" providerId="ADAL" clId="{2574392E-1B3C-445E-B1D4-5C6320E6048E}" dt="2021-03-03T20:30:45.522" v="1472" actId="20577"/>
          <ac:spMkLst>
            <pc:docMk/>
            <pc:sldMk cId="1650291075" sldId="7277"/>
            <ac:spMk id="78" creationId="{A9452F21-2EF0-4A7A-BFC7-63CA884B1A90}"/>
          </ac:spMkLst>
        </pc:spChg>
        <pc:spChg chg="mod">
          <ac:chgData name="Maxime CARO" userId="7006948a-ce74-4c14-b6cc-11c5a151a7fb" providerId="ADAL" clId="{2574392E-1B3C-445E-B1D4-5C6320E6048E}" dt="2021-03-03T20:30:50.142" v="1476" actId="20577"/>
          <ac:spMkLst>
            <pc:docMk/>
            <pc:sldMk cId="1650291075" sldId="7277"/>
            <ac:spMk id="79" creationId="{EC36AD9B-932D-4A0D-AC08-D7750234FC9B}"/>
          </ac:spMkLst>
        </pc:spChg>
        <pc:spChg chg="mod">
          <ac:chgData name="Maxime CARO" userId="7006948a-ce74-4c14-b6cc-11c5a151a7fb" providerId="ADAL" clId="{2574392E-1B3C-445E-B1D4-5C6320E6048E}" dt="2021-03-03T20:30:57.534" v="1482" actId="20577"/>
          <ac:spMkLst>
            <pc:docMk/>
            <pc:sldMk cId="1650291075" sldId="7277"/>
            <ac:spMk id="95" creationId="{821DB530-EDA9-41EF-93B5-8CB6BD5BBE45}"/>
          </ac:spMkLst>
        </pc:spChg>
        <pc:spChg chg="mod">
          <ac:chgData name="Maxime CARO" userId="7006948a-ce74-4c14-b6cc-11c5a151a7fb" providerId="ADAL" clId="{2574392E-1B3C-445E-B1D4-5C6320E6048E}" dt="2021-03-03T20:31:02.341" v="1486" actId="20577"/>
          <ac:spMkLst>
            <pc:docMk/>
            <pc:sldMk cId="1650291075" sldId="7277"/>
            <ac:spMk id="96" creationId="{29291CF5-50DB-466E-AC2A-5251BE431A7C}"/>
          </ac:spMkLst>
        </pc:spChg>
        <pc:graphicFrameChg chg="mod">
          <ac:chgData name="Maxime CARO" userId="7006948a-ce74-4c14-b6cc-11c5a151a7fb" providerId="ADAL" clId="{2574392E-1B3C-445E-B1D4-5C6320E6048E}" dt="2021-03-03T20:30:37.008" v="1464"/>
          <ac:graphicFrameMkLst>
            <pc:docMk/>
            <pc:sldMk cId="1650291075" sldId="7277"/>
            <ac:graphicFrameMk id="33" creationId="{86158E79-F997-40AF-B834-92852138EB03}"/>
          </ac:graphicFrameMkLst>
        </pc:graphicFrameChg>
      </pc:sldChg>
      <pc:sldChg chg="addSp delSp modSp mod chgLayout">
        <pc:chgData name="Maxime CARO" userId="7006948a-ce74-4c14-b6cc-11c5a151a7fb" providerId="ADAL" clId="{2574392E-1B3C-445E-B1D4-5C6320E6048E}" dt="2021-03-03T23:06:34.136" v="12411" actId="20577"/>
        <pc:sldMkLst>
          <pc:docMk/>
          <pc:sldMk cId="3787503359" sldId="7286"/>
        </pc:sldMkLst>
        <pc:spChg chg="mod ord">
          <ac:chgData name="Maxime CARO" userId="7006948a-ce74-4c14-b6cc-11c5a151a7fb" providerId="ADAL" clId="{2574392E-1B3C-445E-B1D4-5C6320E6048E}" dt="2021-03-03T21:39:07.421" v="6047"/>
          <ac:spMkLst>
            <pc:docMk/>
            <pc:sldMk cId="3787503359" sldId="7286"/>
            <ac:spMk id="3" creationId="{30953E26-7813-417B-AC0B-7AC74C77D79F}"/>
          </ac:spMkLst>
        </pc:spChg>
        <pc:spChg chg="add del mod">
          <ac:chgData name="Maxime CARO" userId="7006948a-ce74-4c14-b6cc-11c5a151a7fb" providerId="ADAL" clId="{2574392E-1B3C-445E-B1D4-5C6320E6048E}" dt="2021-03-03T21:39:07.421" v="6047"/>
          <ac:spMkLst>
            <pc:docMk/>
            <pc:sldMk cId="3787503359" sldId="7286"/>
            <ac:spMk id="6" creationId="{8C49EE6B-43B8-414D-A7FD-78A84F69D0ED}"/>
          </ac:spMkLst>
        </pc:spChg>
        <pc:spChg chg="add mod ord">
          <ac:chgData name="Maxime CARO" userId="7006948a-ce74-4c14-b6cc-11c5a151a7fb" providerId="ADAL" clId="{2574392E-1B3C-445E-B1D4-5C6320E6048E}" dt="2021-03-03T23:06:13.568" v="12368"/>
          <ac:spMkLst>
            <pc:docMk/>
            <pc:sldMk cId="3787503359" sldId="7286"/>
            <ac:spMk id="8" creationId="{9494E7AC-F641-4E2F-BEC5-E77D0BBFF42E}"/>
          </ac:spMkLst>
        </pc:spChg>
        <pc:spChg chg="add del mod modVis">
          <ac:chgData name="Maxime CARO" userId="7006948a-ce74-4c14-b6cc-11c5a151a7fb" providerId="ADAL" clId="{2574392E-1B3C-445E-B1D4-5C6320E6048E}" dt="2021-03-03T21:39:15.388" v="6088"/>
          <ac:spMkLst>
            <pc:docMk/>
            <pc:sldMk cId="3787503359" sldId="7286"/>
            <ac:spMk id="10" creationId="{8710B022-9285-43DD-AD45-8CDC444B9245}"/>
          </ac:spMkLst>
        </pc:spChg>
        <pc:spChg chg="add del mod modVis">
          <ac:chgData name="Maxime CARO" userId="7006948a-ce74-4c14-b6cc-11c5a151a7fb" providerId="ADAL" clId="{2574392E-1B3C-445E-B1D4-5C6320E6048E}" dt="2021-03-03T21:39:19.769" v="6130"/>
          <ac:spMkLst>
            <pc:docMk/>
            <pc:sldMk cId="3787503359" sldId="7286"/>
            <ac:spMk id="11" creationId="{2C6B1994-5DAB-43BD-9E3D-76B7DACC1498}"/>
          </ac:spMkLst>
        </pc:spChg>
        <pc:spChg chg="add del mod modVis">
          <ac:chgData name="Maxime CARO" userId="7006948a-ce74-4c14-b6cc-11c5a151a7fb" providerId="ADAL" clId="{2574392E-1B3C-445E-B1D4-5C6320E6048E}" dt="2021-03-03T21:39:31.845" v="6173"/>
          <ac:spMkLst>
            <pc:docMk/>
            <pc:sldMk cId="3787503359" sldId="7286"/>
            <ac:spMk id="12" creationId="{A7AE68DF-5AA8-400C-8E20-D2A94540D829}"/>
          </ac:spMkLst>
        </pc:spChg>
        <pc:spChg chg="add del mod modVis">
          <ac:chgData name="Maxime CARO" userId="7006948a-ce74-4c14-b6cc-11c5a151a7fb" providerId="ADAL" clId="{2574392E-1B3C-445E-B1D4-5C6320E6048E}" dt="2021-03-03T21:39:33.148" v="6216"/>
          <ac:spMkLst>
            <pc:docMk/>
            <pc:sldMk cId="3787503359" sldId="7286"/>
            <ac:spMk id="13" creationId="{22169D29-76E4-411C-BA52-03FA459E11E9}"/>
          </ac:spMkLst>
        </pc:spChg>
        <pc:spChg chg="add del mod modVis">
          <ac:chgData name="Maxime CARO" userId="7006948a-ce74-4c14-b6cc-11c5a151a7fb" providerId="ADAL" clId="{2574392E-1B3C-445E-B1D4-5C6320E6048E}" dt="2021-03-03T21:39:35.623" v="6265"/>
          <ac:spMkLst>
            <pc:docMk/>
            <pc:sldMk cId="3787503359" sldId="7286"/>
            <ac:spMk id="15" creationId="{23977ED3-7288-42CE-92F3-4596305DDA36}"/>
          </ac:spMkLst>
        </pc:spChg>
        <pc:spChg chg="add del mod modVis">
          <ac:chgData name="Maxime CARO" userId="7006948a-ce74-4c14-b6cc-11c5a151a7fb" providerId="ADAL" clId="{2574392E-1B3C-445E-B1D4-5C6320E6048E}" dt="2021-03-03T21:39:36.794" v="6306"/>
          <ac:spMkLst>
            <pc:docMk/>
            <pc:sldMk cId="3787503359" sldId="7286"/>
            <ac:spMk id="16" creationId="{B0444F5D-489B-4CBB-96D4-035D30AADD19}"/>
          </ac:spMkLst>
        </pc:spChg>
        <pc:spChg chg="add del mod modVis">
          <ac:chgData name="Maxime CARO" userId="7006948a-ce74-4c14-b6cc-11c5a151a7fb" providerId="ADAL" clId="{2574392E-1B3C-445E-B1D4-5C6320E6048E}" dt="2021-03-03T21:39:39.111" v="6351"/>
          <ac:spMkLst>
            <pc:docMk/>
            <pc:sldMk cId="3787503359" sldId="7286"/>
            <ac:spMk id="17" creationId="{55E3430A-794B-4DB3-A725-AAD279739641}"/>
          </ac:spMkLst>
        </pc:spChg>
        <pc:spChg chg="add del mod modVis">
          <ac:chgData name="Maxime CARO" userId="7006948a-ce74-4c14-b6cc-11c5a151a7fb" providerId="ADAL" clId="{2574392E-1B3C-445E-B1D4-5C6320E6048E}" dt="2021-03-03T21:39:40.097" v="6393"/>
          <ac:spMkLst>
            <pc:docMk/>
            <pc:sldMk cId="3787503359" sldId="7286"/>
            <ac:spMk id="18" creationId="{77A9F7DA-E271-4061-92EB-A8E030BC7402}"/>
          </ac:spMkLst>
        </pc:spChg>
        <pc:spChg chg="add del mod modVis">
          <ac:chgData name="Maxime CARO" userId="7006948a-ce74-4c14-b6cc-11c5a151a7fb" providerId="ADAL" clId="{2574392E-1B3C-445E-B1D4-5C6320E6048E}" dt="2021-03-03T21:39:41.463" v="6434"/>
          <ac:spMkLst>
            <pc:docMk/>
            <pc:sldMk cId="3787503359" sldId="7286"/>
            <ac:spMk id="19" creationId="{0DA3A9E2-6C62-4946-A94B-A8F08569718A}"/>
          </ac:spMkLst>
        </pc:spChg>
        <pc:spChg chg="add del mod modVis">
          <ac:chgData name="Maxime CARO" userId="7006948a-ce74-4c14-b6cc-11c5a151a7fb" providerId="ADAL" clId="{2574392E-1B3C-445E-B1D4-5C6320E6048E}" dt="2021-03-03T21:39:44.282" v="6475"/>
          <ac:spMkLst>
            <pc:docMk/>
            <pc:sldMk cId="3787503359" sldId="7286"/>
            <ac:spMk id="20" creationId="{7B9912C1-0BB7-45DD-8790-73EEE58E2CD7}"/>
          </ac:spMkLst>
        </pc:spChg>
        <pc:spChg chg="add del mod modVis">
          <ac:chgData name="Maxime CARO" userId="7006948a-ce74-4c14-b6cc-11c5a151a7fb" providerId="ADAL" clId="{2574392E-1B3C-445E-B1D4-5C6320E6048E}" dt="2021-03-03T21:39:45.438" v="6516"/>
          <ac:spMkLst>
            <pc:docMk/>
            <pc:sldMk cId="3787503359" sldId="7286"/>
            <ac:spMk id="21" creationId="{47D3E9A5-3E5E-4927-83C0-CEC3EA5A6558}"/>
          </ac:spMkLst>
        </pc:spChg>
        <pc:spChg chg="add del mod modVis">
          <ac:chgData name="Maxime CARO" userId="7006948a-ce74-4c14-b6cc-11c5a151a7fb" providerId="ADAL" clId="{2574392E-1B3C-445E-B1D4-5C6320E6048E}" dt="2021-03-03T21:39:47.643" v="6557"/>
          <ac:spMkLst>
            <pc:docMk/>
            <pc:sldMk cId="3787503359" sldId="7286"/>
            <ac:spMk id="22" creationId="{D07D8BE5-28AD-4335-A5C5-C5894EC75CC6}"/>
          </ac:spMkLst>
        </pc:spChg>
        <pc:spChg chg="add del mod modVis">
          <ac:chgData name="Maxime CARO" userId="7006948a-ce74-4c14-b6cc-11c5a151a7fb" providerId="ADAL" clId="{2574392E-1B3C-445E-B1D4-5C6320E6048E}" dt="2021-03-03T21:39:51.199" v="6607"/>
          <ac:spMkLst>
            <pc:docMk/>
            <pc:sldMk cId="3787503359" sldId="7286"/>
            <ac:spMk id="23" creationId="{279405DE-DBB1-4962-9C56-88D09D5BD4AF}"/>
          </ac:spMkLst>
        </pc:spChg>
        <pc:spChg chg="add del mod modVis">
          <ac:chgData name="Maxime CARO" userId="7006948a-ce74-4c14-b6cc-11c5a151a7fb" providerId="ADAL" clId="{2574392E-1B3C-445E-B1D4-5C6320E6048E}" dt="2021-03-03T21:39:53.473" v="6654"/>
          <ac:spMkLst>
            <pc:docMk/>
            <pc:sldMk cId="3787503359" sldId="7286"/>
            <ac:spMk id="24" creationId="{5C2818BE-BA81-44CF-9E02-61C6ABD1A41A}"/>
          </ac:spMkLst>
        </pc:spChg>
        <pc:spChg chg="add del mod modVis">
          <ac:chgData name="Maxime CARO" userId="7006948a-ce74-4c14-b6cc-11c5a151a7fb" providerId="ADAL" clId="{2574392E-1B3C-445E-B1D4-5C6320E6048E}" dt="2021-03-03T21:39:56.656" v="6704"/>
          <ac:spMkLst>
            <pc:docMk/>
            <pc:sldMk cId="3787503359" sldId="7286"/>
            <ac:spMk id="25" creationId="{FE5993E3-45B9-4EB5-9B6D-AA93FCAB97E5}"/>
          </ac:spMkLst>
        </pc:spChg>
        <pc:spChg chg="add del mod modVis">
          <ac:chgData name="Maxime CARO" userId="7006948a-ce74-4c14-b6cc-11c5a151a7fb" providerId="ADAL" clId="{2574392E-1B3C-445E-B1D4-5C6320E6048E}" dt="2021-03-03T23:06:12.998" v="12364"/>
          <ac:spMkLst>
            <pc:docMk/>
            <pc:sldMk cId="3787503359" sldId="7286"/>
            <ac:spMk id="26" creationId="{41098229-0559-4E30-A7C5-56E4D46D3290}"/>
          </ac:spMkLst>
        </pc:spChg>
        <pc:spChg chg="add del mod modVis">
          <ac:chgData name="Maxime CARO" userId="7006948a-ce74-4c14-b6cc-11c5a151a7fb" providerId="ADAL" clId="{2574392E-1B3C-445E-B1D4-5C6320E6048E}" dt="2021-03-03T23:06:13.668" v="12405"/>
          <ac:spMkLst>
            <pc:docMk/>
            <pc:sldMk cId="3787503359" sldId="7286"/>
            <ac:spMk id="27" creationId="{6DB91FE9-3906-43B2-AB16-FA4A5A5656BB}"/>
          </ac:spMkLst>
        </pc:spChg>
        <pc:spChg chg="del mod">
          <ac:chgData name="Maxime CARO" userId="7006948a-ce74-4c14-b6cc-11c5a151a7fb" providerId="ADAL" clId="{2574392E-1B3C-445E-B1D4-5C6320E6048E}" dt="2021-03-03T21:39:12.969" v="6049" actId="478"/>
          <ac:spMkLst>
            <pc:docMk/>
            <pc:sldMk cId="3787503359" sldId="7286"/>
            <ac:spMk id="34" creationId="{E4C834B3-8C96-4B4D-A3B2-401C953956D3}"/>
          </ac:spMkLst>
        </pc:spChg>
        <pc:spChg chg="mod">
          <ac:chgData name="Maxime CARO" userId="7006948a-ce74-4c14-b6cc-11c5a151a7fb" providerId="ADAL" clId="{2574392E-1B3C-445E-B1D4-5C6320E6048E}" dt="2021-03-03T23:06:34.136" v="12411" actId="20577"/>
          <ac:spMkLst>
            <pc:docMk/>
            <pc:sldMk cId="3787503359" sldId="7286"/>
            <ac:spMk id="95" creationId="{41B58CF8-D7F1-4BB1-8216-806434D96BFC}"/>
          </ac:spMkLst>
        </pc:spChg>
        <pc:graphicFrameChg chg="mod">
          <ac:chgData name="Maxime CARO" userId="7006948a-ce74-4c14-b6cc-11c5a151a7fb" providerId="ADAL" clId="{2574392E-1B3C-445E-B1D4-5C6320E6048E}" dt="2021-03-03T23:06:13.668" v="12407"/>
          <ac:graphicFrameMkLst>
            <pc:docMk/>
            <pc:sldMk cId="3787503359" sldId="7286"/>
            <ac:graphicFrameMk id="5" creationId="{EAAA3A35-C6B3-4EE6-9406-A3DBC2CB7256}"/>
          </ac:graphicFrameMkLst>
        </pc:graphicFrameChg>
      </pc:sldChg>
      <pc:sldChg chg="modSp mod">
        <pc:chgData name="Maxime CARO" userId="7006948a-ce74-4c14-b6cc-11c5a151a7fb" providerId="ADAL" clId="{2574392E-1B3C-445E-B1D4-5C6320E6048E}" dt="2021-03-03T23:03:46.288" v="12297" actId="20577"/>
        <pc:sldMkLst>
          <pc:docMk/>
          <pc:sldMk cId="2661048644" sldId="7287"/>
        </pc:sldMkLst>
        <pc:spChg chg="mod">
          <ac:chgData name="Maxime CARO" userId="7006948a-ce74-4c14-b6cc-11c5a151a7fb" providerId="ADAL" clId="{2574392E-1B3C-445E-B1D4-5C6320E6048E}" dt="2021-03-03T23:03:46.288" v="12297" actId="20577"/>
          <ac:spMkLst>
            <pc:docMk/>
            <pc:sldMk cId="2661048644" sldId="7287"/>
            <ac:spMk id="16" creationId="{EACE795C-C806-425F-8AA4-8EFA6F2CB1B5}"/>
          </ac:spMkLst>
        </pc:spChg>
      </pc:sldChg>
      <pc:sldChg chg="addSp delSp modSp mod">
        <pc:chgData name="Maxime CARO" userId="7006948a-ce74-4c14-b6cc-11c5a151a7fb" providerId="ADAL" clId="{2574392E-1B3C-445E-B1D4-5C6320E6048E}" dt="2021-03-03T23:09:50.262" v="13004"/>
        <pc:sldMkLst>
          <pc:docMk/>
          <pc:sldMk cId="773311596" sldId="7288"/>
        </pc:sldMkLst>
        <pc:spChg chg="mod">
          <ac:chgData name="Maxime CARO" userId="7006948a-ce74-4c14-b6cc-11c5a151a7fb" providerId="ADAL" clId="{2574392E-1B3C-445E-B1D4-5C6320E6048E}" dt="2021-03-03T23:09:50.197" v="12965"/>
          <ac:spMkLst>
            <pc:docMk/>
            <pc:sldMk cId="773311596" sldId="7288"/>
            <ac:spMk id="2" creationId="{3D5F3CBF-1CC1-410B-9384-ECBE8A2E4680}"/>
          </ac:spMkLst>
        </pc:spChg>
        <pc:spChg chg="add del mod modVis">
          <ac:chgData name="Maxime CARO" userId="7006948a-ce74-4c14-b6cc-11c5a151a7fb" providerId="ADAL" clId="{2574392E-1B3C-445E-B1D4-5C6320E6048E}" dt="2021-03-03T22:10:39.599" v="9578"/>
          <ac:spMkLst>
            <pc:docMk/>
            <pc:sldMk cId="773311596" sldId="7288"/>
            <ac:spMk id="13" creationId="{FCE597DF-1D02-491F-9B5E-F8196798D6EA}"/>
          </ac:spMkLst>
        </pc:spChg>
        <pc:spChg chg="add del mod modVis">
          <ac:chgData name="Maxime CARO" userId="7006948a-ce74-4c14-b6cc-11c5a151a7fb" providerId="ADAL" clId="{2574392E-1B3C-445E-B1D4-5C6320E6048E}" dt="2021-03-03T22:10:41.604" v="9622"/>
          <ac:spMkLst>
            <pc:docMk/>
            <pc:sldMk cId="773311596" sldId="7288"/>
            <ac:spMk id="20" creationId="{6107EB1C-B849-4789-8E20-286B5B9F3458}"/>
          </ac:spMkLst>
        </pc:spChg>
        <pc:spChg chg="add del mod modVis">
          <ac:chgData name="Maxime CARO" userId="7006948a-ce74-4c14-b6cc-11c5a151a7fb" providerId="ADAL" clId="{2574392E-1B3C-445E-B1D4-5C6320E6048E}" dt="2021-03-03T22:10:43.461" v="9664"/>
          <ac:spMkLst>
            <pc:docMk/>
            <pc:sldMk cId="773311596" sldId="7288"/>
            <ac:spMk id="21" creationId="{AEE5C9AF-E894-45B5-B146-AB3402D5E0CE}"/>
          </ac:spMkLst>
        </pc:spChg>
        <pc:spChg chg="add del mod modVis">
          <ac:chgData name="Maxime CARO" userId="7006948a-ce74-4c14-b6cc-11c5a151a7fb" providerId="ADAL" clId="{2574392E-1B3C-445E-B1D4-5C6320E6048E}" dt="2021-03-03T22:10:44.094" v="9705"/>
          <ac:spMkLst>
            <pc:docMk/>
            <pc:sldMk cId="773311596" sldId="7288"/>
            <ac:spMk id="29" creationId="{1C13F958-2D64-46A1-B000-4D92437AA2C6}"/>
          </ac:spMkLst>
        </pc:spChg>
        <pc:spChg chg="add del mod modVis">
          <ac:chgData name="Maxime CARO" userId="7006948a-ce74-4c14-b6cc-11c5a151a7fb" providerId="ADAL" clId="{2574392E-1B3C-445E-B1D4-5C6320E6048E}" dt="2021-03-03T23:09:49.165" v="12961"/>
          <ac:spMkLst>
            <pc:docMk/>
            <pc:sldMk cId="773311596" sldId="7288"/>
            <ac:spMk id="34" creationId="{A71E070D-11E4-4C4F-A4C5-CD641F83C0FF}"/>
          </ac:spMkLst>
        </pc:spChg>
        <pc:spChg chg="add del mod modVis">
          <ac:chgData name="Maxime CARO" userId="7006948a-ce74-4c14-b6cc-11c5a151a7fb" providerId="ADAL" clId="{2574392E-1B3C-445E-B1D4-5C6320E6048E}" dt="2021-03-03T23:09:50.251" v="13002"/>
          <ac:spMkLst>
            <pc:docMk/>
            <pc:sldMk cId="773311596" sldId="7288"/>
            <ac:spMk id="35" creationId="{1B40B2DE-99BC-46CE-8BDB-47556FC1AF5B}"/>
          </ac:spMkLst>
        </pc:spChg>
        <pc:graphicFrameChg chg="mod">
          <ac:chgData name="Maxime CARO" userId="7006948a-ce74-4c14-b6cc-11c5a151a7fb" providerId="ADAL" clId="{2574392E-1B3C-445E-B1D4-5C6320E6048E}" dt="2021-03-03T23:09:50.262" v="13004"/>
          <ac:graphicFrameMkLst>
            <pc:docMk/>
            <pc:sldMk cId="773311596" sldId="7288"/>
            <ac:graphicFrameMk id="33" creationId="{86158E79-F997-40AF-B834-92852138EB03}"/>
          </ac:graphicFrameMkLst>
        </pc:graphicFrameChg>
      </pc:sldChg>
      <pc:sldChg chg="addSp delSp modSp mod">
        <pc:chgData name="Maxime CARO" userId="7006948a-ce74-4c14-b6cc-11c5a151a7fb" providerId="ADAL" clId="{2574392E-1B3C-445E-B1D4-5C6320E6048E}" dt="2021-03-03T23:19:31.474" v="13911" actId="20577"/>
        <pc:sldMkLst>
          <pc:docMk/>
          <pc:sldMk cId="3358025956" sldId="7290"/>
        </pc:sldMkLst>
        <pc:spChg chg="mod">
          <ac:chgData name="Maxime CARO" userId="7006948a-ce74-4c14-b6cc-11c5a151a7fb" providerId="ADAL" clId="{2574392E-1B3C-445E-B1D4-5C6320E6048E}" dt="2021-03-03T20:15:40.798" v="491"/>
          <ac:spMkLst>
            <pc:docMk/>
            <pc:sldMk cId="3358025956" sldId="7290"/>
            <ac:spMk id="2" creationId="{70876E0E-5A26-4C0C-92CE-4D73FDCBD156}"/>
          </ac:spMkLst>
        </pc:spChg>
        <pc:spChg chg="add del mod modVis">
          <ac:chgData name="Maxime CARO" userId="7006948a-ce74-4c14-b6cc-11c5a151a7fb" providerId="ADAL" clId="{2574392E-1B3C-445E-B1D4-5C6320E6048E}" dt="2021-03-03T20:15:40.835" v="503"/>
          <ac:spMkLst>
            <pc:docMk/>
            <pc:sldMk cId="3358025956" sldId="7290"/>
            <ac:spMk id="4" creationId="{09B4FBA4-82B9-4A57-A8BE-3EA3EE7ECA5A}"/>
          </ac:spMkLst>
        </pc:spChg>
        <pc:spChg chg="mod">
          <ac:chgData name="Maxime CARO" userId="7006948a-ce74-4c14-b6cc-11c5a151a7fb" providerId="ADAL" clId="{2574392E-1B3C-445E-B1D4-5C6320E6048E}" dt="2021-03-03T23:19:23.509" v="13909" actId="20577"/>
          <ac:spMkLst>
            <pc:docMk/>
            <pc:sldMk cId="3358025956" sldId="7290"/>
            <ac:spMk id="10" creationId="{679255AE-38D5-40DD-8A24-115A0F62D462}"/>
          </ac:spMkLst>
        </pc:spChg>
        <pc:spChg chg="mod">
          <ac:chgData name="Maxime CARO" userId="7006948a-ce74-4c14-b6cc-11c5a151a7fb" providerId="ADAL" clId="{2574392E-1B3C-445E-B1D4-5C6320E6048E}" dt="2021-03-03T20:15:38.683" v="447" actId="313"/>
          <ac:spMkLst>
            <pc:docMk/>
            <pc:sldMk cId="3358025956" sldId="7290"/>
            <ac:spMk id="134" creationId="{AFF4C365-8F3B-4E97-BBA2-2C7AE420D566}"/>
          </ac:spMkLst>
        </pc:spChg>
        <pc:spChg chg="mod">
          <ac:chgData name="Maxime CARO" userId="7006948a-ce74-4c14-b6cc-11c5a151a7fb" providerId="ADAL" clId="{2574392E-1B3C-445E-B1D4-5C6320E6048E}" dt="2021-03-03T20:15:44.286" v="507" actId="313"/>
          <ac:spMkLst>
            <pc:docMk/>
            <pc:sldMk cId="3358025956" sldId="7290"/>
            <ac:spMk id="137" creationId="{5DB96B92-E583-4655-AA99-27A0C5695C8D}"/>
          </ac:spMkLst>
        </pc:spChg>
        <pc:spChg chg="mod">
          <ac:chgData name="Maxime CARO" userId="7006948a-ce74-4c14-b6cc-11c5a151a7fb" providerId="ADAL" clId="{2574392E-1B3C-445E-B1D4-5C6320E6048E}" dt="2021-03-03T23:19:31.474" v="13911" actId="20577"/>
          <ac:spMkLst>
            <pc:docMk/>
            <pc:sldMk cId="3358025956" sldId="7290"/>
            <ac:spMk id="196" creationId="{AB8EE562-6FE1-41CA-A4AD-397439FCFB1A}"/>
          </ac:spMkLst>
        </pc:spChg>
        <pc:spChg chg="mod">
          <ac:chgData name="Maxime CARO" userId="7006948a-ce74-4c14-b6cc-11c5a151a7fb" providerId="ADAL" clId="{2574392E-1B3C-445E-B1D4-5C6320E6048E}" dt="2021-03-03T20:15:40.687" v="449"/>
          <ac:spMkLst>
            <pc:docMk/>
            <pc:sldMk cId="3358025956" sldId="7290"/>
            <ac:spMk id="217" creationId="{2180E67A-EAFB-428A-9A3C-A09B82C28B5F}"/>
          </ac:spMkLst>
        </pc:spChg>
        <pc:spChg chg="mod">
          <ac:chgData name="Maxime CARO" userId="7006948a-ce74-4c14-b6cc-11c5a151a7fb" providerId="ADAL" clId="{2574392E-1B3C-445E-B1D4-5C6320E6048E}" dt="2021-03-03T20:15:40.767" v="485"/>
          <ac:spMkLst>
            <pc:docMk/>
            <pc:sldMk cId="3358025956" sldId="7290"/>
            <ac:spMk id="368" creationId="{2F3EFEB4-4AF5-4CBC-8CDA-C4A9FE2BD537}"/>
          </ac:spMkLst>
        </pc:spChg>
        <pc:spChg chg="mod">
          <ac:chgData name="Maxime CARO" userId="7006948a-ce74-4c14-b6cc-11c5a151a7fb" providerId="ADAL" clId="{2574392E-1B3C-445E-B1D4-5C6320E6048E}" dt="2021-03-03T20:15:40.782" v="488"/>
          <ac:spMkLst>
            <pc:docMk/>
            <pc:sldMk cId="3358025956" sldId="7290"/>
            <ac:spMk id="369" creationId="{D8916F78-CDA9-43EF-A516-381E924D699A}"/>
          </ac:spMkLst>
        </pc:spChg>
        <pc:graphicFrameChg chg="mod">
          <ac:chgData name="Maxime CARO" userId="7006948a-ce74-4c14-b6cc-11c5a151a7fb" providerId="ADAL" clId="{2574392E-1B3C-445E-B1D4-5C6320E6048E}" dt="2021-03-03T20:15:40.867" v="505"/>
          <ac:graphicFrameMkLst>
            <pc:docMk/>
            <pc:sldMk cId="3358025956" sldId="7290"/>
            <ac:graphicFrameMk id="5" creationId="{EEADBC14-5B84-4A21-966A-857EA115FE86}"/>
          </ac:graphicFrameMkLst>
        </pc:graphicFrameChg>
      </pc:sldChg>
      <pc:sldChg chg="modSp mod">
        <pc:chgData name="Maxime CARO" userId="7006948a-ce74-4c14-b6cc-11c5a151a7fb" providerId="ADAL" clId="{2574392E-1B3C-445E-B1D4-5C6320E6048E}" dt="2021-03-03T23:21:05.063" v="13933" actId="6549"/>
        <pc:sldMkLst>
          <pc:docMk/>
          <pc:sldMk cId="2394595466" sldId="7291"/>
        </pc:sldMkLst>
        <pc:spChg chg="mod">
          <ac:chgData name="Maxime CARO" userId="7006948a-ce74-4c14-b6cc-11c5a151a7fb" providerId="ADAL" clId="{2574392E-1B3C-445E-B1D4-5C6320E6048E}" dt="2021-03-03T20:15:48.959" v="509" actId="313"/>
          <ac:spMkLst>
            <pc:docMk/>
            <pc:sldMk cId="2394595466" sldId="7291"/>
            <ac:spMk id="8" creationId="{DE2AB3C2-E72B-4BC3-9539-1C7B324B64A2}"/>
          </ac:spMkLst>
        </pc:spChg>
        <pc:spChg chg="mod">
          <ac:chgData name="Maxime CARO" userId="7006948a-ce74-4c14-b6cc-11c5a151a7fb" providerId="ADAL" clId="{2574392E-1B3C-445E-B1D4-5C6320E6048E}" dt="2021-03-03T23:20:31.810" v="13929" actId="20577"/>
          <ac:spMkLst>
            <pc:docMk/>
            <pc:sldMk cId="2394595466" sldId="7291"/>
            <ac:spMk id="10" creationId="{679255AE-38D5-40DD-8A24-115A0F62D462}"/>
          </ac:spMkLst>
        </pc:spChg>
        <pc:spChg chg="mod">
          <ac:chgData name="Maxime CARO" userId="7006948a-ce74-4c14-b6cc-11c5a151a7fb" providerId="ADAL" clId="{2574392E-1B3C-445E-B1D4-5C6320E6048E}" dt="2021-03-03T23:21:05.063" v="13933" actId="6549"/>
          <ac:spMkLst>
            <pc:docMk/>
            <pc:sldMk cId="2394595466" sldId="7291"/>
            <ac:spMk id="25" creationId="{5922663E-35DC-4C29-9098-5B4FCA1EA5D7}"/>
          </ac:spMkLst>
        </pc:spChg>
      </pc:sldChg>
      <pc:sldChg chg="modSp mod">
        <pc:chgData name="Maxime CARO" userId="7006948a-ce74-4c14-b6cc-11c5a151a7fb" providerId="ADAL" clId="{2574392E-1B3C-445E-B1D4-5C6320E6048E}" dt="2021-03-03T23:21:34.293" v="13937" actId="20577"/>
        <pc:sldMkLst>
          <pc:docMk/>
          <pc:sldMk cId="3501474042" sldId="7292"/>
        </pc:sldMkLst>
        <pc:spChg chg="mod">
          <ac:chgData name="Maxime CARO" userId="7006948a-ce74-4c14-b6cc-11c5a151a7fb" providerId="ADAL" clId="{2574392E-1B3C-445E-B1D4-5C6320E6048E}" dt="2021-03-03T20:29:07.604" v="1237" actId="20577"/>
          <ac:spMkLst>
            <pc:docMk/>
            <pc:sldMk cId="3501474042" sldId="7292"/>
            <ac:spMk id="8" creationId="{DE2AB3C2-E72B-4BC3-9539-1C7B324B64A2}"/>
          </ac:spMkLst>
        </pc:spChg>
        <pc:spChg chg="mod">
          <ac:chgData name="Maxime CARO" userId="7006948a-ce74-4c14-b6cc-11c5a151a7fb" providerId="ADAL" clId="{2574392E-1B3C-445E-B1D4-5C6320E6048E}" dt="2021-03-03T23:21:34.293" v="13937" actId="20577"/>
          <ac:spMkLst>
            <pc:docMk/>
            <pc:sldMk cId="3501474042" sldId="7292"/>
            <ac:spMk id="10" creationId="{679255AE-38D5-40DD-8A24-115A0F62D462}"/>
          </ac:spMkLst>
        </pc:spChg>
        <pc:spChg chg="mod">
          <ac:chgData name="Maxime CARO" userId="7006948a-ce74-4c14-b6cc-11c5a151a7fb" providerId="ADAL" clId="{2574392E-1B3C-445E-B1D4-5C6320E6048E}" dt="2021-03-03T23:21:28.570" v="13936" actId="20577"/>
          <ac:spMkLst>
            <pc:docMk/>
            <pc:sldMk cId="3501474042" sldId="7292"/>
            <ac:spMk id="25" creationId="{5922663E-35DC-4C29-9098-5B4FCA1EA5D7}"/>
          </ac:spMkLst>
        </pc:spChg>
        <pc:spChg chg="mod">
          <ac:chgData name="Maxime CARO" userId="7006948a-ce74-4c14-b6cc-11c5a151a7fb" providerId="ADAL" clId="{2574392E-1B3C-445E-B1D4-5C6320E6048E}" dt="2021-03-03T20:28:55.471" v="1235" actId="20577"/>
          <ac:spMkLst>
            <pc:docMk/>
            <pc:sldMk cId="3501474042" sldId="7292"/>
            <ac:spMk id="154" creationId="{A78755C4-2DDA-4F05-A622-AFD7651C4244}"/>
          </ac:spMkLst>
        </pc:spChg>
      </pc:sldChg>
      <pc:sldChg chg="addSp delSp modSp mod">
        <pc:chgData name="Maxime CARO" userId="7006948a-ce74-4c14-b6cc-11c5a151a7fb" providerId="ADAL" clId="{2574392E-1B3C-445E-B1D4-5C6320E6048E}" dt="2021-03-03T23:22:15.104" v="13940" actId="20577"/>
        <pc:sldMkLst>
          <pc:docMk/>
          <pc:sldMk cId="4264639534" sldId="7293"/>
        </pc:sldMkLst>
        <pc:spChg chg="mod">
          <ac:chgData name="Maxime CARO" userId="7006948a-ce74-4c14-b6cc-11c5a151a7fb" providerId="ADAL" clId="{2574392E-1B3C-445E-B1D4-5C6320E6048E}" dt="2021-03-03T20:16:05.308" v="637"/>
          <ac:spMkLst>
            <pc:docMk/>
            <pc:sldMk cId="4264639534" sldId="7293"/>
            <ac:spMk id="2" creationId="{70876E0E-5A26-4C0C-92CE-4D73FDCBD156}"/>
          </ac:spMkLst>
        </pc:spChg>
        <pc:spChg chg="add del mod modVis">
          <ac:chgData name="Maxime CARO" userId="7006948a-ce74-4c14-b6cc-11c5a151a7fb" providerId="ADAL" clId="{2574392E-1B3C-445E-B1D4-5C6320E6048E}" dt="2021-03-03T20:16:05.340" v="649"/>
          <ac:spMkLst>
            <pc:docMk/>
            <pc:sldMk cId="4264639534" sldId="7293"/>
            <ac:spMk id="4" creationId="{9DE4BED9-FA5C-411E-BE4F-0747D89E8E91}"/>
          </ac:spMkLst>
        </pc:spChg>
        <pc:spChg chg="mod">
          <ac:chgData name="Maxime CARO" userId="7006948a-ce74-4c14-b6cc-11c5a151a7fb" providerId="ADAL" clId="{2574392E-1B3C-445E-B1D4-5C6320E6048E}" dt="2021-03-03T23:22:15.104" v="13940" actId="20577"/>
          <ac:spMkLst>
            <pc:docMk/>
            <pc:sldMk cId="4264639534" sldId="7293"/>
            <ac:spMk id="10" creationId="{679255AE-38D5-40DD-8A24-115A0F62D462}"/>
          </ac:spMkLst>
        </pc:spChg>
        <pc:spChg chg="mod">
          <ac:chgData name="Maxime CARO" userId="7006948a-ce74-4c14-b6cc-11c5a151a7fb" providerId="ADAL" clId="{2574392E-1B3C-445E-B1D4-5C6320E6048E}" dt="2021-03-03T20:16:03.425" v="596" actId="313"/>
          <ac:spMkLst>
            <pc:docMk/>
            <pc:sldMk cId="4264639534" sldId="7293"/>
            <ac:spMk id="134" creationId="{AFF4C365-8F3B-4E97-BBA2-2C7AE420D566}"/>
          </ac:spMkLst>
        </pc:spChg>
        <pc:spChg chg="mod">
          <ac:chgData name="Maxime CARO" userId="7006948a-ce74-4c14-b6cc-11c5a151a7fb" providerId="ADAL" clId="{2574392E-1B3C-445E-B1D4-5C6320E6048E}" dt="2021-03-03T20:16:07.531" v="653" actId="313"/>
          <ac:spMkLst>
            <pc:docMk/>
            <pc:sldMk cId="4264639534" sldId="7293"/>
            <ac:spMk id="137" creationId="{5DB96B92-E583-4655-AA99-27A0C5695C8D}"/>
          </ac:spMkLst>
        </pc:spChg>
        <pc:spChg chg="mod">
          <ac:chgData name="Maxime CARO" userId="7006948a-ce74-4c14-b6cc-11c5a151a7fb" providerId="ADAL" clId="{2574392E-1B3C-445E-B1D4-5C6320E6048E}" dt="2021-03-03T20:16:08.798" v="654" actId="313"/>
          <ac:spMkLst>
            <pc:docMk/>
            <pc:sldMk cId="4264639534" sldId="7293"/>
            <ac:spMk id="196" creationId="{AB8EE562-6FE1-41CA-A4AD-397439FCFB1A}"/>
          </ac:spMkLst>
        </pc:spChg>
        <pc:spChg chg="mod">
          <ac:chgData name="Maxime CARO" userId="7006948a-ce74-4c14-b6cc-11c5a151a7fb" providerId="ADAL" clId="{2574392E-1B3C-445E-B1D4-5C6320E6048E}" dt="2021-03-03T20:16:05.239" v="598"/>
          <ac:spMkLst>
            <pc:docMk/>
            <pc:sldMk cId="4264639534" sldId="7293"/>
            <ac:spMk id="368" creationId="{2F3EFEB4-4AF5-4CBC-8CDA-C4A9FE2BD537}"/>
          </ac:spMkLst>
        </pc:spChg>
        <pc:spChg chg="mod">
          <ac:chgData name="Maxime CARO" userId="7006948a-ce74-4c14-b6cc-11c5a151a7fb" providerId="ADAL" clId="{2574392E-1B3C-445E-B1D4-5C6320E6048E}" dt="2021-03-03T20:16:05.302" v="634"/>
          <ac:spMkLst>
            <pc:docMk/>
            <pc:sldMk cId="4264639534" sldId="7293"/>
            <ac:spMk id="369" creationId="{D8916F78-CDA9-43EF-A516-381E924D699A}"/>
          </ac:spMkLst>
        </pc:spChg>
        <pc:graphicFrameChg chg="mod">
          <ac:chgData name="Maxime CARO" userId="7006948a-ce74-4c14-b6cc-11c5a151a7fb" providerId="ADAL" clId="{2574392E-1B3C-445E-B1D4-5C6320E6048E}" dt="2021-03-03T20:16:05.355" v="651"/>
          <ac:graphicFrameMkLst>
            <pc:docMk/>
            <pc:sldMk cId="4264639534" sldId="7293"/>
            <ac:graphicFrameMk id="5" creationId="{EEADBC14-5B84-4A21-966A-857EA115FE86}"/>
          </ac:graphicFrameMkLst>
        </pc:graphicFrameChg>
      </pc:sldChg>
      <pc:sldChg chg="modSp mod">
        <pc:chgData name="Maxime CARO" userId="7006948a-ce74-4c14-b6cc-11c5a151a7fb" providerId="ADAL" clId="{2574392E-1B3C-445E-B1D4-5C6320E6048E}" dt="2021-03-03T23:22:29.558" v="13941" actId="20577"/>
        <pc:sldMkLst>
          <pc:docMk/>
          <pc:sldMk cId="3625340869" sldId="7294"/>
        </pc:sldMkLst>
        <pc:spChg chg="mod">
          <ac:chgData name="Maxime CARO" userId="7006948a-ce74-4c14-b6cc-11c5a151a7fb" providerId="ADAL" clId="{2574392E-1B3C-445E-B1D4-5C6320E6048E}" dt="2021-03-03T20:16:10.554" v="655" actId="313"/>
          <ac:spMkLst>
            <pc:docMk/>
            <pc:sldMk cId="3625340869" sldId="7294"/>
            <ac:spMk id="8" creationId="{DE2AB3C2-E72B-4BC3-9539-1C7B324B64A2}"/>
          </ac:spMkLst>
        </pc:spChg>
        <pc:spChg chg="mod">
          <ac:chgData name="Maxime CARO" userId="7006948a-ce74-4c14-b6cc-11c5a151a7fb" providerId="ADAL" clId="{2574392E-1B3C-445E-B1D4-5C6320E6048E}" dt="2021-03-03T23:22:29.558" v="13941" actId="20577"/>
          <ac:spMkLst>
            <pc:docMk/>
            <pc:sldMk cId="3625340869" sldId="7294"/>
            <ac:spMk id="115" creationId="{34B5929A-402A-479A-A2FA-C0DC3BC6225D}"/>
          </ac:spMkLst>
        </pc:spChg>
      </pc:sldChg>
      <pc:sldChg chg="modSp mod">
        <pc:chgData name="Maxime CARO" userId="7006948a-ce74-4c14-b6cc-11c5a151a7fb" providerId="ADAL" clId="{2574392E-1B3C-445E-B1D4-5C6320E6048E}" dt="2021-03-03T23:22:53.142" v="13944" actId="20577"/>
        <pc:sldMkLst>
          <pc:docMk/>
          <pc:sldMk cId="3219991090" sldId="7295"/>
        </pc:sldMkLst>
        <pc:spChg chg="mod">
          <ac:chgData name="Maxime CARO" userId="7006948a-ce74-4c14-b6cc-11c5a151a7fb" providerId="ADAL" clId="{2574392E-1B3C-445E-B1D4-5C6320E6048E}" dt="2021-03-03T20:29:37.079" v="1244" actId="20577"/>
          <ac:spMkLst>
            <pc:docMk/>
            <pc:sldMk cId="3219991090" sldId="7295"/>
            <ac:spMk id="8" creationId="{DE2AB3C2-E72B-4BC3-9539-1C7B324B64A2}"/>
          </ac:spMkLst>
        </pc:spChg>
        <pc:spChg chg="mod">
          <ac:chgData name="Maxime CARO" userId="7006948a-ce74-4c14-b6cc-11c5a151a7fb" providerId="ADAL" clId="{2574392E-1B3C-445E-B1D4-5C6320E6048E}" dt="2021-03-03T23:22:53.142" v="13944" actId="20577"/>
          <ac:spMkLst>
            <pc:docMk/>
            <pc:sldMk cId="3219991090" sldId="7295"/>
            <ac:spMk id="25" creationId="{5922663E-35DC-4C29-9098-5B4FCA1EA5D7}"/>
          </ac:spMkLst>
        </pc:spChg>
        <pc:spChg chg="mod">
          <ac:chgData name="Maxime CARO" userId="7006948a-ce74-4c14-b6cc-11c5a151a7fb" providerId="ADAL" clId="{2574392E-1B3C-445E-B1D4-5C6320E6048E}" dt="2021-03-03T20:29:30.630" v="1242" actId="20577"/>
          <ac:spMkLst>
            <pc:docMk/>
            <pc:sldMk cId="3219991090" sldId="7295"/>
            <ac:spMk id="154" creationId="{A78755C4-2DDA-4F05-A622-AFD7651C4244}"/>
          </ac:spMkLst>
        </pc:spChg>
      </pc:sldChg>
      <pc:sldChg chg="addSp delSp modSp mod">
        <pc:chgData name="Maxime CARO" userId="7006948a-ce74-4c14-b6cc-11c5a151a7fb" providerId="ADAL" clId="{2574392E-1B3C-445E-B1D4-5C6320E6048E}" dt="2021-03-03T20:15:59.734" v="594" actId="313"/>
        <pc:sldMkLst>
          <pc:docMk/>
          <pc:sldMk cId="2606743066" sldId="7296"/>
        </pc:sldMkLst>
        <pc:spChg chg="mod">
          <ac:chgData name="Maxime CARO" userId="7006948a-ce74-4c14-b6cc-11c5a151a7fb" providerId="ADAL" clId="{2574392E-1B3C-445E-B1D4-5C6320E6048E}" dt="2021-03-03T20:15:58.602" v="554"/>
          <ac:spMkLst>
            <pc:docMk/>
            <pc:sldMk cId="2606743066" sldId="7296"/>
            <ac:spMk id="2" creationId="{70876E0E-5A26-4C0C-92CE-4D73FDCBD156}"/>
          </ac:spMkLst>
        </pc:spChg>
        <pc:spChg chg="add del mod modVis">
          <ac:chgData name="Maxime CARO" userId="7006948a-ce74-4c14-b6cc-11c5a151a7fb" providerId="ADAL" clId="{2574392E-1B3C-445E-B1D4-5C6320E6048E}" dt="2021-03-03T20:15:56.731" v="550"/>
          <ac:spMkLst>
            <pc:docMk/>
            <pc:sldMk cId="2606743066" sldId="7296"/>
            <ac:spMk id="4" creationId="{7D971BA7-9BE7-41F6-B722-5EC0ED0BF640}"/>
          </ac:spMkLst>
        </pc:spChg>
        <pc:spChg chg="add del mod modVis">
          <ac:chgData name="Maxime CARO" userId="7006948a-ce74-4c14-b6cc-11c5a151a7fb" providerId="ADAL" clId="{2574392E-1B3C-445E-B1D4-5C6320E6048E}" dt="2021-03-03T20:15:58.687" v="591"/>
          <ac:spMkLst>
            <pc:docMk/>
            <pc:sldMk cId="2606743066" sldId="7296"/>
            <ac:spMk id="6" creationId="{CD089C03-5A5A-455F-8CF7-1371279CA770}"/>
          </ac:spMkLst>
        </pc:spChg>
        <pc:spChg chg="mod">
          <ac:chgData name="Maxime CARO" userId="7006948a-ce74-4c14-b6cc-11c5a151a7fb" providerId="ADAL" clId="{2574392E-1B3C-445E-B1D4-5C6320E6048E}" dt="2021-03-03T20:15:54.550" v="511" actId="313"/>
          <ac:spMkLst>
            <pc:docMk/>
            <pc:sldMk cId="2606743066" sldId="7296"/>
            <ac:spMk id="134" creationId="{AFF4C365-8F3B-4E97-BBA2-2C7AE420D566}"/>
          </ac:spMkLst>
        </pc:spChg>
        <pc:spChg chg="mod">
          <ac:chgData name="Maxime CARO" userId="7006948a-ce74-4c14-b6cc-11c5a151a7fb" providerId="ADAL" clId="{2574392E-1B3C-445E-B1D4-5C6320E6048E}" dt="2021-03-03T20:15:59.734" v="594" actId="313"/>
          <ac:spMkLst>
            <pc:docMk/>
            <pc:sldMk cId="2606743066" sldId="7296"/>
            <ac:spMk id="137" creationId="{5DB96B92-E583-4655-AA99-27A0C5695C8D}"/>
          </ac:spMkLst>
        </pc:spChg>
        <pc:graphicFrameChg chg="mod">
          <ac:chgData name="Maxime CARO" userId="7006948a-ce74-4c14-b6cc-11c5a151a7fb" providerId="ADAL" clId="{2574392E-1B3C-445E-B1D4-5C6320E6048E}" dt="2021-03-03T20:15:58.687" v="593"/>
          <ac:graphicFrameMkLst>
            <pc:docMk/>
            <pc:sldMk cId="2606743066" sldId="7296"/>
            <ac:graphicFrameMk id="5" creationId="{EEADBC14-5B84-4A21-966A-857EA115FE86}"/>
          </ac:graphicFrameMkLst>
        </pc:graphicFrameChg>
      </pc:sldChg>
      <pc:sldChg chg="modSp mod">
        <pc:chgData name="Maxime CARO" userId="7006948a-ce74-4c14-b6cc-11c5a151a7fb" providerId="ADAL" clId="{2574392E-1B3C-445E-B1D4-5C6320E6048E}" dt="2021-03-03T23:18:55.009" v="13906" actId="20577"/>
        <pc:sldMkLst>
          <pc:docMk/>
          <pc:sldMk cId="3768027772" sldId="7297"/>
        </pc:sldMkLst>
        <pc:spChg chg="mod">
          <ac:chgData name="Maxime CARO" userId="7006948a-ce74-4c14-b6cc-11c5a151a7fb" providerId="ADAL" clId="{2574392E-1B3C-445E-B1D4-5C6320E6048E}" dt="2021-03-03T20:20:12.608" v="816" actId="20577"/>
          <ac:spMkLst>
            <pc:docMk/>
            <pc:sldMk cId="3768027772" sldId="7297"/>
            <ac:spMk id="3" creationId="{3D2BD752-CBAB-4135-9F64-D387A23391B2}"/>
          </ac:spMkLst>
        </pc:spChg>
        <pc:spChg chg="mod">
          <ac:chgData name="Maxime CARO" userId="7006948a-ce74-4c14-b6cc-11c5a151a7fb" providerId="ADAL" clId="{2574392E-1B3C-445E-B1D4-5C6320E6048E}" dt="2021-03-03T20:15:08.763" v="439" actId="313"/>
          <ac:spMkLst>
            <pc:docMk/>
            <pc:sldMk cId="3768027772" sldId="7297"/>
            <ac:spMk id="5" creationId="{596FF51D-5301-492B-B6B4-0161D5F3B3EA}"/>
          </ac:spMkLst>
        </pc:spChg>
        <pc:spChg chg="mod">
          <ac:chgData name="Maxime CARO" userId="7006948a-ce74-4c14-b6cc-11c5a151a7fb" providerId="ADAL" clId="{2574392E-1B3C-445E-B1D4-5C6320E6048E}" dt="2021-03-03T20:14:00.168" v="434" actId="3064"/>
          <ac:spMkLst>
            <pc:docMk/>
            <pc:sldMk cId="3768027772" sldId="7297"/>
            <ac:spMk id="21" creationId="{DB70BEA0-E737-49FE-8F9B-D02B7F1F2632}"/>
          </ac:spMkLst>
        </pc:spChg>
        <pc:spChg chg="mod">
          <ac:chgData name="Maxime CARO" userId="7006948a-ce74-4c14-b6cc-11c5a151a7fb" providerId="ADAL" clId="{2574392E-1B3C-445E-B1D4-5C6320E6048E}" dt="2021-03-03T20:15:10.081" v="440" actId="313"/>
          <ac:spMkLst>
            <pc:docMk/>
            <pc:sldMk cId="3768027772" sldId="7297"/>
            <ac:spMk id="22" creationId="{1CA2D5A4-D3B4-4B2B-8698-3F1CD24BC997}"/>
          </ac:spMkLst>
        </pc:spChg>
        <pc:spChg chg="mod">
          <ac:chgData name="Maxime CARO" userId="7006948a-ce74-4c14-b6cc-11c5a151a7fb" providerId="ADAL" clId="{2574392E-1B3C-445E-B1D4-5C6320E6048E}" dt="2021-03-03T20:25:19.523" v="1040" actId="20577"/>
          <ac:spMkLst>
            <pc:docMk/>
            <pc:sldMk cId="3768027772" sldId="7297"/>
            <ac:spMk id="24" creationId="{A007945D-3EFE-4672-97AA-CADD617BBBA0}"/>
          </ac:spMkLst>
        </pc:spChg>
        <pc:spChg chg="mod">
          <ac:chgData name="Maxime CARO" userId="7006948a-ce74-4c14-b6cc-11c5a151a7fb" providerId="ADAL" clId="{2574392E-1B3C-445E-B1D4-5C6320E6048E}" dt="2021-03-03T23:18:55.009" v="13906" actId="20577"/>
          <ac:spMkLst>
            <pc:docMk/>
            <pc:sldMk cId="3768027772" sldId="7297"/>
            <ac:spMk id="25" creationId="{2376D242-66B5-4787-AC9D-8838986D37CD}"/>
          </ac:spMkLst>
        </pc:spChg>
        <pc:spChg chg="mod">
          <ac:chgData name="Maxime CARO" userId="7006948a-ce74-4c14-b6cc-11c5a151a7fb" providerId="ADAL" clId="{2574392E-1B3C-445E-B1D4-5C6320E6048E}" dt="2021-03-03T20:27:39.139" v="1209" actId="20577"/>
          <ac:spMkLst>
            <pc:docMk/>
            <pc:sldMk cId="3768027772" sldId="7297"/>
            <ac:spMk id="27" creationId="{6CC3A778-F3A9-49E0-9250-A60B40B59166}"/>
          </ac:spMkLst>
        </pc:spChg>
        <pc:spChg chg="mod">
          <ac:chgData name="Maxime CARO" userId="7006948a-ce74-4c14-b6cc-11c5a151a7fb" providerId="ADAL" clId="{2574392E-1B3C-445E-B1D4-5C6320E6048E}" dt="2021-03-03T20:24:26.024" v="1017" actId="20577"/>
          <ac:spMkLst>
            <pc:docMk/>
            <pc:sldMk cId="3768027772" sldId="7297"/>
            <ac:spMk id="30" creationId="{B9214EFF-96F3-47DD-9481-82A36D5333A8}"/>
          </ac:spMkLst>
        </pc:spChg>
        <pc:spChg chg="mod">
          <ac:chgData name="Maxime CARO" userId="7006948a-ce74-4c14-b6cc-11c5a151a7fb" providerId="ADAL" clId="{2574392E-1B3C-445E-B1D4-5C6320E6048E}" dt="2021-03-03T20:26:00.671" v="1069" actId="20577"/>
          <ac:spMkLst>
            <pc:docMk/>
            <pc:sldMk cId="3768027772" sldId="7297"/>
            <ac:spMk id="31" creationId="{98EAC505-9196-4493-A5FA-ECE9724A27D5}"/>
          </ac:spMkLst>
        </pc:spChg>
        <pc:spChg chg="mod">
          <ac:chgData name="Maxime CARO" userId="7006948a-ce74-4c14-b6cc-11c5a151a7fb" providerId="ADAL" clId="{2574392E-1B3C-445E-B1D4-5C6320E6048E}" dt="2021-03-03T20:27:18.653" v="1181" actId="20577"/>
          <ac:spMkLst>
            <pc:docMk/>
            <pc:sldMk cId="3768027772" sldId="7297"/>
            <ac:spMk id="33" creationId="{C9BA61CF-B593-4425-B274-08E495B77A8E}"/>
          </ac:spMkLst>
        </pc:spChg>
        <pc:spChg chg="mod">
          <ac:chgData name="Maxime CARO" userId="7006948a-ce74-4c14-b6cc-11c5a151a7fb" providerId="ADAL" clId="{2574392E-1B3C-445E-B1D4-5C6320E6048E}" dt="2021-03-03T23:18:39.619" v="13900" actId="20577"/>
          <ac:spMkLst>
            <pc:docMk/>
            <pc:sldMk cId="3768027772" sldId="7297"/>
            <ac:spMk id="34" creationId="{003972C0-B042-4F38-B46F-5F04C49FE2D8}"/>
          </ac:spMkLst>
        </pc:spChg>
        <pc:spChg chg="mod">
          <ac:chgData name="Maxime CARO" userId="7006948a-ce74-4c14-b6cc-11c5a151a7fb" providerId="ADAL" clId="{2574392E-1B3C-445E-B1D4-5C6320E6048E}" dt="2021-03-03T23:18:50.457" v="13903" actId="20577"/>
          <ac:spMkLst>
            <pc:docMk/>
            <pc:sldMk cId="3768027772" sldId="7297"/>
            <ac:spMk id="35" creationId="{FAC840FD-82B6-4F9E-BF12-3F4E671ED7F8}"/>
          </ac:spMkLst>
        </pc:spChg>
        <pc:spChg chg="mod">
          <ac:chgData name="Maxime CARO" userId="7006948a-ce74-4c14-b6cc-11c5a151a7fb" providerId="ADAL" clId="{2574392E-1B3C-445E-B1D4-5C6320E6048E}" dt="2021-03-03T20:15:37.146" v="446" actId="313"/>
          <ac:spMkLst>
            <pc:docMk/>
            <pc:sldMk cId="3768027772" sldId="7297"/>
            <ac:spMk id="37" creationId="{7ADD7610-4146-4092-AE4A-F44E1C4E6C1C}"/>
          </ac:spMkLst>
        </pc:spChg>
      </pc:sldChg>
      <pc:sldChg chg="addSp delSp modSp mod">
        <pc:chgData name="Maxime CARO" userId="7006948a-ce74-4c14-b6cc-11c5a151a7fb" providerId="ADAL" clId="{2574392E-1B3C-445E-B1D4-5C6320E6048E}" dt="2021-03-03T23:25:46.353" v="14127"/>
        <pc:sldMkLst>
          <pc:docMk/>
          <pc:sldMk cId="2210783388" sldId="7302"/>
        </pc:sldMkLst>
        <pc:spChg chg="mod">
          <ac:chgData name="Maxime CARO" userId="7006948a-ce74-4c14-b6cc-11c5a151a7fb" providerId="ADAL" clId="{2574392E-1B3C-445E-B1D4-5C6320E6048E}" dt="2021-03-03T23:25:46.275" v="14088"/>
          <ac:spMkLst>
            <pc:docMk/>
            <pc:sldMk cId="2210783388" sldId="7302"/>
            <ac:spMk id="2" creationId="{41BBF145-A48D-4579-9141-BF43E68DBC5B}"/>
          </ac:spMkLst>
        </pc:spChg>
        <pc:spChg chg="add del mod modVis">
          <ac:chgData name="Maxime CARO" userId="7006948a-ce74-4c14-b6cc-11c5a151a7fb" providerId="ADAL" clId="{2574392E-1B3C-445E-B1D4-5C6320E6048E}" dt="2021-03-03T22:33:57.430" v="10276"/>
          <ac:spMkLst>
            <pc:docMk/>
            <pc:sldMk cId="2210783388" sldId="7302"/>
            <ac:spMk id="4" creationId="{98546C18-B679-44F4-A6E9-DB5C8E51A658}"/>
          </ac:spMkLst>
        </pc:spChg>
        <pc:spChg chg="add del mod modVis">
          <ac:chgData name="Maxime CARO" userId="7006948a-ce74-4c14-b6cc-11c5a151a7fb" providerId="ADAL" clId="{2574392E-1B3C-445E-B1D4-5C6320E6048E}" dt="2021-03-03T22:33:58" v="10317"/>
          <ac:spMkLst>
            <pc:docMk/>
            <pc:sldMk cId="2210783388" sldId="7302"/>
            <ac:spMk id="5" creationId="{B133D7FA-22F5-4E3B-966B-018352AC1F94}"/>
          </ac:spMkLst>
        </pc:spChg>
        <pc:spChg chg="add del mod modVis">
          <ac:chgData name="Maxime CARO" userId="7006948a-ce74-4c14-b6cc-11c5a151a7fb" providerId="ADAL" clId="{2574392E-1B3C-445E-B1D4-5C6320E6048E}" dt="2021-03-03T22:34:49.925" v="10358"/>
          <ac:spMkLst>
            <pc:docMk/>
            <pc:sldMk cId="2210783388" sldId="7302"/>
            <ac:spMk id="9" creationId="{C260AC8A-5642-4892-9BC6-8F9907FED68A}"/>
          </ac:spMkLst>
        </pc:spChg>
        <pc:spChg chg="add del mod modVis">
          <ac:chgData name="Maxime CARO" userId="7006948a-ce74-4c14-b6cc-11c5a151a7fb" providerId="ADAL" clId="{2574392E-1B3C-445E-B1D4-5C6320E6048E}" dt="2021-03-03T23:25:46.353" v="14125"/>
          <ac:spMkLst>
            <pc:docMk/>
            <pc:sldMk cId="2210783388" sldId="7302"/>
            <ac:spMk id="10" creationId="{CFCAA918-3C7F-44C9-88A5-C78A6957A7FE}"/>
          </ac:spMkLst>
        </pc:spChg>
        <pc:spChg chg="mod">
          <ac:chgData name="Maxime CARO" userId="7006948a-ce74-4c14-b6cc-11c5a151a7fb" providerId="ADAL" clId="{2574392E-1B3C-445E-B1D4-5C6320E6048E}" dt="2021-03-03T22:35:06.826" v="10363" actId="207"/>
          <ac:spMkLst>
            <pc:docMk/>
            <pc:sldMk cId="2210783388" sldId="7302"/>
            <ac:spMk id="68" creationId="{EACF4C40-5F5A-4F7F-BA6B-57A106712858}"/>
          </ac:spMkLst>
        </pc:spChg>
        <pc:spChg chg="mod">
          <ac:chgData name="Maxime CARO" userId="7006948a-ce74-4c14-b6cc-11c5a151a7fb" providerId="ADAL" clId="{2574392E-1B3C-445E-B1D4-5C6320E6048E}" dt="2021-03-03T22:56:15.623" v="12009" actId="20577"/>
          <ac:spMkLst>
            <pc:docMk/>
            <pc:sldMk cId="2210783388" sldId="7302"/>
            <ac:spMk id="70" creationId="{D6ECC423-047F-4FFA-A595-20B725419789}"/>
          </ac:spMkLst>
        </pc:spChg>
        <pc:graphicFrameChg chg="mod">
          <ac:chgData name="Maxime CARO" userId="7006948a-ce74-4c14-b6cc-11c5a151a7fb" providerId="ADAL" clId="{2574392E-1B3C-445E-B1D4-5C6320E6048E}" dt="2021-03-03T23:25:46.353" v="14127"/>
          <ac:graphicFrameMkLst>
            <pc:docMk/>
            <pc:sldMk cId="2210783388" sldId="7302"/>
            <ac:graphicFrameMk id="8" creationId="{E7D38F5E-F154-4DC7-8F4C-7E25FC6151BB}"/>
          </ac:graphicFrameMkLst>
        </pc:graphicFrameChg>
      </pc:sldChg>
      <pc:sldChg chg="addSp delSp modSp mod">
        <pc:chgData name="Maxime CARO" userId="7006948a-ce74-4c14-b6cc-11c5a151a7fb" providerId="ADAL" clId="{2574392E-1B3C-445E-B1D4-5C6320E6048E}" dt="2021-03-03T22:51:33.946" v="11692" actId="20577"/>
        <pc:sldMkLst>
          <pc:docMk/>
          <pc:sldMk cId="331453943" sldId="7305"/>
        </pc:sldMkLst>
        <pc:spChg chg="mod">
          <ac:chgData name="Maxime CARO" userId="7006948a-ce74-4c14-b6cc-11c5a151a7fb" providerId="ADAL" clId="{2574392E-1B3C-445E-B1D4-5C6320E6048E}" dt="2021-03-03T22:51:19.154" v="11650"/>
          <ac:spMkLst>
            <pc:docMk/>
            <pc:sldMk cId="331453943" sldId="7305"/>
            <ac:spMk id="2" creationId="{0C8C644C-31C7-4A94-9DBE-BC2D5E5EA03F}"/>
          </ac:spMkLst>
        </pc:spChg>
        <pc:spChg chg="add del mod modVis">
          <ac:chgData name="Maxime CARO" userId="7006948a-ce74-4c14-b6cc-11c5a151a7fb" providerId="ADAL" clId="{2574392E-1B3C-445E-B1D4-5C6320E6048E}" dt="2021-03-03T22:51:03.872" v="11456"/>
          <ac:spMkLst>
            <pc:docMk/>
            <pc:sldMk cId="331453943" sldId="7305"/>
            <ac:spMk id="4" creationId="{2108DEC1-4AF6-4FFF-8CB8-95920AEBD802}"/>
          </ac:spMkLst>
        </pc:spChg>
        <pc:spChg chg="mod">
          <ac:chgData name="Maxime CARO" userId="7006948a-ce74-4c14-b6cc-11c5a151a7fb" providerId="ADAL" clId="{2574392E-1B3C-445E-B1D4-5C6320E6048E}" dt="2021-03-03T22:51:33.946" v="11692" actId="20577"/>
          <ac:spMkLst>
            <pc:docMk/>
            <pc:sldMk cId="331453943" sldId="7305"/>
            <ac:spMk id="21" creationId="{A705BDE0-4920-4AF8-B8F4-FC30653B777B}"/>
          </ac:spMkLst>
        </pc:spChg>
        <pc:spChg chg="add del mod modVis">
          <ac:chgData name="Maxime CARO" userId="7006948a-ce74-4c14-b6cc-11c5a151a7fb" providerId="ADAL" clId="{2574392E-1B3C-445E-B1D4-5C6320E6048E}" dt="2021-03-03T22:51:04.974" v="11503"/>
          <ac:spMkLst>
            <pc:docMk/>
            <pc:sldMk cId="331453943" sldId="7305"/>
            <ac:spMk id="27" creationId="{12FE2574-4E71-421A-9C7B-36BB8EA12079}"/>
          </ac:spMkLst>
        </pc:spChg>
        <pc:spChg chg="add del mod modVis">
          <ac:chgData name="Maxime CARO" userId="7006948a-ce74-4c14-b6cc-11c5a151a7fb" providerId="ADAL" clId="{2574392E-1B3C-445E-B1D4-5C6320E6048E}" dt="2021-03-03T22:51:06.394" v="11552"/>
          <ac:spMkLst>
            <pc:docMk/>
            <pc:sldMk cId="331453943" sldId="7305"/>
            <ac:spMk id="28" creationId="{D23FB611-E48F-4956-B3C9-B3B5B13E3546}"/>
          </ac:spMkLst>
        </pc:spChg>
        <pc:spChg chg="add del mod modVis">
          <ac:chgData name="Maxime CARO" userId="7006948a-ce74-4c14-b6cc-11c5a151a7fb" providerId="ADAL" clId="{2574392E-1B3C-445E-B1D4-5C6320E6048E}" dt="2021-03-03T22:51:12.461" v="11597"/>
          <ac:spMkLst>
            <pc:docMk/>
            <pc:sldMk cId="331453943" sldId="7305"/>
            <ac:spMk id="35" creationId="{36FFFD79-569A-4112-B8A8-75FCD22BC117}"/>
          </ac:spMkLst>
        </pc:spChg>
        <pc:spChg chg="add del mod modVis">
          <ac:chgData name="Maxime CARO" userId="7006948a-ce74-4c14-b6cc-11c5a151a7fb" providerId="ADAL" clId="{2574392E-1B3C-445E-B1D4-5C6320E6048E}" dt="2021-03-03T22:51:18.623" v="11642"/>
          <ac:spMkLst>
            <pc:docMk/>
            <pc:sldMk cId="331453943" sldId="7305"/>
            <ac:spMk id="39" creationId="{92F805CE-C789-4B9D-8536-7C8E4D22B112}"/>
          </ac:spMkLst>
        </pc:spChg>
        <pc:spChg chg="add del mod modVis">
          <ac:chgData name="Maxime CARO" userId="7006948a-ce74-4c14-b6cc-11c5a151a7fb" providerId="ADAL" clId="{2574392E-1B3C-445E-B1D4-5C6320E6048E}" dt="2021-03-03T22:51:19.209" v="11687"/>
          <ac:spMkLst>
            <pc:docMk/>
            <pc:sldMk cId="331453943" sldId="7305"/>
            <ac:spMk id="40" creationId="{9A942E7F-4549-4EE0-BDAF-44A8AC332F41}"/>
          </ac:spMkLst>
        </pc:spChg>
        <pc:spChg chg="mod">
          <ac:chgData name="Maxime CARO" userId="7006948a-ce74-4c14-b6cc-11c5a151a7fb" providerId="ADAL" clId="{2574392E-1B3C-445E-B1D4-5C6320E6048E}" dt="2021-03-03T22:51:19.154" v="11646"/>
          <ac:spMkLst>
            <pc:docMk/>
            <pc:sldMk cId="331453943" sldId="7305"/>
            <ac:spMk id="217" creationId="{75AF85E9-0D8B-4EE0-A049-71DDD7E3186E}"/>
          </ac:spMkLst>
        </pc:spChg>
        <pc:spChg chg="mod">
          <ac:chgData name="Maxime CARO" userId="7006948a-ce74-4c14-b6cc-11c5a151a7fb" providerId="ADAL" clId="{2574392E-1B3C-445E-B1D4-5C6320E6048E}" dt="2021-03-03T22:51:19.154" v="11647"/>
          <ac:spMkLst>
            <pc:docMk/>
            <pc:sldMk cId="331453943" sldId="7305"/>
            <ac:spMk id="219" creationId="{2BAA356C-6308-4114-B5C9-A9F3AC238082}"/>
          </ac:spMkLst>
        </pc:spChg>
        <pc:spChg chg="mod">
          <ac:chgData name="Maxime CARO" userId="7006948a-ce74-4c14-b6cc-11c5a151a7fb" providerId="ADAL" clId="{2574392E-1B3C-445E-B1D4-5C6320E6048E}" dt="2021-03-03T22:51:19.154" v="11648"/>
          <ac:spMkLst>
            <pc:docMk/>
            <pc:sldMk cId="331453943" sldId="7305"/>
            <ac:spMk id="220" creationId="{DE8673F5-99E3-43B9-89AE-AD6C9EE40172}"/>
          </ac:spMkLst>
        </pc:spChg>
        <pc:spChg chg="mod">
          <ac:chgData name="Maxime CARO" userId="7006948a-ce74-4c14-b6cc-11c5a151a7fb" providerId="ADAL" clId="{2574392E-1B3C-445E-B1D4-5C6320E6048E}" dt="2021-03-03T22:51:19.154" v="11649"/>
          <ac:spMkLst>
            <pc:docMk/>
            <pc:sldMk cId="331453943" sldId="7305"/>
            <ac:spMk id="221" creationId="{C9BB24D9-EE21-4D68-A378-F21D8D58C2F1}"/>
          </ac:spMkLst>
        </pc:spChg>
        <pc:graphicFrameChg chg="mod">
          <ac:chgData name="Maxime CARO" userId="7006948a-ce74-4c14-b6cc-11c5a151a7fb" providerId="ADAL" clId="{2574392E-1B3C-445E-B1D4-5C6320E6048E}" dt="2021-03-03T22:51:19.224" v="11689"/>
          <ac:graphicFrameMkLst>
            <pc:docMk/>
            <pc:sldMk cId="331453943" sldId="7305"/>
            <ac:graphicFrameMk id="34" creationId="{A4A28441-8E74-4B17-9EDF-27355F320DC1}"/>
          </ac:graphicFrameMkLst>
        </pc:graphicFrameChg>
      </pc:sldChg>
      <pc:sldChg chg="addSp delSp modSp mod">
        <pc:chgData name="Maxime CARO" userId="7006948a-ce74-4c14-b6cc-11c5a151a7fb" providerId="ADAL" clId="{2574392E-1B3C-445E-B1D4-5C6320E6048E}" dt="2021-03-03T22:36:31.046" v="10425" actId="20577"/>
        <pc:sldMkLst>
          <pc:docMk/>
          <pc:sldMk cId="3300370521" sldId="7308"/>
        </pc:sldMkLst>
        <pc:spChg chg="mod">
          <ac:chgData name="Maxime CARO" userId="7006948a-ce74-4c14-b6cc-11c5a151a7fb" providerId="ADAL" clId="{2574392E-1B3C-445E-B1D4-5C6320E6048E}" dt="2021-03-03T22:35:27.215" v="10365"/>
          <ac:spMkLst>
            <pc:docMk/>
            <pc:sldMk cId="3300370521" sldId="7308"/>
            <ac:spMk id="2" creationId="{53588C26-B3DF-419B-81D4-0A87963D7B56}"/>
          </ac:spMkLst>
        </pc:spChg>
        <pc:spChg chg="add del mod modVis">
          <ac:chgData name="Maxime CARO" userId="7006948a-ce74-4c14-b6cc-11c5a151a7fb" providerId="ADAL" clId="{2574392E-1B3C-445E-B1D4-5C6320E6048E}" dt="2021-03-03T21:07:52.158" v="2420"/>
          <ac:spMkLst>
            <pc:docMk/>
            <pc:sldMk cId="3300370521" sldId="7308"/>
            <ac:spMk id="4" creationId="{50EDE88A-9157-47C5-B886-5FA33C0870D1}"/>
          </ac:spMkLst>
        </pc:spChg>
        <pc:spChg chg="add del mod modVis">
          <ac:chgData name="Maxime CARO" userId="7006948a-ce74-4c14-b6cc-11c5a151a7fb" providerId="ADAL" clId="{2574392E-1B3C-445E-B1D4-5C6320E6048E}" dt="2021-03-03T21:07:56.463" v="2469"/>
          <ac:spMkLst>
            <pc:docMk/>
            <pc:sldMk cId="3300370521" sldId="7308"/>
            <ac:spMk id="5" creationId="{677B9DE9-BC9C-491D-81CA-5C7416876E72}"/>
          </ac:spMkLst>
        </pc:spChg>
        <pc:spChg chg="add del mod modVis">
          <ac:chgData name="Maxime CARO" userId="7006948a-ce74-4c14-b6cc-11c5a151a7fb" providerId="ADAL" clId="{2574392E-1B3C-445E-B1D4-5C6320E6048E}" dt="2021-03-03T21:07:57.813" v="2512"/>
          <ac:spMkLst>
            <pc:docMk/>
            <pc:sldMk cId="3300370521" sldId="7308"/>
            <ac:spMk id="10" creationId="{EE3D8E8C-5662-4957-B1AA-87E6D270DEF2}"/>
          </ac:spMkLst>
        </pc:spChg>
        <pc:spChg chg="add del mod modVis">
          <ac:chgData name="Maxime CARO" userId="7006948a-ce74-4c14-b6cc-11c5a151a7fb" providerId="ADAL" clId="{2574392E-1B3C-445E-B1D4-5C6320E6048E}" dt="2021-03-03T21:07:58.415" v="2553"/>
          <ac:spMkLst>
            <pc:docMk/>
            <pc:sldMk cId="3300370521" sldId="7308"/>
            <ac:spMk id="11" creationId="{D01B623D-47B5-4E62-BFD7-6B296D185188}"/>
          </ac:spMkLst>
        </pc:spChg>
        <pc:spChg chg="mod">
          <ac:chgData name="Maxime CARO" userId="7006948a-ce74-4c14-b6cc-11c5a151a7fb" providerId="ADAL" clId="{2574392E-1B3C-445E-B1D4-5C6320E6048E}" dt="2021-03-03T22:36:06.294" v="10424" actId="6549"/>
          <ac:spMkLst>
            <pc:docMk/>
            <pc:sldMk cId="3300370521" sldId="7308"/>
            <ac:spMk id="13" creationId="{4A3B201F-4A7D-4130-A682-680884778E87}"/>
          </ac:spMkLst>
        </pc:spChg>
        <pc:spChg chg="mod">
          <ac:chgData name="Maxime CARO" userId="7006948a-ce74-4c14-b6cc-11c5a151a7fb" providerId="ADAL" clId="{2574392E-1B3C-445E-B1D4-5C6320E6048E}" dt="2021-03-03T20:16:31.982" v="748" actId="313"/>
          <ac:spMkLst>
            <pc:docMk/>
            <pc:sldMk cId="3300370521" sldId="7308"/>
            <ac:spMk id="17" creationId="{D89E745B-BABC-4D34-A83E-8B04E2F0AC8B}"/>
          </ac:spMkLst>
        </pc:spChg>
        <pc:spChg chg="add del mod modVis">
          <ac:chgData name="Maxime CARO" userId="7006948a-ce74-4c14-b6cc-11c5a151a7fb" providerId="ADAL" clId="{2574392E-1B3C-445E-B1D4-5C6320E6048E}" dt="2021-03-03T21:08:01.507" v="2604"/>
          <ac:spMkLst>
            <pc:docMk/>
            <pc:sldMk cId="3300370521" sldId="7308"/>
            <ac:spMk id="18" creationId="{1EC4B809-CBD8-4340-A5AC-B5F31D6C750C}"/>
          </ac:spMkLst>
        </pc:spChg>
        <pc:spChg chg="add del mod modVis">
          <ac:chgData name="Maxime CARO" userId="7006948a-ce74-4c14-b6cc-11c5a151a7fb" providerId="ADAL" clId="{2574392E-1B3C-445E-B1D4-5C6320E6048E}" dt="2021-03-03T21:08:04.930" v="2650"/>
          <ac:spMkLst>
            <pc:docMk/>
            <pc:sldMk cId="3300370521" sldId="7308"/>
            <ac:spMk id="21" creationId="{3069B979-DF7F-4D14-A883-45DF35D2FE43}"/>
          </ac:spMkLst>
        </pc:spChg>
        <pc:spChg chg="add del mod modVis">
          <ac:chgData name="Maxime CARO" userId="7006948a-ce74-4c14-b6cc-11c5a151a7fb" providerId="ADAL" clId="{2574392E-1B3C-445E-B1D4-5C6320E6048E}" dt="2021-03-03T21:08:08.750" v="2691"/>
          <ac:spMkLst>
            <pc:docMk/>
            <pc:sldMk cId="3300370521" sldId="7308"/>
            <ac:spMk id="22" creationId="{33E38677-C7B8-4B70-9211-400AB5094C3B}"/>
          </ac:spMkLst>
        </pc:spChg>
        <pc:spChg chg="add del mod modVis">
          <ac:chgData name="Maxime CARO" userId="7006948a-ce74-4c14-b6cc-11c5a151a7fb" providerId="ADAL" clId="{2574392E-1B3C-445E-B1D4-5C6320E6048E}" dt="2021-03-03T21:08:42.200" v="2732"/>
          <ac:spMkLst>
            <pc:docMk/>
            <pc:sldMk cId="3300370521" sldId="7308"/>
            <ac:spMk id="23" creationId="{3A46C70D-B130-4454-B68A-DEF3465C5BAB}"/>
          </ac:spMkLst>
        </pc:spChg>
        <pc:spChg chg="add del mod modVis">
          <ac:chgData name="Maxime CARO" userId="7006948a-ce74-4c14-b6cc-11c5a151a7fb" providerId="ADAL" clId="{2574392E-1B3C-445E-B1D4-5C6320E6048E}" dt="2021-03-03T21:08:49.127" v="2774"/>
          <ac:spMkLst>
            <pc:docMk/>
            <pc:sldMk cId="3300370521" sldId="7308"/>
            <ac:spMk id="24" creationId="{D4C4D24D-9E33-4407-956B-9B3022739B42}"/>
          </ac:spMkLst>
        </pc:spChg>
        <pc:spChg chg="add del mod modVis">
          <ac:chgData name="Maxime CARO" userId="7006948a-ce74-4c14-b6cc-11c5a151a7fb" providerId="ADAL" clId="{2574392E-1B3C-445E-B1D4-5C6320E6048E}" dt="2021-03-03T22:35:27.293" v="10402"/>
          <ac:spMkLst>
            <pc:docMk/>
            <pc:sldMk cId="3300370521" sldId="7308"/>
            <ac:spMk id="25" creationId="{0C5A108A-6897-443E-93AA-B7B6E46CA466}"/>
          </ac:spMkLst>
        </pc:spChg>
        <pc:spChg chg="mod">
          <ac:chgData name="Maxime CARO" userId="7006948a-ce74-4c14-b6cc-11c5a151a7fb" providerId="ADAL" clId="{2574392E-1B3C-445E-B1D4-5C6320E6048E}" dt="2021-03-03T22:36:31.046" v="10425" actId="20577"/>
          <ac:spMkLst>
            <pc:docMk/>
            <pc:sldMk cId="3300370521" sldId="7308"/>
            <ac:spMk id="149" creationId="{FFE1B555-8B96-404B-91E0-CAB09681EF3A}"/>
          </ac:spMkLst>
        </pc:spChg>
        <pc:graphicFrameChg chg="mod">
          <ac:chgData name="Maxime CARO" userId="7006948a-ce74-4c14-b6cc-11c5a151a7fb" providerId="ADAL" clId="{2574392E-1B3C-445E-B1D4-5C6320E6048E}" dt="2021-03-03T22:35:27.315" v="10404"/>
          <ac:graphicFrameMkLst>
            <pc:docMk/>
            <pc:sldMk cId="3300370521" sldId="7308"/>
            <ac:graphicFrameMk id="6" creationId="{9088BB99-947C-4230-A593-96103A7D7909}"/>
          </ac:graphicFrameMkLst>
        </pc:graphicFrameChg>
      </pc:sldChg>
      <pc:sldChg chg="addSp delSp modSp mod">
        <pc:chgData name="Maxime CARO" userId="7006948a-ce74-4c14-b6cc-11c5a151a7fb" providerId="ADAL" clId="{2574392E-1B3C-445E-B1D4-5C6320E6048E}" dt="2021-03-03T22:45:57.013" v="10884" actId="20577"/>
        <pc:sldMkLst>
          <pc:docMk/>
          <pc:sldMk cId="2580197590" sldId="7309"/>
        </pc:sldMkLst>
        <pc:spChg chg="mod">
          <ac:chgData name="Maxime CARO" userId="7006948a-ce74-4c14-b6cc-11c5a151a7fb" providerId="ADAL" clId="{2574392E-1B3C-445E-B1D4-5C6320E6048E}" dt="2021-03-03T22:45:36.553" v="10838"/>
          <ac:spMkLst>
            <pc:docMk/>
            <pc:sldMk cId="2580197590" sldId="7309"/>
            <ac:spMk id="2" creationId="{1D825224-5426-45FB-95E4-C5F4C82DBF4A}"/>
          </ac:spMkLst>
        </pc:spChg>
        <pc:spChg chg="add del mod modVis">
          <ac:chgData name="Maxime CARO" userId="7006948a-ce74-4c14-b6cc-11c5a151a7fb" providerId="ADAL" clId="{2574392E-1B3C-445E-B1D4-5C6320E6048E}" dt="2021-03-03T22:45:24.406" v="10709"/>
          <ac:spMkLst>
            <pc:docMk/>
            <pc:sldMk cId="2580197590" sldId="7309"/>
            <ac:spMk id="4" creationId="{B1AB969F-B5DF-4AFE-B297-2830C5880145}"/>
          </ac:spMkLst>
        </pc:spChg>
        <pc:spChg chg="add del mod modVis">
          <ac:chgData name="Maxime CARO" userId="7006948a-ce74-4c14-b6cc-11c5a151a7fb" providerId="ADAL" clId="{2574392E-1B3C-445E-B1D4-5C6320E6048E}" dt="2021-03-03T22:45:26.975" v="10751"/>
          <ac:spMkLst>
            <pc:docMk/>
            <pc:sldMk cId="2580197590" sldId="7309"/>
            <ac:spMk id="5" creationId="{ADDA195A-34FA-4915-BD56-96D1D0618A8E}"/>
          </ac:spMkLst>
        </pc:spChg>
        <pc:spChg chg="add del mod modVis">
          <ac:chgData name="Maxime CARO" userId="7006948a-ce74-4c14-b6cc-11c5a151a7fb" providerId="ADAL" clId="{2574392E-1B3C-445E-B1D4-5C6320E6048E}" dt="2021-03-03T22:45:28.078" v="10793"/>
          <ac:spMkLst>
            <pc:docMk/>
            <pc:sldMk cId="2580197590" sldId="7309"/>
            <ac:spMk id="8" creationId="{53955BEC-1854-4CF2-AD5F-25FE5860219A}"/>
          </ac:spMkLst>
        </pc:spChg>
        <pc:spChg chg="add del mod modVis">
          <ac:chgData name="Maxime CARO" userId="7006948a-ce74-4c14-b6cc-11c5a151a7fb" providerId="ADAL" clId="{2574392E-1B3C-445E-B1D4-5C6320E6048E}" dt="2021-03-03T22:45:31.108" v="10834"/>
          <ac:spMkLst>
            <pc:docMk/>
            <pc:sldMk cId="2580197590" sldId="7309"/>
            <ac:spMk id="9" creationId="{49A11AEA-C7CC-4AA2-8CBD-BE9DA9B20417}"/>
          </ac:spMkLst>
        </pc:spChg>
        <pc:spChg chg="add del mod modVis">
          <ac:chgData name="Maxime CARO" userId="7006948a-ce74-4c14-b6cc-11c5a151a7fb" providerId="ADAL" clId="{2574392E-1B3C-445E-B1D4-5C6320E6048E}" dt="2021-03-03T22:45:36.622" v="10875"/>
          <ac:spMkLst>
            <pc:docMk/>
            <pc:sldMk cId="2580197590" sldId="7309"/>
            <ac:spMk id="10" creationId="{2841FDF2-A2D1-4288-81EC-D76E08FF44CE}"/>
          </ac:spMkLst>
        </pc:spChg>
        <pc:spChg chg="mod">
          <ac:chgData name="Maxime CARO" userId="7006948a-ce74-4c14-b6cc-11c5a151a7fb" providerId="ADAL" clId="{2574392E-1B3C-445E-B1D4-5C6320E6048E}" dt="2021-03-03T22:45:57.013" v="10884" actId="20577"/>
          <ac:spMkLst>
            <pc:docMk/>
            <pc:sldMk cId="2580197590" sldId="7309"/>
            <ac:spMk id="21" creationId="{F639CB13-89E0-4076-8B02-146C16F07D20}"/>
          </ac:spMkLst>
        </pc:spChg>
        <pc:graphicFrameChg chg="mod">
          <ac:chgData name="Maxime CARO" userId="7006948a-ce74-4c14-b6cc-11c5a151a7fb" providerId="ADAL" clId="{2574392E-1B3C-445E-B1D4-5C6320E6048E}" dt="2021-03-03T22:45:36.622" v="10877"/>
          <ac:graphicFrameMkLst>
            <pc:docMk/>
            <pc:sldMk cId="2580197590" sldId="7309"/>
            <ac:graphicFrameMk id="14" creationId="{7ECA7587-5D4D-4C77-BC7A-FBCB26E9B679}"/>
          </ac:graphicFrameMkLst>
        </pc:graphicFrameChg>
      </pc:sldChg>
      <pc:sldChg chg="addSp delSp modSp mod">
        <pc:chgData name="Maxime CARO" userId="7006948a-ce74-4c14-b6cc-11c5a151a7fb" providerId="ADAL" clId="{2574392E-1B3C-445E-B1D4-5C6320E6048E}" dt="2021-03-03T23:28:45.919" v="14475" actId="20577"/>
        <pc:sldMkLst>
          <pc:docMk/>
          <pc:sldMk cId="3322973774" sldId="7318"/>
        </pc:sldMkLst>
        <pc:spChg chg="mod">
          <ac:chgData name="Maxime CARO" userId="7006948a-ce74-4c14-b6cc-11c5a151a7fb" providerId="ADAL" clId="{2574392E-1B3C-445E-B1D4-5C6320E6048E}" dt="2021-03-03T23:28:09.661" v="14415"/>
          <ac:spMkLst>
            <pc:docMk/>
            <pc:sldMk cId="3322973774" sldId="7318"/>
            <ac:spMk id="2" creationId="{53588C26-B3DF-419B-81D4-0A87963D7B56}"/>
          </ac:spMkLst>
        </pc:spChg>
        <pc:spChg chg="add del mod modVis">
          <ac:chgData name="Maxime CARO" userId="7006948a-ce74-4c14-b6cc-11c5a151a7fb" providerId="ADAL" clId="{2574392E-1B3C-445E-B1D4-5C6320E6048E}" dt="2021-03-03T23:28:07.458" v="14347"/>
          <ac:spMkLst>
            <pc:docMk/>
            <pc:sldMk cId="3322973774" sldId="7318"/>
            <ac:spMk id="4" creationId="{6EFE3D12-EE36-43F3-9433-CB71D5AC0F4E}"/>
          </ac:spMkLst>
        </pc:spChg>
        <pc:spChg chg="add del mod modVis">
          <ac:chgData name="Maxime CARO" userId="7006948a-ce74-4c14-b6cc-11c5a151a7fb" providerId="ADAL" clId="{2574392E-1B3C-445E-B1D4-5C6320E6048E}" dt="2021-03-03T23:28:08.606" v="14399"/>
          <ac:spMkLst>
            <pc:docMk/>
            <pc:sldMk cId="3322973774" sldId="7318"/>
            <ac:spMk id="5" creationId="{8000844C-4B0F-4452-8C33-756637D96F3C}"/>
          </ac:spMkLst>
        </pc:spChg>
        <pc:spChg chg="add del mod modVis">
          <ac:chgData name="Maxime CARO" userId="7006948a-ce74-4c14-b6cc-11c5a151a7fb" providerId="ADAL" clId="{2574392E-1B3C-445E-B1D4-5C6320E6048E}" dt="2021-03-03T23:28:09.750" v="14452"/>
          <ac:spMkLst>
            <pc:docMk/>
            <pc:sldMk cId="3322973774" sldId="7318"/>
            <ac:spMk id="7" creationId="{0E314202-209E-4078-99B8-6BCF41BE0D8B}"/>
          </ac:spMkLst>
        </pc:spChg>
        <pc:spChg chg="mod">
          <ac:chgData name="Maxime CARO" userId="7006948a-ce74-4c14-b6cc-11c5a151a7fb" providerId="ADAL" clId="{2574392E-1B3C-445E-B1D4-5C6320E6048E}" dt="2021-03-03T23:28:30.198" v="14459" actId="20577"/>
          <ac:spMkLst>
            <pc:docMk/>
            <pc:sldMk cId="3322973774" sldId="7318"/>
            <ac:spMk id="13" creationId="{4A3B201F-4A7D-4130-A682-680884778E87}"/>
          </ac:spMkLst>
        </pc:spChg>
        <pc:spChg chg="mod">
          <ac:chgData name="Maxime CARO" userId="7006948a-ce74-4c14-b6cc-11c5a151a7fb" providerId="ADAL" clId="{2574392E-1B3C-445E-B1D4-5C6320E6048E}" dt="2021-03-03T23:28:37.361" v="14463" actId="20577"/>
          <ac:spMkLst>
            <pc:docMk/>
            <pc:sldMk cId="3322973774" sldId="7318"/>
            <ac:spMk id="15" creationId="{DE5A5DC0-CF5C-4401-B9AF-90CD4090BFE5}"/>
          </ac:spMkLst>
        </pc:spChg>
        <pc:spChg chg="mod">
          <ac:chgData name="Maxime CARO" userId="7006948a-ce74-4c14-b6cc-11c5a151a7fb" providerId="ADAL" clId="{2574392E-1B3C-445E-B1D4-5C6320E6048E}" dt="2021-03-03T23:28:45.919" v="14475" actId="20577"/>
          <ac:spMkLst>
            <pc:docMk/>
            <pc:sldMk cId="3322973774" sldId="7318"/>
            <ac:spMk id="17" creationId="{D89E745B-BABC-4D34-A83E-8B04E2F0AC8B}"/>
          </ac:spMkLst>
        </pc:spChg>
        <pc:spChg chg="mod">
          <ac:chgData name="Maxime CARO" userId="7006948a-ce74-4c14-b6cc-11c5a151a7fb" providerId="ADAL" clId="{2574392E-1B3C-445E-B1D4-5C6320E6048E}" dt="2021-03-03T23:28:09.646" v="14407"/>
          <ac:spMkLst>
            <pc:docMk/>
            <pc:sldMk cId="3322973774" sldId="7318"/>
            <ac:spMk id="991" creationId="{960A8F82-660D-428F-8DCE-5D735D5452CC}"/>
          </ac:spMkLst>
        </pc:spChg>
        <pc:spChg chg="mod">
          <ac:chgData name="Maxime CARO" userId="7006948a-ce74-4c14-b6cc-11c5a151a7fb" providerId="ADAL" clId="{2574392E-1B3C-445E-B1D4-5C6320E6048E}" dt="2021-03-03T23:28:09.646" v="14406"/>
          <ac:spMkLst>
            <pc:docMk/>
            <pc:sldMk cId="3322973774" sldId="7318"/>
            <ac:spMk id="993" creationId="{DBFE8B3D-D590-4B15-B113-466ABE1B1D52}"/>
          </ac:spMkLst>
        </pc:spChg>
        <pc:spChg chg="mod">
          <ac:chgData name="Maxime CARO" userId="7006948a-ce74-4c14-b6cc-11c5a151a7fb" providerId="ADAL" clId="{2574392E-1B3C-445E-B1D4-5C6320E6048E}" dt="2021-03-03T23:28:09.646" v="14405"/>
          <ac:spMkLst>
            <pc:docMk/>
            <pc:sldMk cId="3322973774" sldId="7318"/>
            <ac:spMk id="994" creationId="{639AEF04-B78D-47C8-AF20-56F958D35128}"/>
          </ac:spMkLst>
        </pc:spChg>
        <pc:spChg chg="mod">
          <ac:chgData name="Maxime CARO" userId="7006948a-ce74-4c14-b6cc-11c5a151a7fb" providerId="ADAL" clId="{2574392E-1B3C-445E-B1D4-5C6320E6048E}" dt="2021-03-03T23:28:09.646" v="14404"/>
          <ac:spMkLst>
            <pc:docMk/>
            <pc:sldMk cId="3322973774" sldId="7318"/>
            <ac:spMk id="995" creationId="{3CEC233A-3326-4AF8-B3B1-4D72D4B868AA}"/>
          </ac:spMkLst>
        </pc:spChg>
        <pc:spChg chg="mod">
          <ac:chgData name="Maxime CARO" userId="7006948a-ce74-4c14-b6cc-11c5a151a7fb" providerId="ADAL" clId="{2574392E-1B3C-445E-B1D4-5C6320E6048E}" dt="2021-03-03T23:28:09.646" v="14411"/>
          <ac:spMkLst>
            <pc:docMk/>
            <pc:sldMk cId="3322973774" sldId="7318"/>
            <ac:spMk id="1001" creationId="{68999D70-B453-47A7-A7DA-6A898B26B2C2}"/>
          </ac:spMkLst>
        </pc:spChg>
        <pc:spChg chg="mod">
          <ac:chgData name="Maxime CARO" userId="7006948a-ce74-4c14-b6cc-11c5a151a7fb" providerId="ADAL" clId="{2574392E-1B3C-445E-B1D4-5C6320E6048E}" dt="2021-03-03T23:28:09.646" v="14410"/>
          <ac:spMkLst>
            <pc:docMk/>
            <pc:sldMk cId="3322973774" sldId="7318"/>
            <ac:spMk id="1003" creationId="{C4665014-AAAA-437C-8FA6-7A981279864D}"/>
          </ac:spMkLst>
        </pc:spChg>
        <pc:spChg chg="mod">
          <ac:chgData name="Maxime CARO" userId="7006948a-ce74-4c14-b6cc-11c5a151a7fb" providerId="ADAL" clId="{2574392E-1B3C-445E-B1D4-5C6320E6048E}" dt="2021-03-03T23:28:09.646" v="14409"/>
          <ac:spMkLst>
            <pc:docMk/>
            <pc:sldMk cId="3322973774" sldId="7318"/>
            <ac:spMk id="1004" creationId="{BDA7FDA1-8FC0-466A-8C46-9DDAD7EE2246}"/>
          </ac:spMkLst>
        </pc:spChg>
        <pc:spChg chg="mod">
          <ac:chgData name="Maxime CARO" userId="7006948a-ce74-4c14-b6cc-11c5a151a7fb" providerId="ADAL" clId="{2574392E-1B3C-445E-B1D4-5C6320E6048E}" dt="2021-03-03T23:28:09.646" v="14408"/>
          <ac:spMkLst>
            <pc:docMk/>
            <pc:sldMk cId="3322973774" sldId="7318"/>
            <ac:spMk id="1005" creationId="{CDF33350-D40E-435E-86CF-72C22A437BB0}"/>
          </ac:spMkLst>
        </pc:spChg>
        <pc:spChg chg="mod">
          <ac:chgData name="Maxime CARO" userId="7006948a-ce74-4c14-b6cc-11c5a151a7fb" providerId="ADAL" clId="{2574392E-1B3C-445E-B1D4-5C6320E6048E}" dt="2021-03-03T23:28:09.661" v="14414"/>
          <ac:spMkLst>
            <pc:docMk/>
            <pc:sldMk cId="3322973774" sldId="7318"/>
            <ac:spMk id="1011" creationId="{79765CF3-F4C8-431A-B28B-1ACE40A43CCF}"/>
          </ac:spMkLst>
        </pc:spChg>
        <pc:spChg chg="mod">
          <ac:chgData name="Maxime CARO" userId="7006948a-ce74-4c14-b6cc-11c5a151a7fb" providerId="ADAL" clId="{2574392E-1B3C-445E-B1D4-5C6320E6048E}" dt="2021-03-03T23:28:09.661" v="14413"/>
          <ac:spMkLst>
            <pc:docMk/>
            <pc:sldMk cId="3322973774" sldId="7318"/>
            <ac:spMk id="1013" creationId="{D7CC78C9-442E-430C-978D-48F8D29A022B}"/>
          </ac:spMkLst>
        </pc:spChg>
        <pc:spChg chg="mod">
          <ac:chgData name="Maxime CARO" userId="7006948a-ce74-4c14-b6cc-11c5a151a7fb" providerId="ADAL" clId="{2574392E-1B3C-445E-B1D4-5C6320E6048E}" dt="2021-03-03T23:28:09.661" v="14412"/>
          <ac:spMkLst>
            <pc:docMk/>
            <pc:sldMk cId="3322973774" sldId="7318"/>
            <ac:spMk id="1014" creationId="{92476742-9C38-4D55-843A-C491007A86C4}"/>
          </ac:spMkLst>
        </pc:spChg>
        <pc:graphicFrameChg chg="mod">
          <ac:chgData name="Maxime CARO" userId="7006948a-ce74-4c14-b6cc-11c5a151a7fb" providerId="ADAL" clId="{2574392E-1B3C-445E-B1D4-5C6320E6048E}" dt="2021-03-03T23:28:09.765" v="14454"/>
          <ac:graphicFrameMkLst>
            <pc:docMk/>
            <pc:sldMk cId="3322973774" sldId="7318"/>
            <ac:graphicFrameMk id="6" creationId="{9088BB99-947C-4230-A593-96103A7D7909}"/>
          </ac:graphicFrameMkLst>
        </pc:graphicFrameChg>
      </pc:sldChg>
      <pc:sldChg chg="addSp delSp modSp mod">
        <pc:chgData name="Maxime CARO" userId="7006948a-ce74-4c14-b6cc-11c5a151a7fb" providerId="ADAL" clId="{2574392E-1B3C-445E-B1D4-5C6320E6048E}" dt="2021-03-03T23:27:58.623" v="14266" actId="20577"/>
        <pc:sldMkLst>
          <pc:docMk/>
          <pc:sldMk cId="1622110542" sldId="7320"/>
        </pc:sldMkLst>
        <pc:spChg chg="mod">
          <ac:chgData name="Maxime CARO" userId="7006948a-ce74-4c14-b6cc-11c5a151a7fb" providerId="ADAL" clId="{2574392E-1B3C-445E-B1D4-5C6320E6048E}" dt="2021-03-03T23:27:51.340" v="14225"/>
          <ac:spMkLst>
            <pc:docMk/>
            <pc:sldMk cId="1622110542" sldId="7320"/>
            <ac:spMk id="2" creationId="{3D5F3CBF-1CC1-410B-9384-ECBE8A2E4680}"/>
          </ac:spMkLst>
        </pc:spChg>
        <pc:spChg chg="mod">
          <ac:chgData name="Maxime CARO" userId="7006948a-ce74-4c14-b6cc-11c5a151a7fb" providerId="ADAL" clId="{2574392E-1B3C-445E-B1D4-5C6320E6048E}" dt="2021-03-03T20:16:23.794" v="743" actId="313"/>
          <ac:spMkLst>
            <pc:docMk/>
            <pc:sldMk cId="1622110542" sldId="7320"/>
            <ac:spMk id="3" creationId="{0EADEC9E-8B58-4FDB-816D-44CF2E7658E8}"/>
          </ac:spMkLst>
        </pc:spChg>
        <pc:spChg chg="add del mod modVis">
          <ac:chgData name="Maxime CARO" userId="7006948a-ce74-4c14-b6cc-11c5a151a7fb" providerId="ADAL" clId="{2574392E-1B3C-445E-B1D4-5C6320E6048E}" dt="2021-03-03T23:27:50.223" v="14220"/>
          <ac:spMkLst>
            <pc:docMk/>
            <pc:sldMk cId="1622110542" sldId="7320"/>
            <ac:spMk id="10" creationId="{EB612C94-2112-4E41-B080-0DC2CD6A35CB}"/>
          </ac:spMkLst>
        </pc:spChg>
        <pc:spChg chg="add del mod modVis">
          <ac:chgData name="Maxime CARO" userId="7006948a-ce74-4c14-b6cc-11c5a151a7fb" providerId="ADAL" clId="{2574392E-1B3C-445E-B1D4-5C6320E6048E}" dt="2021-03-03T23:27:51.393" v="14262"/>
          <ac:spMkLst>
            <pc:docMk/>
            <pc:sldMk cId="1622110542" sldId="7320"/>
            <ac:spMk id="11" creationId="{C2D7356E-0F57-4B1C-AB55-D3622798F005}"/>
          </ac:spMkLst>
        </pc:spChg>
        <pc:spChg chg="mod">
          <ac:chgData name="Maxime CARO" userId="7006948a-ce74-4c14-b6cc-11c5a151a7fb" providerId="ADAL" clId="{2574392E-1B3C-445E-B1D4-5C6320E6048E}" dt="2021-03-03T23:27:58.623" v="14266" actId="20577"/>
          <ac:spMkLst>
            <pc:docMk/>
            <pc:sldMk cId="1622110542" sldId="7320"/>
            <ac:spMk id="54" creationId="{19F7BDCC-CEC3-4F50-AB75-508E290E9040}"/>
          </ac:spMkLst>
        </pc:spChg>
        <pc:spChg chg="mod">
          <ac:chgData name="Maxime CARO" userId="7006948a-ce74-4c14-b6cc-11c5a151a7fb" providerId="ADAL" clId="{2574392E-1B3C-445E-B1D4-5C6320E6048E}" dt="2021-03-03T20:16:26.782" v="744" actId="313"/>
          <ac:spMkLst>
            <pc:docMk/>
            <pc:sldMk cId="1622110542" sldId="7320"/>
            <ac:spMk id="99" creationId="{4BF61955-693B-4328-8C31-96F45C6002B7}"/>
          </ac:spMkLst>
        </pc:spChg>
        <pc:spChg chg="mod">
          <ac:chgData name="Maxime CARO" userId="7006948a-ce74-4c14-b6cc-11c5a151a7fb" providerId="ADAL" clId="{2574392E-1B3C-445E-B1D4-5C6320E6048E}" dt="2021-03-03T20:16:27.998" v="745" actId="313"/>
          <ac:spMkLst>
            <pc:docMk/>
            <pc:sldMk cId="1622110542" sldId="7320"/>
            <ac:spMk id="100" creationId="{07BC4145-74D5-4750-B645-1101F24D113A}"/>
          </ac:spMkLst>
        </pc:spChg>
        <pc:spChg chg="mod">
          <ac:chgData name="Maxime CARO" userId="7006948a-ce74-4c14-b6cc-11c5a151a7fb" providerId="ADAL" clId="{2574392E-1B3C-445E-B1D4-5C6320E6048E}" dt="2021-03-03T20:29:52.755" v="1250" actId="20577"/>
          <ac:spMkLst>
            <pc:docMk/>
            <pc:sldMk cId="1622110542" sldId="7320"/>
            <ac:spMk id="103" creationId="{22368B0A-8210-4E56-B9A8-C2E4CDE71E54}"/>
          </ac:spMkLst>
        </pc:spChg>
        <pc:spChg chg="mod">
          <ac:chgData name="Maxime CARO" userId="7006948a-ce74-4c14-b6cc-11c5a151a7fb" providerId="ADAL" clId="{2574392E-1B3C-445E-B1D4-5C6320E6048E}" dt="2021-03-03T20:29:58.753" v="1254" actId="20577"/>
          <ac:spMkLst>
            <pc:docMk/>
            <pc:sldMk cId="1622110542" sldId="7320"/>
            <ac:spMk id="104" creationId="{4A42F98D-B306-425A-8D62-29F36E182D0E}"/>
          </ac:spMkLst>
        </pc:spChg>
        <pc:spChg chg="mod">
          <ac:chgData name="Maxime CARO" userId="7006948a-ce74-4c14-b6cc-11c5a151a7fb" providerId="ADAL" clId="{2574392E-1B3C-445E-B1D4-5C6320E6048E}" dt="2021-03-03T20:30:09.325" v="1260" actId="20577"/>
          <ac:spMkLst>
            <pc:docMk/>
            <pc:sldMk cId="1622110542" sldId="7320"/>
            <ac:spMk id="105" creationId="{A1C5E2EA-FF7D-4EE4-A6A5-EB157196A057}"/>
          </ac:spMkLst>
        </pc:spChg>
        <pc:spChg chg="mod">
          <ac:chgData name="Maxime CARO" userId="7006948a-ce74-4c14-b6cc-11c5a151a7fb" providerId="ADAL" clId="{2574392E-1B3C-445E-B1D4-5C6320E6048E}" dt="2021-03-03T20:30:13.378" v="1264" actId="20577"/>
          <ac:spMkLst>
            <pc:docMk/>
            <pc:sldMk cId="1622110542" sldId="7320"/>
            <ac:spMk id="106" creationId="{69141331-C965-4DEE-B5B1-889FF1591979}"/>
          </ac:spMkLst>
        </pc:spChg>
        <pc:graphicFrameChg chg="mod">
          <ac:chgData name="Maxime CARO" userId="7006948a-ce74-4c14-b6cc-11c5a151a7fb" providerId="ADAL" clId="{2574392E-1B3C-445E-B1D4-5C6320E6048E}" dt="2021-03-03T23:27:51.393" v="14264"/>
          <ac:graphicFrameMkLst>
            <pc:docMk/>
            <pc:sldMk cId="1622110542" sldId="7320"/>
            <ac:graphicFrameMk id="33" creationId="{86158E79-F997-40AF-B834-92852138EB03}"/>
          </ac:graphicFrameMkLst>
        </pc:graphicFrameChg>
      </pc:sldChg>
      <pc:sldChg chg="modSp mod">
        <pc:chgData name="Maxime CARO" userId="7006948a-ce74-4c14-b6cc-11c5a151a7fb" providerId="ADAL" clId="{2574392E-1B3C-445E-B1D4-5C6320E6048E}" dt="2021-03-03T23:29:10.869" v="14495" actId="20577"/>
        <pc:sldMkLst>
          <pc:docMk/>
          <pc:sldMk cId="1231816929" sldId="7322"/>
        </pc:sldMkLst>
        <pc:spChg chg="mod">
          <ac:chgData name="Maxime CARO" userId="7006948a-ce74-4c14-b6cc-11c5a151a7fb" providerId="ADAL" clId="{2574392E-1B3C-445E-B1D4-5C6320E6048E}" dt="2021-03-03T23:28:52.107" v="14478" actId="20577"/>
          <ac:spMkLst>
            <pc:docMk/>
            <pc:sldMk cId="1231816929" sldId="7322"/>
            <ac:spMk id="202" creationId="{C5B26C14-586D-4A3A-9C2A-E22EBBC21B11}"/>
          </ac:spMkLst>
        </pc:spChg>
        <pc:spChg chg="mod">
          <ac:chgData name="Maxime CARO" userId="7006948a-ce74-4c14-b6cc-11c5a151a7fb" providerId="ADAL" clId="{2574392E-1B3C-445E-B1D4-5C6320E6048E}" dt="2021-03-03T23:28:57.636" v="14482" actId="20577"/>
          <ac:spMkLst>
            <pc:docMk/>
            <pc:sldMk cId="1231816929" sldId="7322"/>
            <ac:spMk id="206" creationId="{0E8808F0-3B49-4770-86CE-3F0F9DBB0540}"/>
          </ac:spMkLst>
        </pc:spChg>
        <pc:spChg chg="mod">
          <ac:chgData name="Maxime CARO" userId="7006948a-ce74-4c14-b6cc-11c5a151a7fb" providerId="ADAL" clId="{2574392E-1B3C-445E-B1D4-5C6320E6048E}" dt="2021-03-03T23:29:10.869" v="14495" actId="20577"/>
          <ac:spMkLst>
            <pc:docMk/>
            <pc:sldMk cId="1231816929" sldId="7322"/>
            <ac:spMk id="210" creationId="{FD3640DD-B009-49DC-B6CF-E77A12C619AF}"/>
          </ac:spMkLst>
        </pc:spChg>
      </pc:sldChg>
      <pc:sldChg chg="addSp delSp modSp mod ord">
        <pc:chgData name="Maxime CARO" userId="7006948a-ce74-4c14-b6cc-11c5a151a7fb" providerId="ADAL" clId="{2574392E-1B3C-445E-B1D4-5C6320E6048E}" dt="2021-03-03T23:31:48.947" v="14507" actId="20577"/>
        <pc:sldMkLst>
          <pc:docMk/>
          <pc:sldMk cId="801504998" sldId="7323"/>
        </pc:sldMkLst>
        <pc:spChg chg="mod">
          <ac:chgData name="Maxime CARO" userId="7006948a-ce74-4c14-b6cc-11c5a151a7fb" providerId="ADAL" clId="{2574392E-1B3C-445E-B1D4-5C6320E6048E}" dt="2021-03-03T22:06:02.325" v="9187"/>
          <ac:spMkLst>
            <pc:docMk/>
            <pc:sldMk cId="801504998" sldId="7323"/>
            <ac:spMk id="2" creationId="{CD165F17-7CAC-4AF4-8282-54929008452F}"/>
          </ac:spMkLst>
        </pc:spChg>
        <pc:spChg chg="add del mod modVis">
          <ac:chgData name="Maxime CARO" userId="7006948a-ce74-4c14-b6cc-11c5a151a7fb" providerId="ADAL" clId="{2574392E-1B3C-445E-B1D4-5C6320E6048E}" dt="2021-03-03T22:06:02.378" v="9203"/>
          <ac:spMkLst>
            <pc:docMk/>
            <pc:sldMk cId="801504998" sldId="7323"/>
            <ac:spMk id="4" creationId="{FCC3B20D-7302-4B98-8C3E-08940EFB2587}"/>
          </ac:spMkLst>
        </pc:spChg>
        <pc:spChg chg="mod">
          <ac:chgData name="Maxime CARO" userId="7006948a-ce74-4c14-b6cc-11c5a151a7fb" providerId="ADAL" clId="{2574392E-1B3C-445E-B1D4-5C6320E6048E}" dt="2021-03-03T21:34:05.573" v="5381" actId="14100"/>
          <ac:spMkLst>
            <pc:docMk/>
            <pc:sldMk cId="801504998" sldId="7323"/>
            <ac:spMk id="12" creationId="{C49BAE88-D1E1-4812-B24A-FC06EA02B1CC}"/>
          </ac:spMkLst>
        </pc:spChg>
        <pc:spChg chg="mod">
          <ac:chgData name="Maxime CARO" userId="7006948a-ce74-4c14-b6cc-11c5a151a7fb" providerId="ADAL" clId="{2574392E-1B3C-445E-B1D4-5C6320E6048E}" dt="2021-03-03T23:31:48.947" v="14507" actId="20577"/>
          <ac:spMkLst>
            <pc:docMk/>
            <pc:sldMk cId="801504998" sldId="7323"/>
            <ac:spMk id="14" creationId="{742E0BDF-8628-4451-87AF-85A85D1C196F}"/>
          </ac:spMkLst>
        </pc:spChg>
        <pc:spChg chg="mod">
          <ac:chgData name="Maxime CARO" userId="7006948a-ce74-4c14-b6cc-11c5a151a7fb" providerId="ADAL" clId="{2574392E-1B3C-445E-B1D4-5C6320E6048E}" dt="2021-03-03T21:34:20.469" v="5411" actId="1035"/>
          <ac:spMkLst>
            <pc:docMk/>
            <pc:sldMk cId="801504998" sldId="7323"/>
            <ac:spMk id="47" creationId="{DF0B96F0-540E-4D89-A086-AD7CA438A2CD}"/>
          </ac:spMkLst>
        </pc:spChg>
        <pc:spChg chg="mod">
          <ac:chgData name="Maxime CARO" userId="7006948a-ce74-4c14-b6cc-11c5a151a7fb" providerId="ADAL" clId="{2574392E-1B3C-445E-B1D4-5C6320E6048E}" dt="2021-03-03T21:34:20.469" v="5411" actId="1035"/>
          <ac:spMkLst>
            <pc:docMk/>
            <pc:sldMk cId="801504998" sldId="7323"/>
            <ac:spMk id="48" creationId="{42CD8513-1120-4494-A23E-4A178C62A756}"/>
          </ac:spMkLst>
        </pc:spChg>
        <pc:spChg chg="mod">
          <ac:chgData name="Maxime CARO" userId="7006948a-ce74-4c14-b6cc-11c5a151a7fb" providerId="ADAL" clId="{2574392E-1B3C-445E-B1D4-5C6320E6048E}" dt="2021-03-03T21:34:20.469" v="5411" actId="1035"/>
          <ac:spMkLst>
            <pc:docMk/>
            <pc:sldMk cId="801504998" sldId="7323"/>
            <ac:spMk id="49" creationId="{D707B451-18F2-4C11-B96E-68B66C1E9F9F}"/>
          </ac:spMkLst>
        </pc:spChg>
        <pc:spChg chg="mod">
          <ac:chgData name="Maxime CARO" userId="7006948a-ce74-4c14-b6cc-11c5a151a7fb" providerId="ADAL" clId="{2574392E-1B3C-445E-B1D4-5C6320E6048E}" dt="2021-03-03T21:34:20.469" v="5411" actId="1035"/>
          <ac:spMkLst>
            <pc:docMk/>
            <pc:sldMk cId="801504998" sldId="7323"/>
            <ac:spMk id="50" creationId="{BE0515F9-F34E-499F-8F54-DEC30DDACFF4}"/>
          </ac:spMkLst>
        </pc:spChg>
        <pc:spChg chg="mod">
          <ac:chgData name="Maxime CARO" userId="7006948a-ce74-4c14-b6cc-11c5a151a7fb" providerId="ADAL" clId="{2574392E-1B3C-445E-B1D4-5C6320E6048E}" dt="2021-03-03T22:06:02.225" v="9148"/>
          <ac:spMkLst>
            <pc:docMk/>
            <pc:sldMk cId="801504998" sldId="7323"/>
            <ac:spMk id="52" creationId="{FCA28C72-BC42-4A7D-A908-3EC207B770E8}"/>
          </ac:spMkLst>
        </pc:spChg>
        <pc:spChg chg="mod">
          <ac:chgData name="Maxime CARO" userId="7006948a-ce74-4c14-b6cc-11c5a151a7fb" providerId="ADAL" clId="{2574392E-1B3C-445E-B1D4-5C6320E6048E}" dt="2021-03-03T22:06:02.309" v="9184"/>
          <ac:spMkLst>
            <pc:docMk/>
            <pc:sldMk cId="801504998" sldId="7323"/>
            <ac:spMk id="53" creationId="{140BD526-5476-43C9-83C0-D7EF32FDB318}"/>
          </ac:spMkLst>
        </pc:spChg>
        <pc:grpChg chg="mod">
          <ac:chgData name="Maxime CARO" userId="7006948a-ce74-4c14-b6cc-11c5a151a7fb" providerId="ADAL" clId="{2574392E-1B3C-445E-B1D4-5C6320E6048E}" dt="2021-03-03T21:34:20.469" v="5411" actId="1035"/>
          <ac:grpSpMkLst>
            <pc:docMk/>
            <pc:sldMk cId="801504998" sldId="7323"/>
            <ac:grpSpMk id="46" creationId="{BDD8C37E-8EA3-4A41-BAAC-27835A0D226B}"/>
          </ac:grpSpMkLst>
        </pc:grpChg>
        <pc:graphicFrameChg chg="mod">
          <ac:chgData name="Maxime CARO" userId="7006948a-ce74-4c14-b6cc-11c5a151a7fb" providerId="ADAL" clId="{2574392E-1B3C-445E-B1D4-5C6320E6048E}" dt="2021-03-03T22:06:02.410" v="9205"/>
          <ac:graphicFrameMkLst>
            <pc:docMk/>
            <pc:sldMk cId="801504998" sldId="7323"/>
            <ac:graphicFrameMk id="6" creationId="{DD16B1D8-F8BB-4C9D-A6AD-23AC2EC4FD4A}"/>
          </ac:graphicFrameMkLst>
        </pc:graphicFrameChg>
      </pc:sldChg>
      <pc:sldChg chg="addSp delSp modSp mod ord">
        <pc:chgData name="Maxime CARO" userId="7006948a-ce74-4c14-b6cc-11c5a151a7fb" providerId="ADAL" clId="{2574392E-1B3C-445E-B1D4-5C6320E6048E}" dt="2021-03-03T23:05:42.576" v="12325" actId="20577"/>
        <pc:sldMkLst>
          <pc:docMk/>
          <pc:sldMk cId="3002782869" sldId="7324"/>
        </pc:sldMkLst>
        <pc:spChg chg="mod">
          <ac:chgData name="Maxime CARO" userId="7006948a-ce74-4c14-b6cc-11c5a151a7fb" providerId="ADAL" clId="{2574392E-1B3C-445E-B1D4-5C6320E6048E}" dt="2021-03-03T21:38:49.866" v="6006"/>
          <ac:spMkLst>
            <pc:docMk/>
            <pc:sldMk cId="3002782869" sldId="7324"/>
            <ac:spMk id="2" creationId="{CD165F17-7CAC-4AF4-8282-54929008452F}"/>
          </ac:spMkLst>
        </pc:spChg>
        <pc:spChg chg="add del mod modVis">
          <ac:chgData name="Maxime CARO" userId="7006948a-ce74-4c14-b6cc-11c5a151a7fb" providerId="ADAL" clId="{2574392E-1B3C-445E-B1D4-5C6320E6048E}" dt="2021-03-03T21:38:32.380" v="5856"/>
          <ac:spMkLst>
            <pc:docMk/>
            <pc:sldMk cId="3002782869" sldId="7324"/>
            <ac:spMk id="4" creationId="{879CE284-FE76-4F8A-BA2C-EA68F648CD38}"/>
          </ac:spMkLst>
        </pc:spChg>
        <pc:spChg chg="add del mod modVis">
          <ac:chgData name="Maxime CARO" userId="7006948a-ce74-4c14-b6cc-11c5a151a7fb" providerId="ADAL" clId="{2574392E-1B3C-445E-B1D4-5C6320E6048E}" dt="2021-03-03T21:38:35.131" v="5900"/>
          <ac:spMkLst>
            <pc:docMk/>
            <pc:sldMk cId="3002782869" sldId="7324"/>
            <ac:spMk id="5" creationId="{406F3713-F327-43A6-AD97-44A21CF542A2}"/>
          </ac:spMkLst>
        </pc:spChg>
        <pc:spChg chg="add del mod modVis">
          <ac:chgData name="Maxime CARO" userId="7006948a-ce74-4c14-b6cc-11c5a151a7fb" providerId="ADAL" clId="{2574392E-1B3C-445E-B1D4-5C6320E6048E}" dt="2021-03-03T21:38:39.659" v="5948"/>
          <ac:spMkLst>
            <pc:docMk/>
            <pc:sldMk cId="3002782869" sldId="7324"/>
            <ac:spMk id="7" creationId="{2E377F9A-6DF8-42C2-8687-DF1261ABD5D1}"/>
          </ac:spMkLst>
        </pc:spChg>
        <pc:spChg chg="add del mod modVis">
          <ac:chgData name="Maxime CARO" userId="7006948a-ce74-4c14-b6cc-11c5a151a7fb" providerId="ADAL" clId="{2574392E-1B3C-445E-B1D4-5C6320E6048E}" dt="2021-03-03T21:38:48.277" v="6000"/>
          <ac:spMkLst>
            <pc:docMk/>
            <pc:sldMk cId="3002782869" sldId="7324"/>
            <ac:spMk id="8" creationId="{B713E4F9-D2BB-49AD-B173-2237481C977D}"/>
          </ac:spMkLst>
        </pc:spChg>
        <pc:spChg chg="add del mod modVis">
          <ac:chgData name="Maxime CARO" userId="7006948a-ce74-4c14-b6cc-11c5a151a7fb" providerId="ADAL" clId="{2574392E-1B3C-445E-B1D4-5C6320E6048E}" dt="2021-03-03T21:38:49.929" v="6043"/>
          <ac:spMkLst>
            <pc:docMk/>
            <pc:sldMk cId="3002782869" sldId="7324"/>
            <ac:spMk id="9" creationId="{E3BE1795-483B-4AB1-9156-2F604B6A7884}"/>
          </ac:spMkLst>
        </pc:spChg>
        <pc:spChg chg="mod">
          <ac:chgData name="Maxime CARO" userId="7006948a-ce74-4c14-b6cc-11c5a151a7fb" providerId="ADAL" clId="{2574392E-1B3C-445E-B1D4-5C6320E6048E}" dt="2021-03-03T23:05:42.576" v="12325" actId="20577"/>
          <ac:spMkLst>
            <pc:docMk/>
            <pc:sldMk cId="3002782869" sldId="7324"/>
            <ac:spMk id="16" creationId="{B046E78B-65D7-44ED-9BD3-E05A7BC7E50D}"/>
          </ac:spMkLst>
        </pc:spChg>
        <pc:spChg chg="mod">
          <ac:chgData name="Maxime CARO" userId="7006948a-ce74-4c14-b6cc-11c5a151a7fb" providerId="ADAL" clId="{2574392E-1B3C-445E-B1D4-5C6320E6048E}" dt="2021-03-03T21:38:49.866" v="6004"/>
          <ac:spMkLst>
            <pc:docMk/>
            <pc:sldMk cId="3002782869" sldId="7324"/>
            <ac:spMk id="55" creationId="{D6BE2C6B-F5EA-4736-AEDB-4584C3721676}"/>
          </ac:spMkLst>
        </pc:spChg>
        <pc:spChg chg="mod">
          <ac:chgData name="Maxime CARO" userId="7006948a-ce74-4c14-b6cc-11c5a151a7fb" providerId="ADAL" clId="{2574392E-1B3C-445E-B1D4-5C6320E6048E}" dt="2021-03-03T21:38:49.866" v="6005"/>
          <ac:spMkLst>
            <pc:docMk/>
            <pc:sldMk cId="3002782869" sldId="7324"/>
            <ac:spMk id="57" creationId="{29B11727-4D1E-4911-A0CF-C8BF7137FD88}"/>
          </ac:spMkLst>
        </pc:spChg>
        <pc:graphicFrameChg chg="mod">
          <ac:chgData name="Maxime CARO" userId="7006948a-ce74-4c14-b6cc-11c5a151a7fb" providerId="ADAL" clId="{2574392E-1B3C-445E-B1D4-5C6320E6048E}" dt="2021-03-03T21:38:49.944" v="6045"/>
          <ac:graphicFrameMkLst>
            <pc:docMk/>
            <pc:sldMk cId="3002782869" sldId="7324"/>
            <ac:graphicFrameMk id="6" creationId="{BD3E9E68-12CE-4A64-B6C7-60C9BDC98466}"/>
          </ac:graphicFrameMkLst>
        </pc:graphicFrameChg>
      </pc:sldChg>
      <pc:sldChg chg="addSp delSp modSp mod ord">
        <pc:chgData name="Maxime CARO" userId="7006948a-ce74-4c14-b6cc-11c5a151a7fb" providerId="ADAL" clId="{2574392E-1B3C-445E-B1D4-5C6320E6048E}" dt="2021-03-03T23:08:44.827" v="12914" actId="20577"/>
        <pc:sldMkLst>
          <pc:docMk/>
          <pc:sldMk cId="124375317" sldId="7325"/>
        </pc:sldMkLst>
        <pc:spChg chg="mod">
          <ac:chgData name="Maxime CARO" userId="7006948a-ce74-4c14-b6cc-11c5a151a7fb" providerId="ADAL" clId="{2574392E-1B3C-445E-B1D4-5C6320E6048E}" dt="2021-03-03T22:19:49.407" v="10056"/>
          <ac:spMkLst>
            <pc:docMk/>
            <pc:sldMk cId="124375317" sldId="7325"/>
            <ac:spMk id="2" creationId="{CD165F17-7CAC-4AF4-8282-54929008452F}"/>
          </ac:spMkLst>
        </pc:spChg>
        <pc:spChg chg="mod ord">
          <ac:chgData name="Maxime CARO" userId="7006948a-ce74-4c14-b6cc-11c5a151a7fb" providerId="ADAL" clId="{2574392E-1B3C-445E-B1D4-5C6320E6048E}" dt="2021-03-03T21:38:15.888" v="5801"/>
          <ac:spMkLst>
            <pc:docMk/>
            <pc:sldMk cId="124375317" sldId="7325"/>
            <ac:spMk id="3" creationId="{767C5564-2A86-4AB1-ABE2-184B38911891}"/>
          </ac:spMkLst>
        </pc:spChg>
        <pc:spChg chg="add del mod ord modVis">
          <ac:chgData name="Maxime CARO" userId="7006948a-ce74-4c14-b6cc-11c5a151a7fb" providerId="ADAL" clId="{2574392E-1B3C-445E-B1D4-5C6320E6048E}" dt="2021-03-03T21:06:48.271" v="2368"/>
          <ac:spMkLst>
            <pc:docMk/>
            <pc:sldMk cId="124375317" sldId="7325"/>
            <ac:spMk id="4" creationId="{BF5ABC96-AB9F-4E3D-81D6-7C2D1500CFAA}"/>
          </ac:spMkLst>
        </pc:spChg>
        <pc:spChg chg="add del mod modVis">
          <ac:chgData name="Maxime CARO" userId="7006948a-ce74-4c14-b6cc-11c5a151a7fb" providerId="ADAL" clId="{2574392E-1B3C-445E-B1D4-5C6320E6048E}" dt="2021-03-03T21:41:48.389" v="6940"/>
          <ac:spMkLst>
            <pc:docMk/>
            <pc:sldMk cId="124375317" sldId="7325"/>
            <ac:spMk id="5" creationId="{43975332-DCC1-4BF6-BA47-3B66550B5184}"/>
          </ac:spMkLst>
        </pc:spChg>
        <pc:spChg chg="add del mod modVis">
          <ac:chgData name="Maxime CARO" userId="7006948a-ce74-4c14-b6cc-11c5a151a7fb" providerId="ADAL" clId="{2574392E-1B3C-445E-B1D4-5C6320E6048E}" dt="2021-03-03T21:41:48.967" v="6983"/>
          <ac:spMkLst>
            <pc:docMk/>
            <pc:sldMk cId="124375317" sldId="7325"/>
            <ac:spMk id="6" creationId="{C27B5F4A-60CC-43E0-9FA7-7EF5BBB94A0C}"/>
          </ac:spMkLst>
        </pc:spChg>
        <pc:spChg chg="add del mod modVis">
          <ac:chgData name="Maxime CARO" userId="7006948a-ce74-4c14-b6cc-11c5a151a7fb" providerId="ADAL" clId="{2574392E-1B3C-445E-B1D4-5C6320E6048E}" dt="2021-03-03T21:41:49.883" v="7030"/>
          <ac:spMkLst>
            <pc:docMk/>
            <pc:sldMk cId="124375317" sldId="7325"/>
            <ac:spMk id="7" creationId="{EB60FAFE-3E55-49B7-91AB-393655F38469}"/>
          </ac:spMkLst>
        </pc:spChg>
        <pc:spChg chg="add del mod modVis">
          <ac:chgData name="Maxime CARO" userId="7006948a-ce74-4c14-b6cc-11c5a151a7fb" providerId="ADAL" clId="{2574392E-1B3C-445E-B1D4-5C6320E6048E}" dt="2021-03-03T21:41:51.757" v="7073"/>
          <ac:spMkLst>
            <pc:docMk/>
            <pc:sldMk cId="124375317" sldId="7325"/>
            <ac:spMk id="8" creationId="{87BF0A1C-05DF-409D-84FF-91554FB76EC7}"/>
          </ac:spMkLst>
        </pc:spChg>
        <pc:spChg chg="add del mod modVis">
          <ac:chgData name="Maxime CARO" userId="7006948a-ce74-4c14-b6cc-11c5a151a7fb" providerId="ADAL" clId="{2574392E-1B3C-445E-B1D4-5C6320E6048E}" dt="2021-03-03T21:41:52.396" v="7116"/>
          <ac:spMkLst>
            <pc:docMk/>
            <pc:sldMk cId="124375317" sldId="7325"/>
            <ac:spMk id="9" creationId="{2888A6B9-2F62-4A19-AF0B-337666469441}"/>
          </ac:spMkLst>
        </pc:spChg>
        <pc:spChg chg="add del mod modVis">
          <ac:chgData name="Maxime CARO" userId="7006948a-ce74-4c14-b6cc-11c5a151a7fb" providerId="ADAL" clId="{2574392E-1B3C-445E-B1D4-5C6320E6048E}" dt="2021-03-03T21:41:53.861" v="7161"/>
          <ac:spMkLst>
            <pc:docMk/>
            <pc:sldMk cId="124375317" sldId="7325"/>
            <ac:spMk id="10" creationId="{CE6DFB18-40D8-4E4C-B38E-8808EDC19E4F}"/>
          </ac:spMkLst>
        </pc:spChg>
        <pc:spChg chg="add del mod modVis">
          <ac:chgData name="Maxime CARO" userId="7006948a-ce74-4c14-b6cc-11c5a151a7fb" providerId="ADAL" clId="{2574392E-1B3C-445E-B1D4-5C6320E6048E}" dt="2021-03-03T21:41:55.789" v="7215"/>
          <ac:spMkLst>
            <pc:docMk/>
            <pc:sldMk cId="124375317" sldId="7325"/>
            <ac:spMk id="11" creationId="{070F598B-B5BB-4D78-AA76-4294B66CEC37}"/>
          </ac:spMkLst>
        </pc:spChg>
        <pc:spChg chg="add del mod modVis">
          <ac:chgData name="Maxime CARO" userId="7006948a-ce74-4c14-b6cc-11c5a151a7fb" providerId="ADAL" clId="{2574392E-1B3C-445E-B1D4-5C6320E6048E}" dt="2021-03-03T21:41:58.311" v="7263"/>
          <ac:spMkLst>
            <pc:docMk/>
            <pc:sldMk cId="124375317" sldId="7325"/>
            <ac:spMk id="12" creationId="{74B3269C-5840-4175-84A4-31B5464D139B}"/>
          </ac:spMkLst>
        </pc:spChg>
        <pc:spChg chg="add del mod modVis">
          <ac:chgData name="Maxime CARO" userId="7006948a-ce74-4c14-b6cc-11c5a151a7fb" providerId="ADAL" clId="{2574392E-1B3C-445E-B1D4-5C6320E6048E}" dt="2021-03-03T21:41:58.975" v="7306"/>
          <ac:spMkLst>
            <pc:docMk/>
            <pc:sldMk cId="124375317" sldId="7325"/>
            <ac:spMk id="13" creationId="{0F431B8D-DA65-47B4-9E24-1379FC1DAF5E}"/>
          </ac:spMkLst>
        </pc:spChg>
        <pc:spChg chg="add del mod modVis">
          <ac:chgData name="Maxime CARO" userId="7006948a-ce74-4c14-b6cc-11c5a151a7fb" providerId="ADAL" clId="{2574392E-1B3C-445E-B1D4-5C6320E6048E}" dt="2021-03-03T21:42:02.567" v="7366"/>
          <ac:spMkLst>
            <pc:docMk/>
            <pc:sldMk cId="124375317" sldId="7325"/>
            <ac:spMk id="14" creationId="{570A2C80-7A82-4427-AC5D-638C13932EDB}"/>
          </ac:spMkLst>
        </pc:spChg>
        <pc:spChg chg="add del mod modVis">
          <ac:chgData name="Maxime CARO" userId="7006948a-ce74-4c14-b6cc-11c5a151a7fb" providerId="ADAL" clId="{2574392E-1B3C-445E-B1D4-5C6320E6048E}" dt="2021-03-03T21:42:03.385" v="7411"/>
          <ac:spMkLst>
            <pc:docMk/>
            <pc:sldMk cId="124375317" sldId="7325"/>
            <ac:spMk id="15" creationId="{C6330D43-5D23-4F3A-B58D-4E5E65841772}"/>
          </ac:spMkLst>
        </pc:spChg>
        <pc:spChg chg="mod ord">
          <ac:chgData name="Maxime CARO" userId="7006948a-ce74-4c14-b6cc-11c5a151a7fb" providerId="ADAL" clId="{2574392E-1B3C-445E-B1D4-5C6320E6048E}" dt="2021-03-03T23:08:44.827" v="12914" actId="20577"/>
          <ac:spMkLst>
            <pc:docMk/>
            <pc:sldMk cId="124375317" sldId="7325"/>
            <ac:spMk id="16" creationId="{ABD5E71C-655B-4892-9958-9C2ADAB90EE8}"/>
          </ac:spMkLst>
        </pc:spChg>
        <pc:spChg chg="add del mod modVis">
          <ac:chgData name="Maxime CARO" userId="7006948a-ce74-4c14-b6cc-11c5a151a7fb" providerId="ADAL" clId="{2574392E-1B3C-445E-B1D4-5C6320E6048E}" dt="2021-03-03T21:42:09.537" v="7481"/>
          <ac:spMkLst>
            <pc:docMk/>
            <pc:sldMk cId="124375317" sldId="7325"/>
            <ac:spMk id="17" creationId="{8E44F00F-F284-4D7F-B830-CF727807913A}"/>
          </ac:spMkLst>
        </pc:spChg>
        <pc:spChg chg="add del mod modVis">
          <ac:chgData name="Maxime CARO" userId="7006948a-ce74-4c14-b6cc-11c5a151a7fb" providerId="ADAL" clId="{2574392E-1B3C-445E-B1D4-5C6320E6048E}" dt="2021-03-03T21:42:11.556" v="7527"/>
          <ac:spMkLst>
            <pc:docMk/>
            <pc:sldMk cId="124375317" sldId="7325"/>
            <ac:spMk id="18" creationId="{A7466ADC-9B01-4DDB-9BD3-23AAD2AF9384}"/>
          </ac:spMkLst>
        </pc:spChg>
        <pc:spChg chg="mod ord">
          <ac:chgData name="Maxime CARO" userId="7006948a-ce74-4c14-b6cc-11c5a151a7fb" providerId="ADAL" clId="{2574392E-1B3C-445E-B1D4-5C6320E6048E}" dt="2021-03-03T21:38:15.888" v="5801"/>
          <ac:spMkLst>
            <pc:docMk/>
            <pc:sldMk cId="124375317" sldId="7325"/>
            <ac:spMk id="19" creationId="{49592C3E-3CDF-4CD1-A52F-90D4097C86B9}"/>
          </ac:spMkLst>
        </pc:spChg>
        <pc:spChg chg="add del mod modVis">
          <ac:chgData name="Maxime CARO" userId="7006948a-ce74-4c14-b6cc-11c5a151a7fb" providerId="ADAL" clId="{2574392E-1B3C-445E-B1D4-5C6320E6048E}" dt="2021-03-03T21:42:16.563" v="7570"/>
          <ac:spMkLst>
            <pc:docMk/>
            <pc:sldMk cId="124375317" sldId="7325"/>
            <ac:spMk id="20" creationId="{B85C5ECE-3063-4014-80DC-D863212DB5A6}"/>
          </ac:spMkLst>
        </pc:spChg>
        <pc:spChg chg="add del mod modVis">
          <ac:chgData name="Maxime CARO" userId="7006948a-ce74-4c14-b6cc-11c5a151a7fb" providerId="ADAL" clId="{2574392E-1B3C-445E-B1D4-5C6320E6048E}" dt="2021-03-03T21:42:20.604" v="7625"/>
          <ac:spMkLst>
            <pc:docMk/>
            <pc:sldMk cId="124375317" sldId="7325"/>
            <ac:spMk id="21" creationId="{AD1348AA-2BCE-4F19-97EA-4B515FB88759}"/>
          </ac:spMkLst>
        </pc:spChg>
        <pc:spChg chg="add del mod modVis">
          <ac:chgData name="Maxime CARO" userId="7006948a-ce74-4c14-b6cc-11c5a151a7fb" providerId="ADAL" clId="{2574392E-1B3C-445E-B1D4-5C6320E6048E}" dt="2021-03-03T21:42:22.446" v="7675"/>
          <ac:spMkLst>
            <pc:docMk/>
            <pc:sldMk cId="124375317" sldId="7325"/>
            <ac:spMk id="22" creationId="{E0F91078-3E23-484D-A529-1291A9B8EB86}"/>
          </ac:spMkLst>
        </pc:spChg>
        <pc:spChg chg="add del mod modVis">
          <ac:chgData name="Maxime CARO" userId="7006948a-ce74-4c14-b6cc-11c5a151a7fb" providerId="ADAL" clId="{2574392E-1B3C-445E-B1D4-5C6320E6048E}" dt="2021-03-03T21:42:24.227" v="7718"/>
          <ac:spMkLst>
            <pc:docMk/>
            <pc:sldMk cId="124375317" sldId="7325"/>
            <ac:spMk id="23" creationId="{01ABA3CC-5C2C-4A72-8046-D0ABDC5F1408}"/>
          </ac:spMkLst>
        </pc:spChg>
        <pc:spChg chg="add del mod modVis">
          <ac:chgData name="Maxime CARO" userId="7006948a-ce74-4c14-b6cc-11c5a151a7fb" providerId="ADAL" clId="{2574392E-1B3C-445E-B1D4-5C6320E6048E}" dt="2021-03-03T21:42:27.001" v="7772"/>
          <ac:spMkLst>
            <pc:docMk/>
            <pc:sldMk cId="124375317" sldId="7325"/>
            <ac:spMk id="24" creationId="{B5C97281-41E0-457B-B1DF-8FF7812B9FD3}"/>
          </ac:spMkLst>
        </pc:spChg>
        <pc:spChg chg="add del mod modVis">
          <ac:chgData name="Maxime CARO" userId="7006948a-ce74-4c14-b6cc-11c5a151a7fb" providerId="ADAL" clId="{2574392E-1B3C-445E-B1D4-5C6320E6048E}" dt="2021-03-03T21:42:28.656" v="7824"/>
          <ac:spMkLst>
            <pc:docMk/>
            <pc:sldMk cId="124375317" sldId="7325"/>
            <ac:spMk id="25" creationId="{C65AA4B0-3C8F-4187-AC78-BBDE7F3ECB55}"/>
          </ac:spMkLst>
        </pc:spChg>
        <pc:spChg chg="add del mod modVis">
          <ac:chgData name="Maxime CARO" userId="7006948a-ce74-4c14-b6cc-11c5a151a7fb" providerId="ADAL" clId="{2574392E-1B3C-445E-B1D4-5C6320E6048E}" dt="2021-03-03T21:42:31.257" v="7875"/>
          <ac:spMkLst>
            <pc:docMk/>
            <pc:sldMk cId="124375317" sldId="7325"/>
            <ac:spMk id="26" creationId="{5ECA66C5-08E7-4350-90F1-8C4B999EDAFE}"/>
          </ac:spMkLst>
        </pc:spChg>
        <pc:spChg chg="add del mod modVis">
          <ac:chgData name="Maxime CARO" userId="7006948a-ce74-4c14-b6cc-11c5a151a7fb" providerId="ADAL" clId="{2574392E-1B3C-445E-B1D4-5C6320E6048E}" dt="2021-03-03T21:42:37.593" v="7943"/>
          <ac:spMkLst>
            <pc:docMk/>
            <pc:sldMk cId="124375317" sldId="7325"/>
            <ac:spMk id="27" creationId="{2AFBFDFF-BBA4-4DC5-90A1-B5A1E082D0FE}"/>
          </ac:spMkLst>
        </pc:spChg>
        <pc:spChg chg="add del mod modVis">
          <ac:chgData name="Maxime CARO" userId="7006948a-ce74-4c14-b6cc-11c5a151a7fb" providerId="ADAL" clId="{2574392E-1B3C-445E-B1D4-5C6320E6048E}" dt="2021-03-03T21:42:39.797" v="7996"/>
          <ac:spMkLst>
            <pc:docMk/>
            <pc:sldMk cId="124375317" sldId="7325"/>
            <ac:spMk id="28" creationId="{9337E9DE-880D-4638-9484-224977461490}"/>
          </ac:spMkLst>
        </pc:spChg>
        <pc:spChg chg="add del mod modVis">
          <ac:chgData name="Maxime CARO" userId="7006948a-ce74-4c14-b6cc-11c5a151a7fb" providerId="ADAL" clId="{2574392E-1B3C-445E-B1D4-5C6320E6048E}" dt="2021-03-03T21:42:43.485" v="8044"/>
          <ac:spMkLst>
            <pc:docMk/>
            <pc:sldMk cId="124375317" sldId="7325"/>
            <ac:spMk id="31" creationId="{BEB67FEC-2ABA-4857-B38A-D866E0306C94}"/>
          </ac:spMkLst>
        </pc:spChg>
        <pc:spChg chg="add del mod modVis">
          <ac:chgData name="Maxime CARO" userId="7006948a-ce74-4c14-b6cc-11c5a151a7fb" providerId="ADAL" clId="{2574392E-1B3C-445E-B1D4-5C6320E6048E}" dt="2021-03-03T21:42:47.366" v="8093"/>
          <ac:spMkLst>
            <pc:docMk/>
            <pc:sldMk cId="124375317" sldId="7325"/>
            <ac:spMk id="32" creationId="{7E3618FF-45D1-4432-A7E2-1787E9E36B59}"/>
          </ac:spMkLst>
        </pc:spChg>
        <pc:spChg chg="add del mod modVis">
          <ac:chgData name="Maxime CARO" userId="7006948a-ce74-4c14-b6cc-11c5a151a7fb" providerId="ADAL" clId="{2574392E-1B3C-445E-B1D4-5C6320E6048E}" dt="2021-03-03T21:43:04.499" v="8142"/>
          <ac:spMkLst>
            <pc:docMk/>
            <pc:sldMk cId="124375317" sldId="7325"/>
            <ac:spMk id="33" creationId="{81B2C7AD-FBBC-44DE-98C6-E6627ECF61FC}"/>
          </ac:spMkLst>
        </pc:spChg>
        <pc:spChg chg="add del mod modVis">
          <ac:chgData name="Maxime CARO" userId="7006948a-ce74-4c14-b6cc-11c5a151a7fb" providerId="ADAL" clId="{2574392E-1B3C-445E-B1D4-5C6320E6048E}" dt="2021-03-03T21:43:06.349" v="8195"/>
          <ac:spMkLst>
            <pc:docMk/>
            <pc:sldMk cId="124375317" sldId="7325"/>
            <ac:spMk id="34" creationId="{4ED01992-C5D6-45C7-A702-A9F646FAD558}"/>
          </ac:spMkLst>
        </pc:spChg>
        <pc:spChg chg="add del mod modVis">
          <ac:chgData name="Maxime CARO" userId="7006948a-ce74-4c14-b6cc-11c5a151a7fb" providerId="ADAL" clId="{2574392E-1B3C-445E-B1D4-5C6320E6048E}" dt="2021-03-03T21:43:07.022" v="8238"/>
          <ac:spMkLst>
            <pc:docMk/>
            <pc:sldMk cId="124375317" sldId="7325"/>
            <ac:spMk id="36" creationId="{9BCDD754-75DE-4216-A7BF-662315C5C722}"/>
          </ac:spMkLst>
        </pc:spChg>
        <pc:spChg chg="mod ord">
          <ac:chgData name="Maxime CARO" userId="7006948a-ce74-4c14-b6cc-11c5a151a7fb" providerId="ADAL" clId="{2574392E-1B3C-445E-B1D4-5C6320E6048E}" dt="2021-03-03T21:38:15.888" v="5801"/>
          <ac:spMkLst>
            <pc:docMk/>
            <pc:sldMk cId="124375317" sldId="7325"/>
            <ac:spMk id="37" creationId="{8857B39C-C9A1-4A85-8325-81CC7089F71A}"/>
          </ac:spMkLst>
        </pc:spChg>
        <pc:spChg chg="mod ord">
          <ac:chgData name="Maxime CARO" userId="7006948a-ce74-4c14-b6cc-11c5a151a7fb" providerId="ADAL" clId="{2574392E-1B3C-445E-B1D4-5C6320E6048E}" dt="2021-03-03T21:38:15.888" v="5801"/>
          <ac:spMkLst>
            <pc:docMk/>
            <pc:sldMk cId="124375317" sldId="7325"/>
            <ac:spMk id="39" creationId="{81A8C070-3CF0-4E37-BAA4-A2D84A5D3952}"/>
          </ac:spMkLst>
        </pc:spChg>
        <pc:spChg chg="add del mod modVis">
          <ac:chgData name="Maxime CARO" userId="7006948a-ce74-4c14-b6cc-11c5a151a7fb" providerId="ADAL" clId="{2574392E-1B3C-445E-B1D4-5C6320E6048E}" dt="2021-03-03T21:43:08.770" v="8288"/>
          <ac:spMkLst>
            <pc:docMk/>
            <pc:sldMk cId="124375317" sldId="7325"/>
            <ac:spMk id="42" creationId="{084739E1-59E4-48C7-9357-FE72926B5C34}"/>
          </ac:spMkLst>
        </pc:spChg>
        <pc:spChg chg="add del mod modVis">
          <ac:chgData name="Maxime CARO" userId="7006948a-ce74-4c14-b6cc-11c5a151a7fb" providerId="ADAL" clId="{2574392E-1B3C-445E-B1D4-5C6320E6048E}" dt="2021-03-03T21:43:10.828" v="8331"/>
          <ac:spMkLst>
            <pc:docMk/>
            <pc:sldMk cId="124375317" sldId="7325"/>
            <ac:spMk id="45" creationId="{488380ED-AFD2-4D5A-8995-3B3CCF3A8CDC}"/>
          </ac:spMkLst>
        </pc:spChg>
        <pc:spChg chg="add del mod modVis">
          <ac:chgData name="Maxime CARO" userId="7006948a-ce74-4c14-b6cc-11c5a151a7fb" providerId="ADAL" clId="{2574392E-1B3C-445E-B1D4-5C6320E6048E}" dt="2021-03-03T21:43:18.359" v="8374"/>
          <ac:spMkLst>
            <pc:docMk/>
            <pc:sldMk cId="124375317" sldId="7325"/>
            <ac:spMk id="47" creationId="{86C3E85A-BCB5-4E0A-800D-273CFAE42485}"/>
          </ac:spMkLst>
        </pc:spChg>
        <pc:spChg chg="add del mod modVis">
          <ac:chgData name="Maxime CARO" userId="7006948a-ce74-4c14-b6cc-11c5a151a7fb" providerId="ADAL" clId="{2574392E-1B3C-445E-B1D4-5C6320E6048E}" dt="2021-03-03T21:43:19.360" v="8417"/>
          <ac:spMkLst>
            <pc:docMk/>
            <pc:sldMk cId="124375317" sldId="7325"/>
            <ac:spMk id="50" creationId="{E6893269-9872-466E-992E-EBF53BEBB427}"/>
          </ac:spMkLst>
        </pc:spChg>
        <pc:spChg chg="add mod">
          <ac:chgData name="Maxime CARO" userId="7006948a-ce74-4c14-b6cc-11c5a151a7fb" providerId="ADAL" clId="{2574392E-1B3C-445E-B1D4-5C6320E6048E}" dt="2021-03-03T21:38:15.888" v="5801"/>
          <ac:spMkLst>
            <pc:docMk/>
            <pc:sldMk cId="124375317" sldId="7325"/>
            <ac:spMk id="52" creationId="{2FE53DEF-4B74-45A4-ADE7-336542F2A113}"/>
          </ac:spMkLst>
        </pc:spChg>
        <pc:spChg chg="add mod">
          <ac:chgData name="Maxime CARO" userId="7006948a-ce74-4c14-b6cc-11c5a151a7fb" providerId="ADAL" clId="{2574392E-1B3C-445E-B1D4-5C6320E6048E}" dt="2021-03-03T21:38:15.888" v="5801"/>
          <ac:spMkLst>
            <pc:docMk/>
            <pc:sldMk cId="124375317" sldId="7325"/>
            <ac:spMk id="53" creationId="{9F67CE39-3CCF-487E-BEBF-524EE137BF97}"/>
          </ac:spMkLst>
        </pc:spChg>
        <pc:spChg chg="add mod">
          <ac:chgData name="Maxime CARO" userId="7006948a-ce74-4c14-b6cc-11c5a151a7fb" providerId="ADAL" clId="{2574392E-1B3C-445E-B1D4-5C6320E6048E}" dt="2021-03-03T21:38:15.888" v="5801"/>
          <ac:spMkLst>
            <pc:docMk/>
            <pc:sldMk cId="124375317" sldId="7325"/>
            <ac:spMk id="54" creationId="{F17B3555-04B3-4321-A44B-EE4BCDC8DDE3}"/>
          </ac:spMkLst>
        </pc:spChg>
        <pc:spChg chg="add mod">
          <ac:chgData name="Maxime CARO" userId="7006948a-ce74-4c14-b6cc-11c5a151a7fb" providerId="ADAL" clId="{2574392E-1B3C-445E-B1D4-5C6320E6048E}" dt="2021-03-03T21:38:15.888" v="5801"/>
          <ac:spMkLst>
            <pc:docMk/>
            <pc:sldMk cId="124375317" sldId="7325"/>
            <ac:spMk id="55" creationId="{540F3F30-29DF-4759-AD5F-432922D3980D}"/>
          </ac:spMkLst>
        </pc:spChg>
        <pc:spChg chg="mod">
          <ac:chgData name="Maxime CARO" userId="7006948a-ce74-4c14-b6cc-11c5a151a7fb" providerId="ADAL" clId="{2574392E-1B3C-445E-B1D4-5C6320E6048E}" dt="2021-03-03T21:38:15.888" v="5801"/>
          <ac:spMkLst>
            <pc:docMk/>
            <pc:sldMk cId="124375317" sldId="7325"/>
            <ac:spMk id="56" creationId="{16047C4E-5E4E-4BE5-84DA-EE7B983DB424}"/>
          </ac:spMkLst>
        </pc:spChg>
        <pc:spChg chg="add mod">
          <ac:chgData name="Maxime CARO" userId="7006948a-ce74-4c14-b6cc-11c5a151a7fb" providerId="ADAL" clId="{2574392E-1B3C-445E-B1D4-5C6320E6048E}" dt="2021-03-03T21:38:15.888" v="5801"/>
          <ac:spMkLst>
            <pc:docMk/>
            <pc:sldMk cId="124375317" sldId="7325"/>
            <ac:spMk id="57" creationId="{A05F73D8-7273-4632-B46C-C6A71CF1790A}"/>
          </ac:spMkLst>
        </pc:spChg>
        <pc:spChg chg="add mod">
          <ac:chgData name="Maxime CARO" userId="7006948a-ce74-4c14-b6cc-11c5a151a7fb" providerId="ADAL" clId="{2574392E-1B3C-445E-B1D4-5C6320E6048E}" dt="2021-03-03T21:38:15.888" v="5801"/>
          <ac:spMkLst>
            <pc:docMk/>
            <pc:sldMk cId="124375317" sldId="7325"/>
            <ac:spMk id="58" creationId="{7C6FDBD5-54EA-4E11-A64D-427D7B273648}"/>
          </ac:spMkLst>
        </pc:spChg>
        <pc:spChg chg="add mod">
          <ac:chgData name="Maxime CARO" userId="7006948a-ce74-4c14-b6cc-11c5a151a7fb" providerId="ADAL" clId="{2574392E-1B3C-445E-B1D4-5C6320E6048E}" dt="2021-03-03T21:38:15.888" v="5801"/>
          <ac:spMkLst>
            <pc:docMk/>
            <pc:sldMk cId="124375317" sldId="7325"/>
            <ac:spMk id="59" creationId="{12C1CA38-09A8-4244-842F-D36646789B6F}"/>
          </ac:spMkLst>
        </pc:spChg>
        <pc:spChg chg="mod">
          <ac:chgData name="Maxime CARO" userId="7006948a-ce74-4c14-b6cc-11c5a151a7fb" providerId="ADAL" clId="{2574392E-1B3C-445E-B1D4-5C6320E6048E}" dt="2021-03-03T21:38:15.888" v="5801"/>
          <ac:spMkLst>
            <pc:docMk/>
            <pc:sldMk cId="124375317" sldId="7325"/>
            <ac:spMk id="61" creationId="{E4F1F4CD-B251-4E0F-960A-D22C53D15F59}"/>
          </ac:spMkLst>
        </pc:spChg>
        <pc:spChg chg="mod">
          <ac:chgData name="Maxime CARO" userId="7006948a-ce74-4c14-b6cc-11c5a151a7fb" providerId="ADAL" clId="{2574392E-1B3C-445E-B1D4-5C6320E6048E}" dt="2021-03-03T21:38:15.888" v="5801"/>
          <ac:spMkLst>
            <pc:docMk/>
            <pc:sldMk cId="124375317" sldId="7325"/>
            <ac:spMk id="63" creationId="{5CD6D4AA-0903-4687-803B-31A4B71A606A}"/>
          </ac:spMkLst>
        </pc:spChg>
        <pc:spChg chg="mod ord">
          <ac:chgData name="Maxime CARO" userId="7006948a-ce74-4c14-b6cc-11c5a151a7fb" providerId="ADAL" clId="{2574392E-1B3C-445E-B1D4-5C6320E6048E}" dt="2021-03-03T21:38:15.888" v="5801"/>
          <ac:spMkLst>
            <pc:docMk/>
            <pc:sldMk cId="124375317" sldId="7325"/>
            <ac:spMk id="64" creationId="{3DF32809-0B8F-4739-ABE0-9B2DB8396BBB}"/>
          </ac:spMkLst>
        </pc:spChg>
        <pc:spChg chg="add del mod modVis">
          <ac:chgData name="Maxime CARO" userId="7006948a-ce74-4c14-b6cc-11c5a151a7fb" providerId="ADAL" clId="{2574392E-1B3C-445E-B1D4-5C6320E6048E}" dt="2021-03-03T21:43:20.014" v="8460"/>
          <ac:spMkLst>
            <pc:docMk/>
            <pc:sldMk cId="124375317" sldId="7325"/>
            <ac:spMk id="65" creationId="{4A5B5666-3D47-4A74-B416-D7B36E183D51}"/>
          </ac:spMkLst>
        </pc:spChg>
        <pc:spChg chg="mod">
          <ac:chgData name="Maxime CARO" userId="7006948a-ce74-4c14-b6cc-11c5a151a7fb" providerId="ADAL" clId="{2574392E-1B3C-445E-B1D4-5C6320E6048E}" dt="2021-03-03T21:38:15.888" v="5801"/>
          <ac:spMkLst>
            <pc:docMk/>
            <pc:sldMk cId="124375317" sldId="7325"/>
            <ac:spMk id="66" creationId="{65C71BB1-771F-4D91-BF58-28A7A2F0B14A}"/>
          </ac:spMkLst>
        </pc:spChg>
        <pc:spChg chg="mod">
          <ac:chgData name="Maxime CARO" userId="7006948a-ce74-4c14-b6cc-11c5a151a7fb" providerId="ADAL" clId="{2574392E-1B3C-445E-B1D4-5C6320E6048E}" dt="2021-03-03T21:38:15.888" v="5801"/>
          <ac:spMkLst>
            <pc:docMk/>
            <pc:sldMk cId="124375317" sldId="7325"/>
            <ac:spMk id="67" creationId="{C1083BA9-8BEB-4B55-B274-15D688C1BDDD}"/>
          </ac:spMkLst>
        </pc:spChg>
        <pc:spChg chg="add del mod modVis">
          <ac:chgData name="Maxime CARO" userId="7006948a-ce74-4c14-b6cc-11c5a151a7fb" providerId="ADAL" clId="{2574392E-1B3C-445E-B1D4-5C6320E6048E}" dt="2021-03-03T21:43:22.601" v="8511"/>
          <ac:spMkLst>
            <pc:docMk/>
            <pc:sldMk cId="124375317" sldId="7325"/>
            <ac:spMk id="69" creationId="{CF9445AF-C3A0-4180-AAF9-EF459E045BF1}"/>
          </ac:spMkLst>
        </pc:spChg>
        <pc:spChg chg="add del mod modVis">
          <ac:chgData name="Maxime CARO" userId="7006948a-ce74-4c14-b6cc-11c5a151a7fb" providerId="ADAL" clId="{2574392E-1B3C-445E-B1D4-5C6320E6048E}" dt="2021-03-03T21:43:29.643" v="8554"/>
          <ac:spMkLst>
            <pc:docMk/>
            <pc:sldMk cId="124375317" sldId="7325"/>
            <ac:spMk id="70" creationId="{6E05ABBE-E544-431A-A0A2-670FA51F9055}"/>
          </ac:spMkLst>
        </pc:spChg>
        <pc:spChg chg="mod">
          <ac:chgData name="Maxime CARO" userId="7006948a-ce74-4c14-b6cc-11c5a151a7fb" providerId="ADAL" clId="{2574392E-1B3C-445E-B1D4-5C6320E6048E}" dt="2021-03-03T21:38:15.888" v="5801"/>
          <ac:spMkLst>
            <pc:docMk/>
            <pc:sldMk cId="124375317" sldId="7325"/>
            <ac:spMk id="71" creationId="{47C05F87-800A-403D-BB8F-588860D4C32A}"/>
          </ac:spMkLst>
        </pc:spChg>
        <pc:spChg chg="add del mod modVis">
          <ac:chgData name="Maxime CARO" userId="7006948a-ce74-4c14-b6cc-11c5a151a7fb" providerId="ADAL" clId="{2574392E-1B3C-445E-B1D4-5C6320E6048E}" dt="2021-03-03T21:43:34" v="8607"/>
          <ac:spMkLst>
            <pc:docMk/>
            <pc:sldMk cId="124375317" sldId="7325"/>
            <ac:spMk id="72" creationId="{498E8CB0-D542-4A17-8EE0-FF7E656A6517}"/>
          </ac:spMkLst>
        </pc:spChg>
        <pc:spChg chg="add del mod modVis">
          <ac:chgData name="Maxime CARO" userId="7006948a-ce74-4c14-b6cc-11c5a151a7fb" providerId="ADAL" clId="{2574392E-1B3C-445E-B1D4-5C6320E6048E}" dt="2021-03-03T21:43:39.250" v="8650"/>
          <ac:spMkLst>
            <pc:docMk/>
            <pc:sldMk cId="124375317" sldId="7325"/>
            <ac:spMk id="73" creationId="{54C47D5C-27BF-4E3E-9D28-F54217D6BA4A}"/>
          </ac:spMkLst>
        </pc:spChg>
        <pc:spChg chg="mod">
          <ac:chgData name="Maxime CARO" userId="7006948a-ce74-4c14-b6cc-11c5a151a7fb" providerId="ADAL" clId="{2574392E-1B3C-445E-B1D4-5C6320E6048E}" dt="2021-03-03T21:38:12.626" v="5739"/>
          <ac:spMkLst>
            <pc:docMk/>
            <pc:sldMk cId="124375317" sldId="7325"/>
            <ac:spMk id="74" creationId="{DBF0C61F-6473-4777-BF01-40B459115D0E}"/>
          </ac:spMkLst>
        </pc:spChg>
        <pc:spChg chg="mod">
          <ac:chgData name="Maxime CARO" userId="7006948a-ce74-4c14-b6cc-11c5a151a7fb" providerId="ADAL" clId="{2574392E-1B3C-445E-B1D4-5C6320E6048E}" dt="2021-03-03T21:38:12.626" v="5740"/>
          <ac:spMkLst>
            <pc:docMk/>
            <pc:sldMk cId="124375317" sldId="7325"/>
            <ac:spMk id="75" creationId="{04D757D6-17BA-456B-A192-352D63315635}"/>
          </ac:spMkLst>
        </pc:spChg>
        <pc:spChg chg="mod">
          <ac:chgData name="Maxime CARO" userId="7006948a-ce74-4c14-b6cc-11c5a151a7fb" providerId="ADAL" clId="{2574392E-1B3C-445E-B1D4-5C6320E6048E}" dt="2021-03-03T22:19:49.407" v="10054"/>
          <ac:spMkLst>
            <pc:docMk/>
            <pc:sldMk cId="124375317" sldId="7325"/>
            <ac:spMk id="76" creationId="{B42E8A3C-289D-43B0-8A60-9ED6B9992454}"/>
          </ac:spMkLst>
        </pc:spChg>
        <pc:spChg chg="mod">
          <ac:chgData name="Maxime CARO" userId="7006948a-ce74-4c14-b6cc-11c5a151a7fb" providerId="ADAL" clId="{2574392E-1B3C-445E-B1D4-5C6320E6048E}" dt="2021-03-03T22:19:49.407" v="10055"/>
          <ac:spMkLst>
            <pc:docMk/>
            <pc:sldMk cId="124375317" sldId="7325"/>
            <ac:spMk id="77" creationId="{1E5B0011-FD2C-4E3F-AF34-925A34021983}"/>
          </ac:spMkLst>
        </pc:spChg>
        <pc:spChg chg="add del mod modVis">
          <ac:chgData name="Maxime CARO" userId="7006948a-ce74-4c14-b6cc-11c5a151a7fb" providerId="ADAL" clId="{2574392E-1B3C-445E-B1D4-5C6320E6048E}" dt="2021-03-03T21:43:40.854" v="8696"/>
          <ac:spMkLst>
            <pc:docMk/>
            <pc:sldMk cId="124375317" sldId="7325"/>
            <ac:spMk id="78" creationId="{4ADF6722-8418-4004-BC13-DD47A4358C1F}"/>
          </ac:spMkLst>
        </pc:spChg>
        <pc:spChg chg="add del mod modVis">
          <ac:chgData name="Maxime CARO" userId="7006948a-ce74-4c14-b6cc-11c5a151a7fb" providerId="ADAL" clId="{2574392E-1B3C-445E-B1D4-5C6320E6048E}" dt="2021-03-03T21:43:43.846" v="8741"/>
          <ac:spMkLst>
            <pc:docMk/>
            <pc:sldMk cId="124375317" sldId="7325"/>
            <ac:spMk id="79" creationId="{E4F97768-D407-4CF2-AA32-A2F68E000B10}"/>
          </ac:spMkLst>
        </pc:spChg>
        <pc:spChg chg="add del mod modVis">
          <ac:chgData name="Maxime CARO" userId="7006948a-ce74-4c14-b6cc-11c5a151a7fb" providerId="ADAL" clId="{2574392E-1B3C-445E-B1D4-5C6320E6048E}" dt="2021-03-03T21:43:52.805" v="8784"/>
          <ac:spMkLst>
            <pc:docMk/>
            <pc:sldMk cId="124375317" sldId="7325"/>
            <ac:spMk id="80" creationId="{0D650BB8-9773-4EFB-B2B6-EA11622C9BEF}"/>
          </ac:spMkLst>
        </pc:spChg>
        <pc:spChg chg="add del mod modVis">
          <ac:chgData name="Maxime CARO" userId="7006948a-ce74-4c14-b6cc-11c5a151a7fb" providerId="ADAL" clId="{2574392E-1B3C-445E-B1D4-5C6320E6048E}" dt="2021-03-03T21:43:53.790" v="8828"/>
          <ac:spMkLst>
            <pc:docMk/>
            <pc:sldMk cId="124375317" sldId="7325"/>
            <ac:spMk id="81" creationId="{81722FC6-56EC-4291-90BE-EF4C9A6ABE65}"/>
          </ac:spMkLst>
        </pc:spChg>
        <pc:spChg chg="add del mod modVis">
          <ac:chgData name="Maxime CARO" userId="7006948a-ce74-4c14-b6cc-11c5a151a7fb" providerId="ADAL" clId="{2574392E-1B3C-445E-B1D4-5C6320E6048E}" dt="2021-03-03T21:43:58.678" v="8874"/>
          <ac:spMkLst>
            <pc:docMk/>
            <pc:sldMk cId="124375317" sldId="7325"/>
            <ac:spMk id="82" creationId="{3C74DFE3-2879-4AA0-B390-987F8F184A7F}"/>
          </ac:spMkLst>
        </pc:spChg>
        <pc:spChg chg="add del mod modVis">
          <ac:chgData name="Maxime CARO" userId="7006948a-ce74-4c14-b6cc-11c5a151a7fb" providerId="ADAL" clId="{2574392E-1B3C-445E-B1D4-5C6320E6048E}" dt="2021-03-03T21:44:01.381" v="8923"/>
          <ac:spMkLst>
            <pc:docMk/>
            <pc:sldMk cId="124375317" sldId="7325"/>
            <ac:spMk id="83" creationId="{D92A7765-0860-4D38-9B81-17659CB2BAD6}"/>
          </ac:spMkLst>
        </pc:spChg>
        <pc:spChg chg="add del mod modVis">
          <ac:chgData name="Maxime CARO" userId="7006948a-ce74-4c14-b6cc-11c5a151a7fb" providerId="ADAL" clId="{2574392E-1B3C-445E-B1D4-5C6320E6048E}" dt="2021-03-03T21:44:02.767" v="8968"/>
          <ac:spMkLst>
            <pc:docMk/>
            <pc:sldMk cId="124375317" sldId="7325"/>
            <ac:spMk id="84" creationId="{4369AC1B-7CBC-4C5D-956F-1AC1A4B19AF0}"/>
          </ac:spMkLst>
        </pc:spChg>
        <pc:spChg chg="add del mod modVis">
          <ac:chgData name="Maxime CARO" userId="7006948a-ce74-4c14-b6cc-11c5a151a7fb" providerId="ADAL" clId="{2574392E-1B3C-445E-B1D4-5C6320E6048E}" dt="2021-03-03T21:44:03.515" v="9011"/>
          <ac:spMkLst>
            <pc:docMk/>
            <pc:sldMk cId="124375317" sldId="7325"/>
            <ac:spMk id="85" creationId="{8F5FE9FC-D63F-4E0F-AB7E-1339C2A21D88}"/>
          </ac:spMkLst>
        </pc:spChg>
        <pc:spChg chg="add del mod modVis">
          <ac:chgData name="Maxime CARO" userId="7006948a-ce74-4c14-b6cc-11c5a151a7fb" providerId="ADAL" clId="{2574392E-1B3C-445E-B1D4-5C6320E6048E}" dt="2021-03-03T22:19:49.476" v="10093"/>
          <ac:spMkLst>
            <pc:docMk/>
            <pc:sldMk cId="124375317" sldId="7325"/>
            <ac:spMk id="86" creationId="{D5500512-540B-4959-9572-770C4C9B2F5E}"/>
          </ac:spMkLst>
        </pc:spChg>
        <pc:spChg chg="mod">
          <ac:chgData name="Maxime CARO" userId="7006948a-ce74-4c14-b6cc-11c5a151a7fb" providerId="ADAL" clId="{2574392E-1B3C-445E-B1D4-5C6320E6048E}" dt="2021-03-03T21:38:15.888" v="5801"/>
          <ac:spMkLst>
            <pc:docMk/>
            <pc:sldMk cId="124375317" sldId="7325"/>
            <ac:spMk id="105" creationId="{F9FD65E1-653A-4142-9AE3-46B743A81B48}"/>
          </ac:spMkLst>
        </pc:spChg>
        <pc:spChg chg="mod">
          <ac:chgData name="Maxime CARO" userId="7006948a-ce74-4c14-b6cc-11c5a151a7fb" providerId="ADAL" clId="{2574392E-1B3C-445E-B1D4-5C6320E6048E}" dt="2021-03-03T21:38:15.888" v="5801"/>
          <ac:spMkLst>
            <pc:docMk/>
            <pc:sldMk cId="124375317" sldId="7325"/>
            <ac:spMk id="109" creationId="{494C01C4-653C-49F4-BDFE-BC08E649AB9F}"/>
          </ac:spMkLst>
        </pc:spChg>
        <pc:spChg chg="mod ord">
          <ac:chgData name="Maxime CARO" userId="7006948a-ce74-4c14-b6cc-11c5a151a7fb" providerId="ADAL" clId="{2574392E-1B3C-445E-B1D4-5C6320E6048E}" dt="2021-03-03T21:38:15.888" v="5801"/>
          <ac:spMkLst>
            <pc:docMk/>
            <pc:sldMk cId="124375317" sldId="7325"/>
            <ac:spMk id="133" creationId="{F623C551-56A1-456A-8E49-89CBF3BBCC77}"/>
          </ac:spMkLst>
        </pc:spChg>
        <pc:spChg chg="mod ord">
          <ac:chgData name="Maxime CARO" userId="7006948a-ce74-4c14-b6cc-11c5a151a7fb" providerId="ADAL" clId="{2574392E-1B3C-445E-B1D4-5C6320E6048E}" dt="2021-03-03T21:38:15.888" v="5801"/>
          <ac:spMkLst>
            <pc:docMk/>
            <pc:sldMk cId="124375317" sldId="7325"/>
            <ac:spMk id="147" creationId="{E75E200E-83FE-4C79-A128-51C049A760D4}"/>
          </ac:spMkLst>
        </pc:spChg>
        <pc:spChg chg="mod ord">
          <ac:chgData name="Maxime CARO" userId="7006948a-ce74-4c14-b6cc-11c5a151a7fb" providerId="ADAL" clId="{2574392E-1B3C-445E-B1D4-5C6320E6048E}" dt="2021-03-03T21:38:15.888" v="5801"/>
          <ac:spMkLst>
            <pc:docMk/>
            <pc:sldMk cId="124375317" sldId="7325"/>
            <ac:spMk id="151" creationId="{5A398A6D-3E47-4DDB-AE43-73768410B894}"/>
          </ac:spMkLst>
        </pc:spChg>
        <pc:spChg chg="mod ord">
          <ac:chgData name="Maxime CARO" userId="7006948a-ce74-4c14-b6cc-11c5a151a7fb" providerId="ADAL" clId="{2574392E-1B3C-445E-B1D4-5C6320E6048E}" dt="2021-03-03T21:38:15.888" v="5801"/>
          <ac:spMkLst>
            <pc:docMk/>
            <pc:sldMk cId="124375317" sldId="7325"/>
            <ac:spMk id="152" creationId="{DCB53D24-B6AC-4D19-ADDF-98B41AB9E1C5}"/>
          </ac:spMkLst>
        </pc:spChg>
        <pc:grpChg chg="mod">
          <ac:chgData name="Maxime CARO" userId="7006948a-ce74-4c14-b6cc-11c5a151a7fb" providerId="ADAL" clId="{2574392E-1B3C-445E-B1D4-5C6320E6048E}" dt="2021-03-03T21:38:12.610" v="5710"/>
          <ac:grpSpMkLst>
            <pc:docMk/>
            <pc:sldMk cId="124375317" sldId="7325"/>
            <ac:grpSpMk id="40" creationId="{591C626C-A46D-4FC4-B86B-87DF91FEFB3A}"/>
          </ac:grpSpMkLst>
        </pc:grpChg>
        <pc:grpChg chg="mod ord">
          <ac:chgData name="Maxime CARO" userId="7006948a-ce74-4c14-b6cc-11c5a151a7fb" providerId="ADAL" clId="{2574392E-1B3C-445E-B1D4-5C6320E6048E}" dt="2021-03-03T21:38:15.888" v="5801"/>
          <ac:grpSpMkLst>
            <pc:docMk/>
            <pc:sldMk cId="124375317" sldId="7325"/>
            <ac:grpSpMk id="177" creationId="{836B3371-3772-470E-BA36-9C5AAC1D5212}"/>
          </ac:grpSpMkLst>
        </pc:grpChg>
        <pc:graphicFrameChg chg="mod ord">
          <ac:chgData name="Maxime CARO" userId="7006948a-ce74-4c14-b6cc-11c5a151a7fb" providerId="ADAL" clId="{2574392E-1B3C-445E-B1D4-5C6320E6048E}" dt="2021-03-03T22:19:49.476" v="10095"/>
          <ac:graphicFrameMkLst>
            <pc:docMk/>
            <pc:sldMk cId="124375317" sldId="7325"/>
            <ac:graphicFrameMk id="29" creationId="{3EADC4EF-5594-490C-9A4F-2875BD5D9F1E}"/>
          </ac:graphicFrameMkLst>
        </pc:graphicFrameChg>
        <pc:graphicFrameChg chg="add del mod">
          <ac:chgData name="Maxime CARO" userId="7006948a-ce74-4c14-b6cc-11c5a151a7fb" providerId="ADAL" clId="{2574392E-1B3C-445E-B1D4-5C6320E6048E}" dt="2021-03-03T21:38:15.888" v="5801"/>
          <ac:graphicFrameMkLst>
            <pc:docMk/>
            <pc:sldMk cId="124375317" sldId="7325"/>
            <ac:graphicFrameMk id="60" creationId="{4992F1DB-F965-459D-9B02-ED7595007FCA}"/>
          </ac:graphicFrameMkLst>
        </pc:graphicFrameChg>
        <pc:graphicFrameChg chg="add mod">
          <ac:chgData name="Maxime CARO" userId="7006948a-ce74-4c14-b6cc-11c5a151a7fb" providerId="ADAL" clId="{2574392E-1B3C-445E-B1D4-5C6320E6048E}" dt="2021-03-03T21:38:15.888" v="5801"/>
          <ac:graphicFrameMkLst>
            <pc:docMk/>
            <pc:sldMk cId="124375317" sldId="7325"/>
            <ac:graphicFrameMk id="62" creationId="{3616265A-8C79-401D-9E1F-B236616D985D}"/>
          </ac:graphicFrameMkLst>
        </pc:graphicFrameChg>
        <pc:graphicFrameChg chg="del">
          <ac:chgData name="Maxime CARO" userId="7006948a-ce74-4c14-b6cc-11c5a151a7fb" providerId="ADAL" clId="{2574392E-1B3C-445E-B1D4-5C6320E6048E}" dt="2021-03-03T21:06:48.222" v="2301"/>
          <ac:graphicFrameMkLst>
            <pc:docMk/>
            <pc:sldMk cId="124375317" sldId="7325"/>
            <ac:graphicFrameMk id="68" creationId="{6EB3B848-518E-4235-9040-E5212F3FDE79}"/>
          </ac:graphicFrameMkLst>
        </pc:graphicFrameChg>
        <pc:cxnChg chg="mod ord">
          <ac:chgData name="Maxime CARO" userId="7006948a-ce74-4c14-b6cc-11c5a151a7fb" providerId="ADAL" clId="{2574392E-1B3C-445E-B1D4-5C6320E6048E}" dt="2021-03-03T21:38:15.888" v="5801"/>
          <ac:cxnSpMkLst>
            <pc:docMk/>
            <pc:sldMk cId="124375317" sldId="7325"/>
            <ac:cxnSpMk id="30" creationId="{118AE345-E18F-4B75-9C61-6AF070F3AC57}"/>
          </ac:cxnSpMkLst>
        </pc:cxnChg>
        <pc:cxnChg chg="mod ord">
          <ac:chgData name="Maxime CARO" userId="7006948a-ce74-4c14-b6cc-11c5a151a7fb" providerId="ADAL" clId="{2574392E-1B3C-445E-B1D4-5C6320E6048E}" dt="2021-03-03T21:38:15.888" v="5801"/>
          <ac:cxnSpMkLst>
            <pc:docMk/>
            <pc:sldMk cId="124375317" sldId="7325"/>
            <ac:cxnSpMk id="35" creationId="{5A0542BE-0A64-461E-A09C-6418AB1018A4}"/>
          </ac:cxnSpMkLst>
        </pc:cxnChg>
        <pc:cxnChg chg="mod ord">
          <ac:chgData name="Maxime CARO" userId="7006948a-ce74-4c14-b6cc-11c5a151a7fb" providerId="ADAL" clId="{2574392E-1B3C-445E-B1D4-5C6320E6048E}" dt="2021-03-03T21:38:15.888" v="5801"/>
          <ac:cxnSpMkLst>
            <pc:docMk/>
            <pc:sldMk cId="124375317" sldId="7325"/>
            <ac:cxnSpMk id="38" creationId="{1C7D9340-2AE7-4CA0-9397-D012A288EE9C}"/>
          </ac:cxnSpMkLst>
        </pc:cxnChg>
        <pc:cxnChg chg="mod ord">
          <ac:chgData name="Maxime CARO" userId="7006948a-ce74-4c14-b6cc-11c5a151a7fb" providerId="ADAL" clId="{2574392E-1B3C-445E-B1D4-5C6320E6048E}" dt="2021-03-03T21:38:15.888" v="5801"/>
          <ac:cxnSpMkLst>
            <pc:docMk/>
            <pc:sldMk cId="124375317" sldId="7325"/>
            <ac:cxnSpMk id="48" creationId="{A89F9830-2B82-48FA-A587-51E9E64B0872}"/>
          </ac:cxnSpMkLst>
        </pc:cxnChg>
        <pc:cxnChg chg="mod ord">
          <ac:chgData name="Maxime CARO" userId="7006948a-ce74-4c14-b6cc-11c5a151a7fb" providerId="ADAL" clId="{2574392E-1B3C-445E-B1D4-5C6320E6048E}" dt="2021-03-03T21:38:15.888" v="5801"/>
          <ac:cxnSpMkLst>
            <pc:docMk/>
            <pc:sldMk cId="124375317" sldId="7325"/>
            <ac:cxnSpMk id="49" creationId="{F4FBE0AC-8222-4D84-9647-70AE7B6F7703}"/>
          </ac:cxnSpMkLst>
        </pc:cxnChg>
        <pc:cxnChg chg="mod ord">
          <ac:chgData name="Maxime CARO" userId="7006948a-ce74-4c14-b6cc-11c5a151a7fb" providerId="ADAL" clId="{2574392E-1B3C-445E-B1D4-5C6320E6048E}" dt="2021-03-03T21:38:15.888" v="5801"/>
          <ac:cxnSpMkLst>
            <pc:docMk/>
            <pc:sldMk cId="124375317" sldId="7325"/>
            <ac:cxnSpMk id="51" creationId="{A09828F0-137F-4A2A-93BE-683F50016C24}"/>
          </ac:cxnSpMkLst>
        </pc:cxnChg>
      </pc:sldChg>
      <pc:sldChg chg="addSp delSp modSp mod">
        <pc:chgData name="Maxime CARO" userId="7006948a-ce74-4c14-b6cc-11c5a151a7fb" providerId="ADAL" clId="{2574392E-1B3C-445E-B1D4-5C6320E6048E}" dt="2021-03-03T22:59:58.129" v="12234"/>
        <pc:sldMkLst>
          <pc:docMk/>
          <pc:sldMk cId="1815722038" sldId="7326"/>
        </pc:sldMkLst>
        <pc:spChg chg="mod">
          <ac:chgData name="Maxime CARO" userId="7006948a-ce74-4c14-b6cc-11c5a151a7fb" providerId="ADAL" clId="{2574392E-1B3C-445E-B1D4-5C6320E6048E}" dt="2021-03-03T22:59:58.044" v="12195"/>
          <ac:spMkLst>
            <pc:docMk/>
            <pc:sldMk cId="1815722038" sldId="7326"/>
            <ac:spMk id="2" creationId="{1E2DB2A0-56DB-4E32-8446-E0C1F0EDD84B}"/>
          </ac:spMkLst>
        </pc:spChg>
        <pc:spChg chg="add del mod modVis">
          <ac:chgData name="Maxime CARO" userId="7006948a-ce74-4c14-b6cc-11c5a151a7fb" providerId="ADAL" clId="{2574392E-1B3C-445E-B1D4-5C6320E6048E}" dt="2021-03-03T19:38:27.170" v="170"/>
          <ac:spMkLst>
            <pc:docMk/>
            <pc:sldMk cId="1815722038" sldId="7326"/>
            <ac:spMk id="4" creationId="{4B65D977-A079-4D7E-AC27-026E6DA7A576}"/>
          </ac:spMkLst>
        </pc:spChg>
        <pc:spChg chg="mod">
          <ac:chgData name="Maxime CARO" userId="7006948a-ce74-4c14-b6cc-11c5a151a7fb" providerId="ADAL" clId="{2574392E-1B3C-445E-B1D4-5C6320E6048E}" dt="2021-03-03T19:36:55.780" v="94" actId="207"/>
          <ac:spMkLst>
            <pc:docMk/>
            <pc:sldMk cId="1815722038" sldId="7326"/>
            <ac:spMk id="7" creationId="{C49796C9-D3B9-4B6F-A14E-3BC61CD80E6F}"/>
          </ac:spMkLst>
        </pc:spChg>
        <pc:spChg chg="add del mod modVis">
          <ac:chgData name="Maxime CARO" userId="7006948a-ce74-4c14-b6cc-11c5a151a7fb" providerId="ADAL" clId="{2574392E-1B3C-445E-B1D4-5C6320E6048E}" dt="2021-03-03T21:10:00.559" v="2822"/>
          <ac:spMkLst>
            <pc:docMk/>
            <pc:sldMk cId="1815722038" sldId="7326"/>
            <ac:spMk id="8" creationId="{A016B53C-5D9B-4F6F-8162-F98884AAEB88}"/>
          </ac:spMkLst>
        </pc:spChg>
        <pc:spChg chg="add del mod modVis">
          <ac:chgData name="Maxime CARO" userId="7006948a-ce74-4c14-b6cc-11c5a151a7fb" providerId="ADAL" clId="{2574392E-1B3C-445E-B1D4-5C6320E6048E}" dt="2021-03-03T21:10:02.246" v="2870"/>
          <ac:spMkLst>
            <pc:docMk/>
            <pc:sldMk cId="1815722038" sldId="7326"/>
            <ac:spMk id="10" creationId="{9DC35F30-DDC6-472D-B95F-4EBC15369BA6}"/>
          </ac:spMkLst>
        </pc:spChg>
        <pc:spChg chg="add del mod modVis">
          <ac:chgData name="Maxime CARO" userId="7006948a-ce74-4c14-b6cc-11c5a151a7fb" providerId="ADAL" clId="{2574392E-1B3C-445E-B1D4-5C6320E6048E}" dt="2021-03-03T21:10:02.831" v="2911"/>
          <ac:spMkLst>
            <pc:docMk/>
            <pc:sldMk cId="1815722038" sldId="7326"/>
            <ac:spMk id="11" creationId="{96A8EC9A-E734-4C6F-AD3E-4B9F9D48577E}"/>
          </ac:spMkLst>
        </pc:spChg>
        <pc:spChg chg="add del mod modVis">
          <ac:chgData name="Maxime CARO" userId="7006948a-ce74-4c14-b6cc-11c5a151a7fb" providerId="ADAL" clId="{2574392E-1B3C-445E-B1D4-5C6320E6048E}" dt="2021-03-03T21:10:04.880" v="2954"/>
          <ac:spMkLst>
            <pc:docMk/>
            <pc:sldMk cId="1815722038" sldId="7326"/>
            <ac:spMk id="12" creationId="{06104C46-9C65-4C8E-8317-02380568A6C2}"/>
          </ac:spMkLst>
        </pc:spChg>
        <pc:spChg chg="add del mod modVis">
          <ac:chgData name="Maxime CARO" userId="7006948a-ce74-4c14-b6cc-11c5a151a7fb" providerId="ADAL" clId="{2574392E-1B3C-445E-B1D4-5C6320E6048E}" dt="2021-03-03T21:10:06.197" v="3000"/>
          <ac:spMkLst>
            <pc:docMk/>
            <pc:sldMk cId="1815722038" sldId="7326"/>
            <ac:spMk id="13" creationId="{2CCECD34-8696-4FC0-B126-FF3E65D9D967}"/>
          </ac:spMkLst>
        </pc:spChg>
        <pc:spChg chg="add del mod modVis">
          <ac:chgData name="Maxime CARO" userId="7006948a-ce74-4c14-b6cc-11c5a151a7fb" providerId="ADAL" clId="{2574392E-1B3C-445E-B1D4-5C6320E6048E}" dt="2021-03-03T21:10:08.321" v="3048"/>
          <ac:spMkLst>
            <pc:docMk/>
            <pc:sldMk cId="1815722038" sldId="7326"/>
            <ac:spMk id="14" creationId="{4BB2A92A-7AFC-4AD5-84AD-E5D02130C305}"/>
          </ac:spMkLst>
        </pc:spChg>
        <pc:spChg chg="add del mod modVis">
          <ac:chgData name="Maxime CARO" userId="7006948a-ce74-4c14-b6cc-11c5a151a7fb" providerId="ADAL" clId="{2574392E-1B3C-445E-B1D4-5C6320E6048E}" dt="2021-03-03T21:10:10.055" v="3090"/>
          <ac:spMkLst>
            <pc:docMk/>
            <pc:sldMk cId="1815722038" sldId="7326"/>
            <ac:spMk id="15" creationId="{F51B471B-0538-4858-8022-F92239C0CFFB}"/>
          </ac:spMkLst>
        </pc:spChg>
        <pc:spChg chg="add del mod modVis">
          <ac:chgData name="Maxime CARO" userId="7006948a-ce74-4c14-b6cc-11c5a151a7fb" providerId="ADAL" clId="{2574392E-1B3C-445E-B1D4-5C6320E6048E}" dt="2021-03-03T21:10:11.004" v="3132"/>
          <ac:spMkLst>
            <pc:docMk/>
            <pc:sldMk cId="1815722038" sldId="7326"/>
            <ac:spMk id="16" creationId="{E7658574-6F3C-4C98-909C-BCB12EB66A70}"/>
          </ac:spMkLst>
        </pc:spChg>
        <pc:spChg chg="add del mod modVis">
          <ac:chgData name="Maxime CARO" userId="7006948a-ce74-4c14-b6cc-11c5a151a7fb" providerId="ADAL" clId="{2574392E-1B3C-445E-B1D4-5C6320E6048E}" dt="2021-03-03T21:10:18.805" v="3180"/>
          <ac:spMkLst>
            <pc:docMk/>
            <pc:sldMk cId="1815722038" sldId="7326"/>
            <ac:spMk id="17" creationId="{97F30DD0-E7E8-4BB2-AC70-EF3E05F05AAC}"/>
          </ac:spMkLst>
        </pc:spChg>
        <pc:spChg chg="add del mod modVis">
          <ac:chgData name="Maxime CARO" userId="7006948a-ce74-4c14-b6cc-11c5a151a7fb" providerId="ADAL" clId="{2574392E-1B3C-445E-B1D4-5C6320E6048E}" dt="2021-03-03T21:10:21.293" v="3230"/>
          <ac:spMkLst>
            <pc:docMk/>
            <pc:sldMk cId="1815722038" sldId="7326"/>
            <ac:spMk id="18" creationId="{DEF8F1E2-858B-4BE2-9C16-4543DD5F1471}"/>
          </ac:spMkLst>
        </pc:spChg>
        <pc:spChg chg="add del mod modVis">
          <ac:chgData name="Maxime CARO" userId="7006948a-ce74-4c14-b6cc-11c5a151a7fb" providerId="ADAL" clId="{2574392E-1B3C-445E-B1D4-5C6320E6048E}" dt="2021-03-03T21:10:22.427" v="3273"/>
          <ac:spMkLst>
            <pc:docMk/>
            <pc:sldMk cId="1815722038" sldId="7326"/>
            <ac:spMk id="19" creationId="{3604AE7A-00B5-4355-8BB4-2337A5AB779D}"/>
          </ac:spMkLst>
        </pc:spChg>
        <pc:spChg chg="add del mod modVis">
          <ac:chgData name="Maxime CARO" userId="7006948a-ce74-4c14-b6cc-11c5a151a7fb" providerId="ADAL" clId="{2574392E-1B3C-445E-B1D4-5C6320E6048E}" dt="2021-03-03T21:10:23.398" v="3315"/>
          <ac:spMkLst>
            <pc:docMk/>
            <pc:sldMk cId="1815722038" sldId="7326"/>
            <ac:spMk id="21" creationId="{EE3553ED-F3FA-460B-8CF0-5AFEFE8CCC00}"/>
          </ac:spMkLst>
        </pc:spChg>
        <pc:spChg chg="add del mod modVis">
          <ac:chgData name="Maxime CARO" userId="7006948a-ce74-4c14-b6cc-11c5a151a7fb" providerId="ADAL" clId="{2574392E-1B3C-445E-B1D4-5C6320E6048E}" dt="2021-03-03T21:10:31.912" v="3361"/>
          <ac:spMkLst>
            <pc:docMk/>
            <pc:sldMk cId="1815722038" sldId="7326"/>
            <ac:spMk id="22" creationId="{481390F2-A027-4231-8952-8362ADED54AE}"/>
          </ac:spMkLst>
        </pc:spChg>
        <pc:spChg chg="add del mod modVis">
          <ac:chgData name="Maxime CARO" userId="7006948a-ce74-4c14-b6cc-11c5a151a7fb" providerId="ADAL" clId="{2574392E-1B3C-445E-B1D4-5C6320E6048E}" dt="2021-03-03T21:10:33.415" v="3402"/>
          <ac:spMkLst>
            <pc:docMk/>
            <pc:sldMk cId="1815722038" sldId="7326"/>
            <ac:spMk id="23" creationId="{CCA605D9-4878-442A-849D-AB35909C95C9}"/>
          </ac:spMkLst>
        </pc:spChg>
        <pc:spChg chg="add del mod modVis">
          <ac:chgData name="Maxime CARO" userId="7006948a-ce74-4c14-b6cc-11c5a151a7fb" providerId="ADAL" clId="{2574392E-1B3C-445E-B1D4-5C6320E6048E}" dt="2021-03-03T21:10:56.092" v="3443"/>
          <ac:spMkLst>
            <pc:docMk/>
            <pc:sldMk cId="1815722038" sldId="7326"/>
            <ac:spMk id="24" creationId="{9839BC51-A4D8-477F-BC63-E20EB2A1B9E6}"/>
          </ac:spMkLst>
        </pc:spChg>
        <pc:spChg chg="add del mod modVis">
          <ac:chgData name="Maxime CARO" userId="7006948a-ce74-4c14-b6cc-11c5a151a7fb" providerId="ADAL" clId="{2574392E-1B3C-445E-B1D4-5C6320E6048E}" dt="2021-03-03T21:10:59.082" v="3484"/>
          <ac:spMkLst>
            <pc:docMk/>
            <pc:sldMk cId="1815722038" sldId="7326"/>
            <ac:spMk id="28" creationId="{CF56B765-2C58-4149-8731-96ED272BD01D}"/>
          </ac:spMkLst>
        </pc:spChg>
        <pc:spChg chg="add del mod modVis">
          <ac:chgData name="Maxime CARO" userId="7006948a-ce74-4c14-b6cc-11c5a151a7fb" providerId="ADAL" clId="{2574392E-1B3C-445E-B1D4-5C6320E6048E}" dt="2021-03-03T21:11:09.628" v="3544"/>
          <ac:spMkLst>
            <pc:docMk/>
            <pc:sldMk cId="1815722038" sldId="7326"/>
            <ac:spMk id="32" creationId="{E40F2D6B-B6EF-476F-9A3B-6494C554DDC4}"/>
          </ac:spMkLst>
        </pc:spChg>
        <pc:spChg chg="add del mod modVis">
          <ac:chgData name="Maxime CARO" userId="7006948a-ce74-4c14-b6cc-11c5a151a7fb" providerId="ADAL" clId="{2574392E-1B3C-445E-B1D4-5C6320E6048E}" dt="2021-03-03T21:11:10.199" v="3585"/>
          <ac:spMkLst>
            <pc:docMk/>
            <pc:sldMk cId="1815722038" sldId="7326"/>
            <ac:spMk id="33" creationId="{4263ABE2-965C-4F76-8EE9-F632A7B20369}"/>
          </ac:spMkLst>
        </pc:spChg>
        <pc:spChg chg="add del mod modVis">
          <ac:chgData name="Maxime CARO" userId="7006948a-ce74-4c14-b6cc-11c5a151a7fb" providerId="ADAL" clId="{2574392E-1B3C-445E-B1D4-5C6320E6048E}" dt="2021-03-03T21:11:10.800" v="3626"/>
          <ac:spMkLst>
            <pc:docMk/>
            <pc:sldMk cId="1815722038" sldId="7326"/>
            <ac:spMk id="34" creationId="{638137A4-F44C-4F8A-A0A9-11180F509BEE}"/>
          </ac:spMkLst>
        </pc:spChg>
        <pc:spChg chg="add del mod modVis">
          <ac:chgData name="Maxime CARO" userId="7006948a-ce74-4c14-b6cc-11c5a151a7fb" providerId="ADAL" clId="{2574392E-1B3C-445E-B1D4-5C6320E6048E}" dt="2021-03-03T21:11:12.850" v="3667"/>
          <ac:spMkLst>
            <pc:docMk/>
            <pc:sldMk cId="1815722038" sldId="7326"/>
            <ac:spMk id="35" creationId="{B4514C7C-9132-4257-9284-BD5C16BB15A9}"/>
          </ac:spMkLst>
        </pc:spChg>
        <pc:spChg chg="add del mod modVis">
          <ac:chgData name="Maxime CARO" userId="7006948a-ce74-4c14-b6cc-11c5a151a7fb" providerId="ADAL" clId="{2574392E-1B3C-445E-B1D4-5C6320E6048E}" dt="2021-03-03T21:11:14.352" v="3708"/>
          <ac:spMkLst>
            <pc:docMk/>
            <pc:sldMk cId="1815722038" sldId="7326"/>
            <ac:spMk id="36" creationId="{073B8F6D-6609-46AC-8BEE-0207C607CD63}"/>
          </ac:spMkLst>
        </pc:spChg>
        <pc:spChg chg="add del mod modVis">
          <ac:chgData name="Maxime CARO" userId="7006948a-ce74-4c14-b6cc-11c5a151a7fb" providerId="ADAL" clId="{2574392E-1B3C-445E-B1D4-5C6320E6048E}" dt="2021-03-03T21:11:16.775" v="3749"/>
          <ac:spMkLst>
            <pc:docMk/>
            <pc:sldMk cId="1815722038" sldId="7326"/>
            <ac:spMk id="37" creationId="{DBF2EBB0-242E-4CDE-B141-0659FF5C76A4}"/>
          </ac:spMkLst>
        </pc:spChg>
        <pc:spChg chg="add del mod modVis">
          <ac:chgData name="Maxime CARO" userId="7006948a-ce74-4c14-b6cc-11c5a151a7fb" providerId="ADAL" clId="{2574392E-1B3C-445E-B1D4-5C6320E6048E}" dt="2021-03-03T21:11:23.313" v="3797"/>
          <ac:spMkLst>
            <pc:docMk/>
            <pc:sldMk cId="1815722038" sldId="7326"/>
            <ac:spMk id="38" creationId="{30A07748-6740-4E8B-B441-D8AC6F98D3F6}"/>
          </ac:spMkLst>
        </pc:spChg>
        <pc:spChg chg="add del mod modVis">
          <ac:chgData name="Maxime CARO" userId="7006948a-ce74-4c14-b6cc-11c5a151a7fb" providerId="ADAL" clId="{2574392E-1B3C-445E-B1D4-5C6320E6048E}" dt="2021-03-03T21:11:25.150" v="3843"/>
          <ac:spMkLst>
            <pc:docMk/>
            <pc:sldMk cId="1815722038" sldId="7326"/>
            <ac:spMk id="39" creationId="{6A932DDC-ECE0-4CEA-BA03-58EE688675F6}"/>
          </ac:spMkLst>
        </pc:spChg>
        <pc:spChg chg="add del mod modVis">
          <ac:chgData name="Maxime CARO" userId="7006948a-ce74-4c14-b6cc-11c5a151a7fb" providerId="ADAL" clId="{2574392E-1B3C-445E-B1D4-5C6320E6048E}" dt="2021-03-03T21:11:26.585" v="3888"/>
          <ac:spMkLst>
            <pc:docMk/>
            <pc:sldMk cId="1815722038" sldId="7326"/>
            <ac:spMk id="41" creationId="{41010DD6-F51C-4B9E-813A-0D4BE11740E0}"/>
          </ac:spMkLst>
        </pc:spChg>
        <pc:spChg chg="add del mod modVis">
          <ac:chgData name="Maxime CARO" userId="7006948a-ce74-4c14-b6cc-11c5a151a7fb" providerId="ADAL" clId="{2574392E-1B3C-445E-B1D4-5C6320E6048E}" dt="2021-03-03T21:11:28.481" v="3935"/>
          <ac:spMkLst>
            <pc:docMk/>
            <pc:sldMk cId="1815722038" sldId="7326"/>
            <ac:spMk id="42" creationId="{0BB20AE3-CB65-4717-B762-C94C0E1DEBD7}"/>
          </ac:spMkLst>
        </pc:spChg>
        <pc:spChg chg="add del mod modVis">
          <ac:chgData name="Maxime CARO" userId="7006948a-ce74-4c14-b6cc-11c5a151a7fb" providerId="ADAL" clId="{2574392E-1B3C-445E-B1D4-5C6320E6048E}" dt="2021-03-03T21:11:30.455" v="3978"/>
          <ac:spMkLst>
            <pc:docMk/>
            <pc:sldMk cId="1815722038" sldId="7326"/>
            <ac:spMk id="43" creationId="{B31FB4C2-9D10-4C38-AFE5-76758DE7D43C}"/>
          </ac:spMkLst>
        </pc:spChg>
        <pc:spChg chg="add del mod modVis">
          <ac:chgData name="Maxime CARO" userId="7006948a-ce74-4c14-b6cc-11c5a151a7fb" providerId="ADAL" clId="{2574392E-1B3C-445E-B1D4-5C6320E6048E}" dt="2021-03-03T21:11:30.740" v="4020"/>
          <ac:spMkLst>
            <pc:docMk/>
            <pc:sldMk cId="1815722038" sldId="7326"/>
            <ac:spMk id="44" creationId="{8C7F9E8F-5BE2-421A-B222-6B844CC17401}"/>
          </ac:spMkLst>
        </pc:spChg>
        <pc:spChg chg="add del mod modVis">
          <ac:chgData name="Maxime CARO" userId="7006948a-ce74-4c14-b6cc-11c5a151a7fb" providerId="ADAL" clId="{2574392E-1B3C-445E-B1D4-5C6320E6048E}" dt="2021-03-03T21:11:37.156" v="4092"/>
          <ac:spMkLst>
            <pc:docMk/>
            <pc:sldMk cId="1815722038" sldId="7326"/>
            <ac:spMk id="45" creationId="{0DC3C2BC-C0D6-4F43-8FFE-FCC64221AC01}"/>
          </ac:spMkLst>
        </pc:spChg>
        <pc:spChg chg="add del mod modVis">
          <ac:chgData name="Maxime CARO" userId="7006948a-ce74-4c14-b6cc-11c5a151a7fb" providerId="ADAL" clId="{2574392E-1B3C-445E-B1D4-5C6320E6048E}" dt="2021-03-03T21:11:37.773" v="4133"/>
          <ac:spMkLst>
            <pc:docMk/>
            <pc:sldMk cId="1815722038" sldId="7326"/>
            <ac:spMk id="46" creationId="{236A84FB-8911-43A4-BC2E-7D3D183081FF}"/>
          </ac:spMkLst>
        </pc:spChg>
        <pc:spChg chg="add del mod modVis">
          <ac:chgData name="Maxime CARO" userId="7006948a-ce74-4c14-b6cc-11c5a151a7fb" providerId="ADAL" clId="{2574392E-1B3C-445E-B1D4-5C6320E6048E}" dt="2021-03-03T21:11:43.883" v="4199"/>
          <ac:spMkLst>
            <pc:docMk/>
            <pc:sldMk cId="1815722038" sldId="7326"/>
            <ac:spMk id="47" creationId="{1D5D0B83-B192-4C9F-80D7-8EE977F257C9}"/>
          </ac:spMkLst>
        </pc:spChg>
        <pc:spChg chg="add del mod modVis">
          <ac:chgData name="Maxime CARO" userId="7006948a-ce74-4c14-b6cc-11c5a151a7fb" providerId="ADAL" clId="{2574392E-1B3C-445E-B1D4-5C6320E6048E}" dt="2021-03-03T21:11:46.173" v="4247"/>
          <ac:spMkLst>
            <pc:docMk/>
            <pc:sldMk cId="1815722038" sldId="7326"/>
            <ac:spMk id="48" creationId="{8D741095-D2A6-4D45-A740-A8B0D336BC14}"/>
          </ac:spMkLst>
        </pc:spChg>
        <pc:spChg chg="add del mod modVis">
          <ac:chgData name="Maxime CARO" userId="7006948a-ce74-4c14-b6cc-11c5a151a7fb" providerId="ADAL" clId="{2574392E-1B3C-445E-B1D4-5C6320E6048E}" dt="2021-03-03T21:12:14.172" v="4297"/>
          <ac:spMkLst>
            <pc:docMk/>
            <pc:sldMk cId="1815722038" sldId="7326"/>
            <ac:spMk id="49" creationId="{679ECE3B-B1AC-4BD8-A327-F7D8921059B6}"/>
          </ac:spMkLst>
        </pc:spChg>
        <pc:spChg chg="add del mod modVis">
          <ac:chgData name="Maxime CARO" userId="7006948a-ce74-4c14-b6cc-11c5a151a7fb" providerId="ADAL" clId="{2574392E-1B3C-445E-B1D4-5C6320E6048E}" dt="2021-03-03T21:12:14.789" v="4338"/>
          <ac:spMkLst>
            <pc:docMk/>
            <pc:sldMk cId="1815722038" sldId="7326"/>
            <ac:spMk id="50" creationId="{B24B94B4-1DC6-4FDD-B7E3-2CDD66D54E57}"/>
          </ac:spMkLst>
        </pc:spChg>
        <pc:spChg chg="add del mod modVis">
          <ac:chgData name="Maxime CARO" userId="7006948a-ce74-4c14-b6cc-11c5a151a7fb" providerId="ADAL" clId="{2574392E-1B3C-445E-B1D4-5C6320E6048E}" dt="2021-03-03T21:12:18.455" v="4380"/>
          <ac:spMkLst>
            <pc:docMk/>
            <pc:sldMk cId="1815722038" sldId="7326"/>
            <ac:spMk id="51" creationId="{A31F1F39-9750-446F-B830-228FD7B4375C}"/>
          </ac:spMkLst>
        </pc:spChg>
        <pc:spChg chg="add del mod modVis">
          <ac:chgData name="Maxime CARO" userId="7006948a-ce74-4c14-b6cc-11c5a151a7fb" providerId="ADAL" clId="{2574392E-1B3C-445E-B1D4-5C6320E6048E}" dt="2021-03-03T21:12:20.811" v="4429"/>
          <ac:spMkLst>
            <pc:docMk/>
            <pc:sldMk cId="1815722038" sldId="7326"/>
            <ac:spMk id="52" creationId="{FE4ABD7B-E1CF-4546-9CA2-A0860C1ECE7A}"/>
          </ac:spMkLst>
        </pc:spChg>
        <pc:spChg chg="add del mod modVis">
          <ac:chgData name="Maxime CARO" userId="7006948a-ce74-4c14-b6cc-11c5a151a7fb" providerId="ADAL" clId="{2574392E-1B3C-445E-B1D4-5C6320E6048E}" dt="2021-03-03T21:12:21.697" v="4472"/>
          <ac:spMkLst>
            <pc:docMk/>
            <pc:sldMk cId="1815722038" sldId="7326"/>
            <ac:spMk id="53" creationId="{875C14C6-0729-4224-B105-341EDE8BCFF5}"/>
          </ac:spMkLst>
        </pc:spChg>
        <pc:spChg chg="mod">
          <ac:chgData name="Maxime CARO" userId="7006948a-ce74-4c14-b6cc-11c5a151a7fb" providerId="ADAL" clId="{2574392E-1B3C-445E-B1D4-5C6320E6048E}" dt="2021-03-03T22:59:30.337" v="12111" actId="20577"/>
          <ac:spMkLst>
            <pc:docMk/>
            <pc:sldMk cId="1815722038" sldId="7326"/>
            <ac:spMk id="56" creationId="{3218F039-36FB-42F7-9A73-D840DB77393E}"/>
          </ac:spMkLst>
        </pc:spChg>
        <pc:spChg chg="add del mod modVis">
          <ac:chgData name="Maxime CARO" userId="7006948a-ce74-4c14-b6cc-11c5a151a7fb" providerId="ADAL" clId="{2574392E-1B3C-445E-B1D4-5C6320E6048E}" dt="2021-03-03T21:12:23.046" v="4518"/>
          <ac:spMkLst>
            <pc:docMk/>
            <pc:sldMk cId="1815722038" sldId="7326"/>
            <ac:spMk id="57" creationId="{98B7CD2C-C2BB-43FD-9A3F-28016EFC1403}"/>
          </ac:spMkLst>
        </pc:spChg>
        <pc:spChg chg="add del mod modVis">
          <ac:chgData name="Maxime CARO" userId="7006948a-ce74-4c14-b6cc-11c5a151a7fb" providerId="ADAL" clId="{2574392E-1B3C-445E-B1D4-5C6320E6048E}" dt="2021-03-03T21:12:25.666" v="4572"/>
          <ac:spMkLst>
            <pc:docMk/>
            <pc:sldMk cId="1815722038" sldId="7326"/>
            <ac:spMk id="58" creationId="{78B6FEBF-C69D-44F3-8840-02C5D4A29143}"/>
          </ac:spMkLst>
        </pc:spChg>
        <pc:spChg chg="add del mod modVis">
          <ac:chgData name="Maxime CARO" userId="7006948a-ce74-4c14-b6cc-11c5a151a7fb" providerId="ADAL" clId="{2574392E-1B3C-445E-B1D4-5C6320E6048E}" dt="2021-03-03T21:12:50.968" v="4617"/>
          <ac:spMkLst>
            <pc:docMk/>
            <pc:sldMk cId="1815722038" sldId="7326"/>
            <ac:spMk id="59" creationId="{536CF367-9636-4D72-B3DB-FD940254369E}"/>
          </ac:spMkLst>
        </pc:spChg>
        <pc:spChg chg="add del mod modVis">
          <ac:chgData name="Maxime CARO" userId="7006948a-ce74-4c14-b6cc-11c5a151a7fb" providerId="ADAL" clId="{2574392E-1B3C-445E-B1D4-5C6320E6048E}" dt="2021-03-03T21:12:52.955" v="4669"/>
          <ac:spMkLst>
            <pc:docMk/>
            <pc:sldMk cId="1815722038" sldId="7326"/>
            <ac:spMk id="60" creationId="{9994F8B3-BFCB-41A6-A144-40F99D4778E8}"/>
          </ac:spMkLst>
        </pc:spChg>
        <pc:spChg chg="add del mod modVis">
          <ac:chgData name="Maxime CARO" userId="7006948a-ce74-4c14-b6cc-11c5a151a7fb" providerId="ADAL" clId="{2574392E-1B3C-445E-B1D4-5C6320E6048E}" dt="2021-03-03T21:12:54.804" v="4719"/>
          <ac:spMkLst>
            <pc:docMk/>
            <pc:sldMk cId="1815722038" sldId="7326"/>
            <ac:spMk id="61" creationId="{9AD7EEEA-C843-4306-A457-4BA02A25A3AA}"/>
          </ac:spMkLst>
        </pc:spChg>
        <pc:spChg chg="add del mod modVis">
          <ac:chgData name="Maxime CARO" userId="7006948a-ce74-4c14-b6cc-11c5a151a7fb" providerId="ADAL" clId="{2574392E-1B3C-445E-B1D4-5C6320E6048E}" dt="2021-03-03T21:12:56.344" v="4767"/>
          <ac:spMkLst>
            <pc:docMk/>
            <pc:sldMk cId="1815722038" sldId="7326"/>
            <ac:spMk id="62" creationId="{DF5B80DC-4C57-4892-8A92-478218CEC4A7}"/>
          </ac:spMkLst>
        </pc:spChg>
        <pc:spChg chg="add del mod modVis">
          <ac:chgData name="Maxime CARO" userId="7006948a-ce74-4c14-b6cc-11c5a151a7fb" providerId="ADAL" clId="{2574392E-1B3C-445E-B1D4-5C6320E6048E}" dt="2021-03-03T21:12:57.846" v="4814"/>
          <ac:spMkLst>
            <pc:docMk/>
            <pc:sldMk cId="1815722038" sldId="7326"/>
            <ac:spMk id="63" creationId="{4F1341D9-D343-45D1-97F1-92D4CE53C9EC}"/>
          </ac:spMkLst>
        </pc:spChg>
        <pc:spChg chg="add del mod modVis">
          <ac:chgData name="Maxime CARO" userId="7006948a-ce74-4c14-b6cc-11c5a151a7fb" providerId="ADAL" clId="{2574392E-1B3C-445E-B1D4-5C6320E6048E}" dt="2021-03-03T22:59:55.624" v="12150"/>
          <ac:spMkLst>
            <pc:docMk/>
            <pc:sldMk cId="1815722038" sldId="7326"/>
            <ac:spMk id="64" creationId="{47D90706-669B-47D6-B9CF-0B2C021594FB}"/>
          </ac:spMkLst>
        </pc:spChg>
        <pc:spChg chg="mod">
          <ac:chgData name="Maxime CARO" userId="7006948a-ce74-4c14-b6cc-11c5a151a7fb" providerId="ADAL" clId="{2574392E-1B3C-445E-B1D4-5C6320E6048E}" dt="2021-03-03T19:38:03.390" v="131" actId="1582"/>
          <ac:spMkLst>
            <pc:docMk/>
            <pc:sldMk cId="1815722038" sldId="7326"/>
            <ac:spMk id="65" creationId="{D91E9FD9-9A9D-43F8-8E8D-98F54C023AC1}"/>
          </ac:spMkLst>
        </pc:spChg>
        <pc:spChg chg="mod">
          <ac:chgData name="Maxime CARO" userId="7006948a-ce74-4c14-b6cc-11c5a151a7fb" providerId="ADAL" clId="{2574392E-1B3C-445E-B1D4-5C6320E6048E}" dt="2021-03-03T19:37:06.934" v="103" actId="1038"/>
          <ac:spMkLst>
            <pc:docMk/>
            <pc:sldMk cId="1815722038" sldId="7326"/>
            <ac:spMk id="66" creationId="{78EC798C-70F3-4DC3-9172-03B5153000AC}"/>
          </ac:spMkLst>
        </pc:spChg>
        <pc:spChg chg="add del mod modVis">
          <ac:chgData name="Maxime CARO" userId="7006948a-ce74-4c14-b6cc-11c5a151a7fb" providerId="ADAL" clId="{2574392E-1B3C-445E-B1D4-5C6320E6048E}" dt="2021-03-03T22:59:56.664" v="12191"/>
          <ac:spMkLst>
            <pc:docMk/>
            <pc:sldMk cId="1815722038" sldId="7326"/>
            <ac:spMk id="67" creationId="{2923AE50-FA18-4AC6-AF86-BB1A77343C3C}"/>
          </ac:spMkLst>
        </pc:spChg>
        <pc:spChg chg="add del mod modVis">
          <ac:chgData name="Maxime CARO" userId="7006948a-ce74-4c14-b6cc-11c5a151a7fb" providerId="ADAL" clId="{2574392E-1B3C-445E-B1D4-5C6320E6048E}" dt="2021-03-03T22:59:58.129" v="12232"/>
          <ac:spMkLst>
            <pc:docMk/>
            <pc:sldMk cId="1815722038" sldId="7326"/>
            <ac:spMk id="68" creationId="{F48A9BDD-A509-4DE8-94CF-C6973704E26B}"/>
          </ac:spMkLst>
        </pc:spChg>
        <pc:spChg chg="mod">
          <ac:chgData name="Maxime CARO" userId="7006948a-ce74-4c14-b6cc-11c5a151a7fb" providerId="ADAL" clId="{2574392E-1B3C-445E-B1D4-5C6320E6048E}" dt="2021-03-03T21:14:29.291" v="4818" actId="1076"/>
          <ac:spMkLst>
            <pc:docMk/>
            <pc:sldMk cId="1815722038" sldId="7326"/>
            <ac:spMk id="85" creationId="{443F669A-1936-48DF-9C02-50C0DCDC4EC0}"/>
          </ac:spMkLst>
        </pc:spChg>
        <pc:spChg chg="mod">
          <ac:chgData name="Maxime CARO" userId="7006948a-ce74-4c14-b6cc-11c5a151a7fb" providerId="ADAL" clId="{2574392E-1B3C-445E-B1D4-5C6320E6048E}" dt="2021-03-03T22:58:59.926" v="12097" actId="20577"/>
          <ac:spMkLst>
            <pc:docMk/>
            <pc:sldMk cId="1815722038" sldId="7326"/>
            <ac:spMk id="145" creationId="{4BBDBEF7-B681-4580-ABA3-B84741F48049}"/>
          </ac:spMkLst>
        </pc:spChg>
        <pc:spChg chg="mod">
          <ac:chgData name="Maxime CARO" userId="7006948a-ce74-4c14-b6cc-11c5a151a7fb" providerId="ADAL" clId="{2574392E-1B3C-445E-B1D4-5C6320E6048E}" dt="2021-03-03T22:58:48.696" v="12095" actId="20577"/>
          <ac:spMkLst>
            <pc:docMk/>
            <pc:sldMk cId="1815722038" sldId="7326"/>
            <ac:spMk id="147" creationId="{89A662F5-1552-4FAD-A4C5-1B4BD86889C4}"/>
          </ac:spMkLst>
        </pc:spChg>
        <pc:graphicFrameChg chg="mod">
          <ac:chgData name="Maxime CARO" userId="7006948a-ce74-4c14-b6cc-11c5a151a7fb" providerId="ADAL" clId="{2574392E-1B3C-445E-B1D4-5C6320E6048E}" dt="2021-03-03T22:59:58.129" v="12234"/>
          <ac:graphicFrameMkLst>
            <pc:docMk/>
            <pc:sldMk cId="1815722038" sldId="7326"/>
            <ac:graphicFrameMk id="6" creationId="{B723C93F-2891-4ACC-BE30-8BBBB3E9A2E5}"/>
          </ac:graphicFrameMkLst>
        </pc:graphicFrameChg>
      </pc:sldChg>
      <pc:sldChg chg="modSp mod">
        <pc:chgData name="Maxime CARO" userId="7006948a-ce74-4c14-b6cc-11c5a151a7fb" providerId="ADAL" clId="{2574392E-1B3C-445E-B1D4-5C6320E6048E}" dt="2021-03-03T23:27:40.292" v="14179" actId="20577"/>
        <pc:sldMkLst>
          <pc:docMk/>
          <pc:sldMk cId="1784283182" sldId="7328"/>
        </pc:sldMkLst>
        <pc:spChg chg="mod">
          <ac:chgData name="Maxime CARO" userId="7006948a-ce74-4c14-b6cc-11c5a151a7fb" providerId="ADAL" clId="{2574392E-1B3C-445E-B1D4-5C6320E6048E}" dt="2021-03-03T23:26:25.752" v="14136" actId="20577"/>
          <ac:spMkLst>
            <pc:docMk/>
            <pc:sldMk cId="1784283182" sldId="7328"/>
            <ac:spMk id="13" creationId="{4A3B201F-4A7D-4130-A682-680884778E87}"/>
          </ac:spMkLst>
        </pc:spChg>
        <pc:spChg chg="mod">
          <ac:chgData name="Maxime CARO" userId="7006948a-ce74-4c14-b6cc-11c5a151a7fb" providerId="ADAL" clId="{2574392E-1B3C-445E-B1D4-5C6320E6048E}" dt="2021-03-03T23:26:35.446" v="14140" actId="20577"/>
          <ac:spMkLst>
            <pc:docMk/>
            <pc:sldMk cId="1784283182" sldId="7328"/>
            <ac:spMk id="15" creationId="{DE5A5DC0-CF5C-4401-B9AF-90CD4090BFE5}"/>
          </ac:spMkLst>
        </pc:spChg>
        <pc:spChg chg="mod">
          <ac:chgData name="Maxime CARO" userId="7006948a-ce74-4c14-b6cc-11c5a151a7fb" providerId="ADAL" clId="{2574392E-1B3C-445E-B1D4-5C6320E6048E}" dt="2021-03-03T23:27:02.844" v="14152" actId="20577"/>
          <ac:spMkLst>
            <pc:docMk/>
            <pc:sldMk cId="1784283182" sldId="7328"/>
            <ac:spMk id="17" creationId="{D89E745B-BABC-4D34-A83E-8B04E2F0AC8B}"/>
          </ac:spMkLst>
        </pc:spChg>
        <pc:spChg chg="mod">
          <ac:chgData name="Maxime CARO" userId="7006948a-ce74-4c14-b6cc-11c5a151a7fb" providerId="ADAL" clId="{2574392E-1B3C-445E-B1D4-5C6320E6048E}" dt="2021-03-03T23:27:40.292" v="14179" actId="20577"/>
          <ac:spMkLst>
            <pc:docMk/>
            <pc:sldMk cId="1784283182" sldId="7328"/>
            <ac:spMk id="34" creationId="{A0DADB78-0AE1-46AA-9CF3-E4134BC5B189}"/>
          </ac:spMkLst>
        </pc:spChg>
        <pc:spChg chg="mod">
          <ac:chgData name="Maxime CARO" userId="7006948a-ce74-4c14-b6cc-11c5a151a7fb" providerId="ADAL" clId="{2574392E-1B3C-445E-B1D4-5C6320E6048E}" dt="2021-03-03T23:27:27.553" v="14166" actId="20577"/>
          <ac:spMkLst>
            <pc:docMk/>
            <pc:sldMk cId="1784283182" sldId="7328"/>
            <ac:spMk id="245" creationId="{77EE7E08-A9DB-47F3-9F24-E40B1D994803}"/>
          </ac:spMkLst>
        </pc:spChg>
        <pc:spChg chg="mod">
          <ac:chgData name="Maxime CARO" userId="7006948a-ce74-4c14-b6cc-11c5a151a7fb" providerId="ADAL" clId="{2574392E-1B3C-445E-B1D4-5C6320E6048E}" dt="2021-03-03T22:17:53.424" v="10049" actId="20577"/>
          <ac:spMkLst>
            <pc:docMk/>
            <pc:sldMk cId="1784283182" sldId="7328"/>
            <ac:spMk id="246" creationId="{1CD8002E-0E7E-42DC-898F-56E21985CAE6}"/>
          </ac:spMkLst>
        </pc:spChg>
        <pc:spChg chg="mod">
          <ac:chgData name="Maxime CARO" userId="7006948a-ce74-4c14-b6cc-11c5a151a7fb" providerId="ADAL" clId="{2574392E-1B3C-445E-B1D4-5C6320E6048E}" dt="2021-03-03T23:27:32.898" v="14170" actId="20577"/>
          <ac:spMkLst>
            <pc:docMk/>
            <pc:sldMk cId="1784283182" sldId="7328"/>
            <ac:spMk id="247" creationId="{DC2B4120-15C5-4E78-8FDD-3218B75FB58E}"/>
          </ac:spMkLst>
        </pc:spChg>
      </pc:sldChg>
      <pc:sldChg chg="addSp delSp modSp mod">
        <pc:chgData name="Maxime CARO" userId="7006948a-ce74-4c14-b6cc-11c5a151a7fb" providerId="ADAL" clId="{2574392E-1B3C-445E-B1D4-5C6320E6048E}" dt="2021-03-03T23:24:06.871" v="14083" actId="207"/>
        <pc:sldMkLst>
          <pc:docMk/>
          <pc:sldMk cId="4015330640" sldId="7329"/>
        </pc:sldMkLst>
        <pc:spChg chg="mod">
          <ac:chgData name="Maxime CARO" userId="7006948a-ce74-4c14-b6cc-11c5a151a7fb" providerId="ADAL" clId="{2574392E-1B3C-445E-B1D4-5C6320E6048E}" dt="2021-03-03T23:23:45.569" v="14041"/>
          <ac:spMkLst>
            <pc:docMk/>
            <pc:sldMk cId="4015330640" sldId="7329"/>
            <ac:spMk id="2" creationId="{41BBF145-A48D-4579-9141-BF43E68DBC5B}"/>
          </ac:spMkLst>
        </pc:spChg>
        <pc:spChg chg="add del mod modVis">
          <ac:chgData name="Maxime CARO" userId="7006948a-ce74-4c14-b6cc-11c5a151a7fb" providerId="ADAL" clId="{2574392E-1B3C-445E-B1D4-5C6320E6048E}" dt="2021-03-03T23:23:37.364" v="13996"/>
          <ac:spMkLst>
            <pc:docMk/>
            <pc:sldMk cId="4015330640" sldId="7329"/>
            <ac:spMk id="4" creationId="{E5F4403A-D8DF-46D7-9016-2CD9600DBD27}"/>
          </ac:spMkLst>
        </pc:spChg>
        <pc:spChg chg="add del mod modVis">
          <ac:chgData name="Maxime CARO" userId="7006948a-ce74-4c14-b6cc-11c5a151a7fb" providerId="ADAL" clId="{2574392E-1B3C-445E-B1D4-5C6320E6048E}" dt="2021-03-03T23:23:39.886" v="14037"/>
          <ac:spMkLst>
            <pc:docMk/>
            <pc:sldMk cId="4015330640" sldId="7329"/>
            <ac:spMk id="5" creationId="{7ED496FC-6625-477D-A2F8-8C169A5827C8}"/>
          </ac:spMkLst>
        </pc:spChg>
        <pc:spChg chg="add del mod modVis">
          <ac:chgData name="Maxime CARO" userId="7006948a-ce74-4c14-b6cc-11c5a151a7fb" providerId="ADAL" clId="{2574392E-1B3C-445E-B1D4-5C6320E6048E}" dt="2021-03-03T23:23:45.623" v="14078"/>
          <ac:spMkLst>
            <pc:docMk/>
            <pc:sldMk cId="4015330640" sldId="7329"/>
            <ac:spMk id="9" creationId="{7486617C-90F0-4FA1-B9EF-192DFC918CAC}"/>
          </ac:spMkLst>
        </pc:spChg>
        <pc:spChg chg="mod">
          <ac:chgData name="Maxime CARO" userId="7006948a-ce74-4c14-b6cc-11c5a151a7fb" providerId="ADAL" clId="{2574392E-1B3C-445E-B1D4-5C6320E6048E}" dt="2021-03-03T23:24:06.871" v="14083" actId="207"/>
          <ac:spMkLst>
            <pc:docMk/>
            <pc:sldMk cId="4015330640" sldId="7329"/>
            <ac:spMk id="68" creationId="{EACF4C40-5F5A-4F7F-BA6B-57A106712858}"/>
          </ac:spMkLst>
        </pc:spChg>
        <pc:spChg chg="mod">
          <ac:chgData name="Maxime CARO" userId="7006948a-ce74-4c14-b6cc-11c5a151a7fb" providerId="ADAL" clId="{2574392E-1B3C-445E-B1D4-5C6320E6048E}" dt="2021-03-03T22:56:08.436" v="12006" actId="20577"/>
          <ac:spMkLst>
            <pc:docMk/>
            <pc:sldMk cId="4015330640" sldId="7329"/>
            <ac:spMk id="70" creationId="{D6ECC423-047F-4FFA-A595-20B725419789}"/>
          </ac:spMkLst>
        </pc:spChg>
        <pc:graphicFrameChg chg="mod">
          <ac:chgData name="Maxime CARO" userId="7006948a-ce74-4c14-b6cc-11c5a151a7fb" providerId="ADAL" clId="{2574392E-1B3C-445E-B1D4-5C6320E6048E}" dt="2021-03-03T23:23:45.623" v="14080"/>
          <ac:graphicFrameMkLst>
            <pc:docMk/>
            <pc:sldMk cId="4015330640" sldId="7329"/>
            <ac:graphicFrameMk id="8" creationId="{E7D38F5E-F154-4DC7-8F4C-7E25FC6151BB}"/>
          </ac:graphicFrameMkLst>
        </pc:graphicFrameChg>
      </pc:sldChg>
    </pc:docChg>
  </pc:docChgLst>
  <pc:docChgLst>
    <pc:chgData name="Ugo MANTEL" userId="2d5b7065-31bb-4181-a7f8-a73bf0c30211" providerId="ADAL" clId="{358ACBA0-0209-42F1-8A58-9E837225743E}"/>
    <pc:docChg chg="custSel modSld replTag">
      <pc:chgData name="Ugo MANTEL" userId="2d5b7065-31bb-4181-a7f8-a73bf0c30211" providerId="ADAL" clId="{358ACBA0-0209-42F1-8A58-9E837225743E}" dt="2022-01-19T08:25:12.763" v="5571"/>
      <pc:docMkLst>
        <pc:docMk/>
      </pc:docMkLst>
      <pc:sldChg chg="addSp delSp modSp mod">
        <pc:chgData name="Ugo MANTEL" userId="2d5b7065-31bb-4181-a7f8-a73bf0c30211" providerId="ADAL" clId="{358ACBA0-0209-42F1-8A58-9E837225743E}" dt="2022-01-19T08:24:32.154" v="1454"/>
        <pc:sldMkLst>
          <pc:docMk/>
          <pc:sldMk cId="3469716847" sldId="7167"/>
        </pc:sldMkLst>
        <pc:spChg chg="mod">
          <ac:chgData name="Ugo MANTEL" userId="2d5b7065-31bb-4181-a7f8-a73bf0c30211" providerId="ADAL" clId="{358ACBA0-0209-42F1-8A58-9E837225743E}" dt="2022-01-19T08:24:32.078" v="1216"/>
          <ac:spMkLst>
            <pc:docMk/>
            <pc:sldMk cId="3469716847" sldId="7167"/>
            <ac:spMk id="2" creationId="{3D5F3CBF-1CC1-410B-9384-ECBE8A2E4680}"/>
          </ac:spMkLst>
        </pc:spChg>
        <pc:spChg chg="mod ord">
          <ac:chgData name="Ugo MANTEL" userId="2d5b7065-31bb-4181-a7f8-a73bf0c30211" providerId="ADAL" clId="{358ACBA0-0209-42F1-8A58-9E837225743E}" dt="2022-01-19T08:24:32.079" v="1218"/>
          <ac:spMkLst>
            <pc:docMk/>
            <pc:sldMk cId="3469716847" sldId="7167"/>
            <ac:spMk id="3" creationId="{0EADEC9E-8B58-4FDB-816D-44CF2E7658E8}"/>
          </ac:spMkLst>
        </pc:spChg>
        <pc:spChg chg="mod ord">
          <ac:chgData name="Ugo MANTEL" userId="2d5b7065-31bb-4181-a7f8-a73bf0c30211" providerId="ADAL" clId="{358ACBA0-0209-42F1-8A58-9E837225743E}" dt="2022-01-19T08:24:32.083" v="1234"/>
          <ac:spMkLst>
            <pc:docMk/>
            <pc:sldMk cId="3469716847" sldId="7167"/>
            <ac:spMk id="4" creationId="{56B55C2F-845E-43DA-80C8-007588EAA529}"/>
          </ac:spMkLst>
        </pc:spChg>
        <pc:spChg chg="mod ord">
          <ac:chgData name="Ugo MANTEL" userId="2d5b7065-31bb-4181-a7f8-a73bf0c30211" providerId="ADAL" clId="{358ACBA0-0209-42F1-8A58-9E837225743E}" dt="2022-01-19T08:24:32.080" v="1224"/>
          <ac:spMkLst>
            <pc:docMk/>
            <pc:sldMk cId="3469716847" sldId="7167"/>
            <ac:spMk id="5" creationId="{7862FBB5-2491-45A5-B615-728AC543C6CD}"/>
          </ac:spMkLst>
        </pc:spChg>
        <pc:spChg chg="mod ord">
          <ac:chgData name="Ugo MANTEL" userId="2d5b7065-31bb-4181-a7f8-a73bf0c30211" providerId="ADAL" clId="{358ACBA0-0209-42F1-8A58-9E837225743E}" dt="2022-01-19T08:24:32.086" v="1242"/>
          <ac:spMkLst>
            <pc:docMk/>
            <pc:sldMk cId="3469716847" sldId="7167"/>
            <ac:spMk id="10" creationId="{82F0D1E7-8588-4E06-91E2-27F61B1B3261}"/>
          </ac:spMkLst>
        </pc:spChg>
        <pc:spChg chg="mod ord">
          <ac:chgData name="Ugo MANTEL" userId="2d5b7065-31bb-4181-a7f8-a73bf0c30211" providerId="ADAL" clId="{358ACBA0-0209-42F1-8A58-9E837225743E}" dt="2022-01-19T08:24:32.087" v="1246"/>
          <ac:spMkLst>
            <pc:docMk/>
            <pc:sldMk cId="3469716847" sldId="7167"/>
            <ac:spMk id="11" creationId="{AE8E3B16-29B5-449F-9443-6AB2F57AE481}"/>
          </ac:spMkLst>
        </pc:spChg>
        <pc:spChg chg="mod ord">
          <ac:chgData name="Ugo MANTEL" userId="2d5b7065-31bb-4181-a7f8-a73bf0c30211" providerId="ADAL" clId="{358ACBA0-0209-42F1-8A58-9E837225743E}" dt="2022-01-19T08:24:32.086" v="1244"/>
          <ac:spMkLst>
            <pc:docMk/>
            <pc:sldMk cId="3469716847" sldId="7167"/>
            <ac:spMk id="12" creationId="{3A123160-D0CC-416C-8A3E-38BB0E32A10E}"/>
          </ac:spMkLst>
        </pc:spChg>
        <pc:spChg chg="add del mod modVis">
          <ac:chgData name="Ugo MANTEL" userId="2d5b7065-31bb-4181-a7f8-a73bf0c30211" providerId="ADAL" clId="{358ACBA0-0209-42F1-8A58-9E837225743E}" dt="2022-01-19T08:24:32.152" v="1452"/>
          <ac:spMkLst>
            <pc:docMk/>
            <pc:sldMk cId="3469716847" sldId="7167"/>
            <ac:spMk id="13" creationId="{3434A31F-D14A-4893-8B74-9DE3DA736F8A}"/>
          </ac:spMkLst>
        </pc:spChg>
        <pc:spChg chg="mod ord">
          <ac:chgData name="Ugo MANTEL" userId="2d5b7065-31bb-4181-a7f8-a73bf0c30211" providerId="ADAL" clId="{358ACBA0-0209-42F1-8A58-9E837225743E}" dt="2022-01-19T08:24:32.081" v="1227"/>
          <ac:spMkLst>
            <pc:docMk/>
            <pc:sldMk cId="3469716847" sldId="7167"/>
            <ac:spMk id="14" creationId="{8D24C510-A00E-42BE-9A94-62CFDEAB9B48}"/>
          </ac:spMkLst>
        </pc:spChg>
        <pc:spChg chg="mod ord">
          <ac:chgData name="Ugo MANTEL" userId="2d5b7065-31bb-4181-a7f8-a73bf0c30211" providerId="ADAL" clId="{358ACBA0-0209-42F1-8A58-9E837225743E}" dt="2022-01-19T08:24:32.082" v="1230"/>
          <ac:spMkLst>
            <pc:docMk/>
            <pc:sldMk cId="3469716847" sldId="7167"/>
            <ac:spMk id="16" creationId="{7081FF1D-794B-4B1B-B5CC-3653D67EE346}"/>
          </ac:spMkLst>
        </pc:spChg>
        <pc:spChg chg="mod ord">
          <ac:chgData name="Ugo MANTEL" userId="2d5b7065-31bb-4181-a7f8-a73bf0c30211" providerId="ADAL" clId="{358ACBA0-0209-42F1-8A58-9E837225743E}" dt="2022-01-19T08:24:32.085" v="1240"/>
          <ac:spMkLst>
            <pc:docMk/>
            <pc:sldMk cId="3469716847" sldId="7167"/>
            <ac:spMk id="17" creationId="{8A6D249B-FA1C-4667-8EE6-55E29493B6AC}"/>
          </ac:spMkLst>
        </pc:spChg>
        <pc:spChg chg="mod ord">
          <ac:chgData name="Ugo MANTEL" userId="2d5b7065-31bb-4181-a7f8-a73bf0c30211" providerId="ADAL" clId="{358ACBA0-0209-42F1-8A58-9E837225743E}" dt="2022-01-19T08:24:32.083" v="1232"/>
          <ac:spMkLst>
            <pc:docMk/>
            <pc:sldMk cId="3469716847" sldId="7167"/>
            <ac:spMk id="18" creationId="{0F241C85-DC5F-4517-BF35-7FA82021049B}"/>
          </ac:spMkLst>
        </pc:spChg>
        <pc:spChg chg="mod ord">
          <ac:chgData name="Ugo MANTEL" userId="2d5b7065-31bb-4181-a7f8-a73bf0c30211" providerId="ADAL" clId="{358ACBA0-0209-42F1-8A58-9E837225743E}" dt="2022-01-19T08:24:32.105" v="1302"/>
          <ac:spMkLst>
            <pc:docMk/>
            <pc:sldMk cId="3469716847" sldId="7167"/>
            <ac:spMk id="48" creationId="{E80DB02F-3A5A-4432-814B-ECFCC6FD52C8}"/>
          </ac:spMkLst>
        </pc:spChg>
        <pc:spChg chg="mod ord">
          <ac:chgData name="Ugo MANTEL" userId="2d5b7065-31bb-4181-a7f8-a73bf0c30211" providerId="ADAL" clId="{358ACBA0-0209-42F1-8A58-9E837225743E}" dt="2022-01-19T08:24:32.080" v="1222"/>
          <ac:spMkLst>
            <pc:docMk/>
            <pc:sldMk cId="3469716847" sldId="7167"/>
            <ac:spMk id="54" creationId="{19F7BDCC-CEC3-4F50-AB75-508E290E9040}"/>
          </ac:spMkLst>
        </pc:spChg>
        <pc:spChg chg="mod ord">
          <ac:chgData name="Ugo MANTEL" userId="2d5b7065-31bb-4181-a7f8-a73bf0c30211" providerId="ADAL" clId="{358ACBA0-0209-42F1-8A58-9E837225743E}" dt="2022-01-19T08:24:32.078" v="1215"/>
          <ac:spMkLst>
            <pc:docMk/>
            <pc:sldMk cId="3469716847" sldId="7167"/>
            <ac:spMk id="55" creationId="{8EE86343-74BC-4E2D-BB6A-24861BB9D9BF}"/>
          </ac:spMkLst>
        </pc:spChg>
        <pc:spChg chg="mod ord">
          <ac:chgData name="Ugo MANTEL" userId="2d5b7065-31bb-4181-a7f8-a73bf0c30211" providerId="ADAL" clId="{358ACBA0-0209-42F1-8A58-9E837225743E}" dt="2022-01-19T08:24:32.087" v="1248"/>
          <ac:spMkLst>
            <pc:docMk/>
            <pc:sldMk cId="3469716847" sldId="7167"/>
            <ac:spMk id="70" creationId="{469972A8-3F2C-4A08-A6C2-B94605E400B9}"/>
          </ac:spMkLst>
        </pc:spChg>
        <pc:spChg chg="mod">
          <ac:chgData name="Ugo MANTEL" userId="2d5b7065-31bb-4181-a7f8-a73bf0c30211" providerId="ADAL" clId="{358ACBA0-0209-42F1-8A58-9E837225743E}" dt="2022-01-19T08:24:32.088" v="1251"/>
          <ac:spMkLst>
            <pc:docMk/>
            <pc:sldMk cId="3469716847" sldId="7167"/>
            <ac:spMk id="131" creationId="{2A56E840-9E84-4364-939F-1CA8F1987726}"/>
          </ac:spMkLst>
        </pc:spChg>
        <pc:spChg chg="mod">
          <ac:chgData name="Ugo MANTEL" userId="2d5b7065-31bb-4181-a7f8-a73bf0c30211" providerId="ADAL" clId="{358ACBA0-0209-42F1-8A58-9E837225743E}" dt="2022-01-19T08:24:32.089" v="1253"/>
          <ac:spMkLst>
            <pc:docMk/>
            <pc:sldMk cId="3469716847" sldId="7167"/>
            <ac:spMk id="132" creationId="{EE2CADA4-F75D-4B9E-9D3E-B6CFA1ADC308}"/>
          </ac:spMkLst>
        </pc:spChg>
        <pc:spChg chg="mod">
          <ac:chgData name="Ugo MANTEL" userId="2d5b7065-31bb-4181-a7f8-a73bf0c30211" providerId="ADAL" clId="{358ACBA0-0209-42F1-8A58-9E837225743E}" dt="2022-01-19T08:24:32.091" v="1260"/>
          <ac:spMkLst>
            <pc:docMk/>
            <pc:sldMk cId="3469716847" sldId="7167"/>
            <ac:spMk id="133" creationId="{1F56EE74-A8B0-4090-8DD2-16571CD13423}"/>
          </ac:spMkLst>
        </pc:spChg>
        <pc:spChg chg="mod">
          <ac:chgData name="Ugo MANTEL" userId="2d5b7065-31bb-4181-a7f8-a73bf0c30211" providerId="ADAL" clId="{358ACBA0-0209-42F1-8A58-9E837225743E}" dt="2022-01-19T08:24:32.092" v="1262"/>
          <ac:spMkLst>
            <pc:docMk/>
            <pc:sldMk cId="3469716847" sldId="7167"/>
            <ac:spMk id="134" creationId="{E3F32861-468C-446E-9B2A-E786EF26EEF6}"/>
          </ac:spMkLst>
        </pc:spChg>
        <pc:spChg chg="mod">
          <ac:chgData name="Ugo MANTEL" userId="2d5b7065-31bb-4181-a7f8-a73bf0c30211" providerId="ADAL" clId="{358ACBA0-0209-42F1-8A58-9E837225743E}" dt="2022-01-19T08:24:32.090" v="1256"/>
          <ac:spMkLst>
            <pc:docMk/>
            <pc:sldMk cId="3469716847" sldId="7167"/>
            <ac:spMk id="135" creationId="{29E427E2-2B48-4E7E-8219-D42FB57BAD1E}"/>
          </ac:spMkLst>
        </pc:spChg>
        <pc:spChg chg="mod">
          <ac:chgData name="Ugo MANTEL" userId="2d5b7065-31bb-4181-a7f8-a73bf0c30211" providerId="ADAL" clId="{358ACBA0-0209-42F1-8A58-9E837225743E}" dt="2022-01-19T08:24:32.091" v="1258"/>
          <ac:spMkLst>
            <pc:docMk/>
            <pc:sldMk cId="3469716847" sldId="7167"/>
            <ac:spMk id="136" creationId="{60A143D8-071B-4317-8A84-0F1ACF64B74B}"/>
          </ac:spMkLst>
        </pc:spChg>
        <pc:spChg chg="mod">
          <ac:chgData name="Ugo MANTEL" userId="2d5b7065-31bb-4181-a7f8-a73bf0c30211" providerId="ADAL" clId="{358ACBA0-0209-42F1-8A58-9E837225743E}" dt="2022-01-19T08:24:32.092" v="1261"/>
          <ac:spMkLst>
            <pc:docMk/>
            <pc:sldMk cId="3469716847" sldId="7167"/>
            <ac:spMk id="137" creationId="{6FCCB8BD-3F7A-411F-B6DE-5EC67CFD5418}"/>
          </ac:spMkLst>
        </pc:spChg>
        <pc:spChg chg="mod">
          <ac:chgData name="Ugo MANTEL" userId="2d5b7065-31bb-4181-a7f8-a73bf0c30211" providerId="ADAL" clId="{358ACBA0-0209-42F1-8A58-9E837225743E}" dt="2022-01-19T08:24:32.089" v="1252"/>
          <ac:spMkLst>
            <pc:docMk/>
            <pc:sldMk cId="3469716847" sldId="7167"/>
            <ac:spMk id="138" creationId="{75CC3288-F372-4ECD-AF6D-7467ED88F2D0}"/>
          </ac:spMkLst>
        </pc:spChg>
        <pc:spChg chg="mod">
          <ac:chgData name="Ugo MANTEL" userId="2d5b7065-31bb-4181-a7f8-a73bf0c30211" providerId="ADAL" clId="{358ACBA0-0209-42F1-8A58-9E837225743E}" dt="2022-01-19T08:24:32.090" v="1257"/>
          <ac:spMkLst>
            <pc:docMk/>
            <pc:sldMk cId="3469716847" sldId="7167"/>
            <ac:spMk id="139" creationId="{86771FA6-C048-4AF8-8573-768E1A5CDC91}"/>
          </ac:spMkLst>
        </pc:spChg>
        <pc:spChg chg="mod">
          <ac:chgData name="Ugo MANTEL" userId="2d5b7065-31bb-4181-a7f8-a73bf0c30211" providerId="ADAL" clId="{358ACBA0-0209-42F1-8A58-9E837225743E}" dt="2022-01-19T08:24:32.090" v="1255"/>
          <ac:spMkLst>
            <pc:docMk/>
            <pc:sldMk cId="3469716847" sldId="7167"/>
            <ac:spMk id="140" creationId="{60D6C20C-F350-4AE4-AE6B-981E3EB84AA5}"/>
          </ac:spMkLst>
        </pc:spChg>
        <pc:spChg chg="mod">
          <ac:chgData name="Ugo MANTEL" userId="2d5b7065-31bb-4181-a7f8-a73bf0c30211" providerId="ADAL" clId="{358ACBA0-0209-42F1-8A58-9E837225743E}" dt="2022-01-19T08:24:32.094" v="1269"/>
          <ac:spMkLst>
            <pc:docMk/>
            <pc:sldMk cId="3469716847" sldId="7167"/>
            <ac:spMk id="146" creationId="{343E976F-7C84-4FCE-AB4E-E236531FD818}"/>
          </ac:spMkLst>
        </pc:spChg>
        <pc:spChg chg="mod ord">
          <ac:chgData name="Ugo MANTEL" userId="2d5b7065-31bb-4181-a7f8-a73bf0c30211" providerId="ADAL" clId="{358ACBA0-0209-42F1-8A58-9E837225743E}" dt="2022-01-19T08:24:32.099" v="1281"/>
          <ac:spMkLst>
            <pc:docMk/>
            <pc:sldMk cId="3469716847" sldId="7167"/>
            <ac:spMk id="147" creationId="{5E7E9BEA-0634-448C-805C-31F478F58672}"/>
          </ac:spMkLst>
        </pc:spChg>
        <pc:spChg chg="mod">
          <ac:chgData name="Ugo MANTEL" userId="2d5b7065-31bb-4181-a7f8-a73bf0c30211" providerId="ADAL" clId="{358ACBA0-0209-42F1-8A58-9E837225743E}" dt="2022-01-19T08:24:32.095" v="1270"/>
          <ac:spMkLst>
            <pc:docMk/>
            <pc:sldMk cId="3469716847" sldId="7167"/>
            <ac:spMk id="148" creationId="{8E01BA6C-B330-4C43-A389-0BE827714112}"/>
          </ac:spMkLst>
        </pc:spChg>
        <pc:spChg chg="mod">
          <ac:chgData name="Ugo MANTEL" userId="2d5b7065-31bb-4181-a7f8-a73bf0c30211" providerId="ADAL" clId="{358ACBA0-0209-42F1-8A58-9E837225743E}" dt="2022-01-19T08:24:32.095" v="1271"/>
          <ac:spMkLst>
            <pc:docMk/>
            <pc:sldMk cId="3469716847" sldId="7167"/>
            <ac:spMk id="150" creationId="{CD60433E-20B7-4F6F-BE4B-EC48ED9D89C9}"/>
          </ac:spMkLst>
        </pc:spChg>
        <pc:spChg chg="mod">
          <ac:chgData name="Ugo MANTEL" userId="2d5b7065-31bb-4181-a7f8-a73bf0c30211" providerId="ADAL" clId="{358ACBA0-0209-42F1-8A58-9E837225743E}" dt="2022-01-19T08:24:32.096" v="1272"/>
          <ac:spMkLst>
            <pc:docMk/>
            <pc:sldMk cId="3469716847" sldId="7167"/>
            <ac:spMk id="152" creationId="{F5E87756-D438-490D-96CB-0B22C2F0BF2D}"/>
          </ac:spMkLst>
        </pc:spChg>
        <pc:spChg chg="mod">
          <ac:chgData name="Ugo MANTEL" userId="2d5b7065-31bb-4181-a7f8-a73bf0c30211" providerId="ADAL" clId="{358ACBA0-0209-42F1-8A58-9E837225743E}" dt="2022-01-19T08:24:32.096" v="1273"/>
          <ac:spMkLst>
            <pc:docMk/>
            <pc:sldMk cId="3469716847" sldId="7167"/>
            <ac:spMk id="153" creationId="{F57476AE-E1A3-4317-9F8B-98F491FC6CF1}"/>
          </ac:spMkLst>
        </pc:spChg>
        <pc:spChg chg="mod">
          <ac:chgData name="Ugo MANTEL" userId="2d5b7065-31bb-4181-a7f8-a73bf0c30211" providerId="ADAL" clId="{358ACBA0-0209-42F1-8A58-9E837225743E}" dt="2022-01-19T08:24:32.097" v="1277"/>
          <ac:spMkLst>
            <pc:docMk/>
            <pc:sldMk cId="3469716847" sldId="7167"/>
            <ac:spMk id="155" creationId="{57E4E000-DD72-4FBC-9EFD-268868FAE3A6}"/>
          </ac:spMkLst>
        </pc:spChg>
        <pc:spChg chg="mod">
          <ac:chgData name="Ugo MANTEL" userId="2d5b7065-31bb-4181-a7f8-a73bf0c30211" providerId="ADAL" clId="{358ACBA0-0209-42F1-8A58-9E837225743E}" dt="2022-01-19T08:24:32.101" v="1286"/>
          <ac:spMkLst>
            <pc:docMk/>
            <pc:sldMk cId="3469716847" sldId="7167"/>
            <ac:spMk id="156" creationId="{5B38CC34-CA2B-45E5-9F36-E625E41FE715}"/>
          </ac:spMkLst>
        </pc:spChg>
        <pc:spChg chg="mod">
          <ac:chgData name="Ugo MANTEL" userId="2d5b7065-31bb-4181-a7f8-a73bf0c30211" providerId="ADAL" clId="{358ACBA0-0209-42F1-8A58-9E837225743E}" dt="2022-01-19T08:24:32.098" v="1278"/>
          <ac:spMkLst>
            <pc:docMk/>
            <pc:sldMk cId="3469716847" sldId="7167"/>
            <ac:spMk id="157" creationId="{AA5F9A54-BBDF-466C-AA4C-7A37177F34D0}"/>
          </ac:spMkLst>
        </pc:spChg>
        <pc:spChg chg="mod">
          <ac:chgData name="Ugo MANTEL" userId="2d5b7065-31bb-4181-a7f8-a73bf0c30211" providerId="ADAL" clId="{358ACBA0-0209-42F1-8A58-9E837225743E}" dt="2022-01-19T08:24:32.098" v="1279"/>
          <ac:spMkLst>
            <pc:docMk/>
            <pc:sldMk cId="3469716847" sldId="7167"/>
            <ac:spMk id="158" creationId="{61572D67-2640-44F8-BC4A-B74A1164EB47}"/>
          </ac:spMkLst>
        </pc:spChg>
        <pc:spChg chg="mod ord">
          <ac:chgData name="Ugo MANTEL" userId="2d5b7065-31bb-4181-a7f8-a73bf0c30211" providerId="ADAL" clId="{358ACBA0-0209-42F1-8A58-9E837225743E}" dt="2022-01-19T08:24:32.100" v="1283"/>
          <ac:spMkLst>
            <pc:docMk/>
            <pc:sldMk cId="3469716847" sldId="7167"/>
            <ac:spMk id="159" creationId="{DD61A916-2E31-45B9-A6B3-4D658CCFFBEC}"/>
          </ac:spMkLst>
        </pc:spChg>
        <pc:spChg chg="mod">
          <ac:chgData name="Ugo MANTEL" userId="2d5b7065-31bb-4181-a7f8-a73bf0c30211" providerId="ADAL" clId="{358ACBA0-0209-42F1-8A58-9E837225743E}" dt="2022-01-19T08:24:32.101" v="1287"/>
          <ac:spMkLst>
            <pc:docMk/>
            <pc:sldMk cId="3469716847" sldId="7167"/>
            <ac:spMk id="160" creationId="{8A825CA8-CF8E-40E1-810E-4D0973BB9A58}"/>
          </ac:spMkLst>
        </pc:spChg>
        <pc:spChg chg="mod">
          <ac:chgData name="Ugo MANTEL" userId="2d5b7065-31bb-4181-a7f8-a73bf0c30211" providerId="ADAL" clId="{358ACBA0-0209-42F1-8A58-9E837225743E}" dt="2022-01-19T08:24:32.100" v="1284"/>
          <ac:spMkLst>
            <pc:docMk/>
            <pc:sldMk cId="3469716847" sldId="7167"/>
            <ac:spMk id="161" creationId="{048E0C30-5650-4EEE-9EC1-FAA309EC0937}"/>
          </ac:spMkLst>
        </pc:spChg>
        <pc:spChg chg="mod">
          <ac:chgData name="Ugo MANTEL" userId="2d5b7065-31bb-4181-a7f8-a73bf0c30211" providerId="ADAL" clId="{358ACBA0-0209-42F1-8A58-9E837225743E}" dt="2022-01-19T08:24:32.100" v="1285"/>
          <ac:spMkLst>
            <pc:docMk/>
            <pc:sldMk cId="3469716847" sldId="7167"/>
            <ac:spMk id="162" creationId="{621BD4F8-E3B9-44B5-BB1F-4193FF9FD58D}"/>
          </ac:spMkLst>
        </pc:spChg>
        <pc:spChg chg="mod">
          <ac:chgData name="Ugo MANTEL" userId="2d5b7065-31bb-4181-a7f8-a73bf0c30211" providerId="ADAL" clId="{358ACBA0-0209-42F1-8A58-9E837225743E}" dt="2022-01-19T08:24:32.104" v="1294"/>
          <ac:spMkLst>
            <pc:docMk/>
            <pc:sldMk cId="3469716847" sldId="7167"/>
            <ac:spMk id="163" creationId="{1AECF3C7-9957-4231-9383-07A8EDD23A28}"/>
          </ac:spMkLst>
        </pc:spChg>
        <pc:spChg chg="mod">
          <ac:chgData name="Ugo MANTEL" userId="2d5b7065-31bb-4181-a7f8-a73bf0c30211" providerId="ADAL" clId="{358ACBA0-0209-42F1-8A58-9E837225743E}" dt="2022-01-19T08:24:32.102" v="1290"/>
          <ac:spMkLst>
            <pc:docMk/>
            <pc:sldMk cId="3469716847" sldId="7167"/>
            <ac:spMk id="164" creationId="{CB2E1507-5A12-461D-AAD6-1498F6CB4E17}"/>
          </ac:spMkLst>
        </pc:spChg>
        <pc:spChg chg="mod">
          <ac:chgData name="Ugo MANTEL" userId="2d5b7065-31bb-4181-a7f8-a73bf0c30211" providerId="ADAL" clId="{358ACBA0-0209-42F1-8A58-9E837225743E}" dt="2022-01-19T08:24:32.097" v="1275"/>
          <ac:spMkLst>
            <pc:docMk/>
            <pc:sldMk cId="3469716847" sldId="7167"/>
            <ac:spMk id="165" creationId="{FDE3FED3-BD42-4B96-8AAF-27766A491828}"/>
          </ac:spMkLst>
        </pc:spChg>
        <pc:spChg chg="mod">
          <ac:chgData name="Ugo MANTEL" userId="2d5b7065-31bb-4181-a7f8-a73bf0c30211" providerId="ADAL" clId="{358ACBA0-0209-42F1-8A58-9E837225743E}" dt="2022-01-19T08:24:32.103" v="1291"/>
          <ac:spMkLst>
            <pc:docMk/>
            <pc:sldMk cId="3469716847" sldId="7167"/>
            <ac:spMk id="166" creationId="{3BE6E3B4-2827-405D-9625-A2509341B1E7}"/>
          </ac:spMkLst>
        </pc:spChg>
        <pc:spChg chg="mod">
          <ac:chgData name="Ugo MANTEL" userId="2d5b7065-31bb-4181-a7f8-a73bf0c30211" providerId="ADAL" clId="{358ACBA0-0209-42F1-8A58-9E837225743E}" dt="2022-01-19T08:24:32.102" v="1288"/>
          <ac:spMkLst>
            <pc:docMk/>
            <pc:sldMk cId="3469716847" sldId="7167"/>
            <ac:spMk id="167" creationId="{2C56DAEA-C360-46A6-9FE8-FF2F3F98717D}"/>
          </ac:spMkLst>
        </pc:spChg>
        <pc:spChg chg="mod">
          <ac:chgData name="Ugo MANTEL" userId="2d5b7065-31bb-4181-a7f8-a73bf0c30211" providerId="ADAL" clId="{358ACBA0-0209-42F1-8A58-9E837225743E}" dt="2022-01-19T08:24:32.102" v="1289"/>
          <ac:spMkLst>
            <pc:docMk/>
            <pc:sldMk cId="3469716847" sldId="7167"/>
            <ac:spMk id="169" creationId="{37241C05-A1E1-4183-B699-59929A7D1C57}"/>
          </ac:spMkLst>
        </pc:spChg>
        <pc:spChg chg="mod">
          <ac:chgData name="Ugo MANTEL" userId="2d5b7065-31bb-4181-a7f8-a73bf0c30211" providerId="ADAL" clId="{358ACBA0-0209-42F1-8A58-9E837225743E}" dt="2022-01-19T08:24:32.103" v="1292"/>
          <ac:spMkLst>
            <pc:docMk/>
            <pc:sldMk cId="3469716847" sldId="7167"/>
            <ac:spMk id="171" creationId="{7279BAF7-051E-4DE9-AFEA-25FBE7B6F89F}"/>
          </ac:spMkLst>
        </pc:spChg>
        <pc:spChg chg="mod">
          <ac:chgData name="Ugo MANTEL" userId="2d5b7065-31bb-4181-a7f8-a73bf0c30211" providerId="ADAL" clId="{358ACBA0-0209-42F1-8A58-9E837225743E}" dt="2022-01-19T08:24:32.097" v="1276"/>
          <ac:spMkLst>
            <pc:docMk/>
            <pc:sldMk cId="3469716847" sldId="7167"/>
            <ac:spMk id="172" creationId="{59259855-5477-4C31-B71F-E52E4398294C}"/>
          </ac:spMkLst>
        </pc:spChg>
        <pc:spChg chg="mod">
          <ac:chgData name="Ugo MANTEL" userId="2d5b7065-31bb-4181-a7f8-a73bf0c30211" providerId="ADAL" clId="{358ACBA0-0209-42F1-8A58-9E837225743E}" dt="2022-01-19T08:24:32.096" v="1274"/>
          <ac:spMkLst>
            <pc:docMk/>
            <pc:sldMk cId="3469716847" sldId="7167"/>
            <ac:spMk id="173" creationId="{CE039A2A-AA8A-42E5-A169-C0BED18BAA14}"/>
          </ac:spMkLst>
        </pc:spChg>
        <pc:spChg chg="mod">
          <ac:chgData name="Ugo MANTEL" userId="2d5b7065-31bb-4181-a7f8-a73bf0c30211" providerId="ADAL" clId="{358ACBA0-0209-42F1-8A58-9E837225743E}" dt="2022-01-19T08:24:32.103" v="1293"/>
          <ac:spMkLst>
            <pc:docMk/>
            <pc:sldMk cId="3469716847" sldId="7167"/>
            <ac:spMk id="174" creationId="{C99CBFD1-C918-40E2-A206-F6AE887DF18F}"/>
          </ac:spMkLst>
        </pc:spChg>
        <pc:spChg chg="mod ord">
          <ac:chgData name="Ugo MANTEL" userId="2d5b7065-31bb-4181-a7f8-a73bf0c30211" providerId="ADAL" clId="{358ACBA0-0209-42F1-8A58-9E837225743E}" dt="2022-01-19T08:24:32.104" v="1296"/>
          <ac:spMkLst>
            <pc:docMk/>
            <pc:sldMk cId="3469716847" sldId="7167"/>
            <ac:spMk id="175" creationId="{B40B44A2-45F2-4C3E-BAF0-08D84D2DC904}"/>
          </ac:spMkLst>
        </pc:spChg>
        <pc:spChg chg="mod ord">
          <ac:chgData name="Ugo MANTEL" userId="2d5b7065-31bb-4181-a7f8-a73bf0c30211" providerId="ADAL" clId="{358ACBA0-0209-42F1-8A58-9E837225743E}" dt="2022-01-19T08:24:32.105" v="1298"/>
          <ac:spMkLst>
            <pc:docMk/>
            <pc:sldMk cId="3469716847" sldId="7167"/>
            <ac:spMk id="176" creationId="{6E700309-7AB8-46F9-85E1-8F80199D13C8}"/>
          </ac:spMkLst>
        </pc:spChg>
        <pc:spChg chg="mod ord">
          <ac:chgData name="Ugo MANTEL" userId="2d5b7065-31bb-4181-a7f8-a73bf0c30211" providerId="ADAL" clId="{358ACBA0-0209-42F1-8A58-9E837225743E}" dt="2022-01-19T08:24:32.105" v="1300"/>
          <ac:spMkLst>
            <pc:docMk/>
            <pc:sldMk cId="3469716847" sldId="7167"/>
            <ac:spMk id="177" creationId="{BD689426-39E6-46D5-B6F4-6AB6EAA20DC3}"/>
          </ac:spMkLst>
        </pc:spChg>
        <pc:spChg chg="mod">
          <ac:chgData name="Ugo MANTEL" userId="2d5b7065-31bb-4181-a7f8-a73bf0c30211" providerId="ADAL" clId="{358ACBA0-0209-42F1-8A58-9E837225743E}" dt="2022-01-19T08:24:32.108" v="1308"/>
          <ac:spMkLst>
            <pc:docMk/>
            <pc:sldMk cId="3469716847" sldId="7167"/>
            <ac:spMk id="185" creationId="{A7743A6C-DFBE-43B5-BDE6-C2F202D301C1}"/>
          </ac:spMkLst>
        </pc:spChg>
        <pc:spChg chg="mod">
          <ac:chgData name="Ugo MANTEL" userId="2d5b7065-31bb-4181-a7f8-a73bf0c30211" providerId="ADAL" clId="{358ACBA0-0209-42F1-8A58-9E837225743E}" dt="2022-01-19T08:24:32.110" v="1315"/>
          <ac:spMkLst>
            <pc:docMk/>
            <pc:sldMk cId="3469716847" sldId="7167"/>
            <ac:spMk id="186" creationId="{AF26C02E-53C9-400F-9153-8CFD965DA0CF}"/>
          </ac:spMkLst>
        </pc:spChg>
        <pc:spChg chg="mod">
          <ac:chgData name="Ugo MANTEL" userId="2d5b7065-31bb-4181-a7f8-a73bf0c30211" providerId="ADAL" clId="{358ACBA0-0209-42F1-8A58-9E837225743E}" dt="2022-01-19T08:24:32.109" v="1310"/>
          <ac:spMkLst>
            <pc:docMk/>
            <pc:sldMk cId="3469716847" sldId="7167"/>
            <ac:spMk id="187" creationId="{A1478C5B-186A-471B-8BDD-EBC053CA0451}"/>
          </ac:spMkLst>
        </pc:spChg>
        <pc:spChg chg="mod">
          <ac:chgData name="Ugo MANTEL" userId="2d5b7065-31bb-4181-a7f8-a73bf0c30211" providerId="ADAL" clId="{358ACBA0-0209-42F1-8A58-9E837225743E}" dt="2022-01-19T08:24:32.109" v="1309"/>
          <ac:spMkLst>
            <pc:docMk/>
            <pc:sldMk cId="3469716847" sldId="7167"/>
            <ac:spMk id="189" creationId="{9C7EFD57-5D66-4CCF-9631-633E1CD9306A}"/>
          </ac:spMkLst>
        </pc:spChg>
        <pc:spChg chg="mod">
          <ac:chgData name="Ugo MANTEL" userId="2d5b7065-31bb-4181-a7f8-a73bf0c30211" providerId="ADAL" clId="{358ACBA0-0209-42F1-8A58-9E837225743E}" dt="2022-01-19T08:24:32.107" v="1305"/>
          <ac:spMkLst>
            <pc:docMk/>
            <pc:sldMk cId="3469716847" sldId="7167"/>
            <ac:spMk id="191" creationId="{3822A870-F975-4B53-83CE-47BE63D7297B}"/>
          </ac:spMkLst>
        </pc:spChg>
        <pc:spChg chg="mod">
          <ac:chgData name="Ugo MANTEL" userId="2d5b7065-31bb-4181-a7f8-a73bf0c30211" providerId="ADAL" clId="{358ACBA0-0209-42F1-8A58-9E837225743E}" dt="2022-01-19T08:24:32.108" v="1307"/>
          <ac:spMkLst>
            <pc:docMk/>
            <pc:sldMk cId="3469716847" sldId="7167"/>
            <ac:spMk id="192" creationId="{8EBC0925-D0BF-4AC3-8E5E-670A69E127A5}"/>
          </ac:spMkLst>
        </pc:spChg>
        <pc:spChg chg="mod ord">
          <ac:chgData name="Ugo MANTEL" userId="2d5b7065-31bb-4181-a7f8-a73bf0c30211" providerId="ADAL" clId="{358ACBA0-0209-42F1-8A58-9E837225743E}" dt="2022-01-19T08:24:32.150" v="1443"/>
          <ac:spMkLst>
            <pc:docMk/>
            <pc:sldMk cId="3469716847" sldId="7167"/>
            <ac:spMk id="194" creationId="{B67DCF6F-EB59-4F2F-A74C-2CE7FD9A342E}"/>
          </ac:spMkLst>
        </pc:spChg>
        <pc:spChg chg="mod">
          <ac:chgData name="Ugo MANTEL" userId="2d5b7065-31bb-4181-a7f8-a73bf0c30211" providerId="ADAL" clId="{358ACBA0-0209-42F1-8A58-9E837225743E}" dt="2022-01-19T08:24:32.112" v="1323"/>
          <ac:spMkLst>
            <pc:docMk/>
            <pc:sldMk cId="3469716847" sldId="7167"/>
            <ac:spMk id="198" creationId="{75AC61B6-FA01-4268-A25F-91C55EEBB822}"/>
          </ac:spMkLst>
        </pc:spChg>
        <pc:spChg chg="mod">
          <ac:chgData name="Ugo MANTEL" userId="2d5b7065-31bb-4181-a7f8-a73bf0c30211" providerId="ADAL" clId="{358ACBA0-0209-42F1-8A58-9E837225743E}" dt="2022-01-19T08:24:32.116" v="1334"/>
          <ac:spMkLst>
            <pc:docMk/>
            <pc:sldMk cId="3469716847" sldId="7167"/>
            <ac:spMk id="199" creationId="{74D5AE3D-594F-4D22-9098-A829A05A0960}"/>
          </ac:spMkLst>
        </pc:spChg>
        <pc:spChg chg="mod ord">
          <ac:chgData name="Ugo MANTEL" userId="2d5b7065-31bb-4181-a7f8-a73bf0c30211" providerId="ADAL" clId="{358ACBA0-0209-42F1-8A58-9E837225743E}" dt="2022-01-19T08:24:32.114" v="1327"/>
          <ac:spMkLst>
            <pc:docMk/>
            <pc:sldMk cId="3469716847" sldId="7167"/>
            <ac:spMk id="200" creationId="{B1623C30-A107-4F3C-9DB6-AB5FCE86B956}"/>
          </ac:spMkLst>
        </pc:spChg>
        <pc:spChg chg="mod">
          <ac:chgData name="Ugo MANTEL" userId="2d5b7065-31bb-4181-a7f8-a73bf0c30211" providerId="ADAL" clId="{358ACBA0-0209-42F1-8A58-9E837225743E}" dt="2022-01-19T08:24:32.119" v="1343"/>
          <ac:spMkLst>
            <pc:docMk/>
            <pc:sldMk cId="3469716847" sldId="7167"/>
            <ac:spMk id="201" creationId="{2DDD7129-D5A7-4763-A71B-13F483DEE6F7}"/>
          </ac:spMkLst>
        </pc:spChg>
        <pc:spChg chg="mod">
          <ac:chgData name="Ugo MANTEL" userId="2d5b7065-31bb-4181-a7f8-a73bf0c30211" providerId="ADAL" clId="{358ACBA0-0209-42F1-8A58-9E837225743E}" dt="2022-01-19T08:24:32.116" v="1336"/>
          <ac:spMkLst>
            <pc:docMk/>
            <pc:sldMk cId="3469716847" sldId="7167"/>
            <ac:spMk id="202" creationId="{062860E6-B0C9-4F7B-BBF4-B24A7CEDE62B}"/>
          </ac:spMkLst>
        </pc:spChg>
        <pc:spChg chg="mod">
          <ac:chgData name="Ugo MANTEL" userId="2d5b7065-31bb-4181-a7f8-a73bf0c30211" providerId="ADAL" clId="{358ACBA0-0209-42F1-8A58-9E837225743E}" dt="2022-01-19T08:24:32.114" v="1328"/>
          <ac:spMkLst>
            <pc:docMk/>
            <pc:sldMk cId="3469716847" sldId="7167"/>
            <ac:spMk id="203" creationId="{99E33E09-9707-4FF2-B96D-D41B31534688}"/>
          </ac:spMkLst>
        </pc:spChg>
        <pc:spChg chg="mod">
          <ac:chgData name="Ugo MANTEL" userId="2d5b7065-31bb-4181-a7f8-a73bf0c30211" providerId="ADAL" clId="{358ACBA0-0209-42F1-8A58-9E837225743E}" dt="2022-01-19T08:24:32.113" v="1325"/>
          <ac:spMkLst>
            <pc:docMk/>
            <pc:sldMk cId="3469716847" sldId="7167"/>
            <ac:spMk id="204" creationId="{CB6E4E41-9051-4C10-85E0-81C82E173F03}"/>
          </ac:spMkLst>
        </pc:spChg>
        <pc:spChg chg="mod">
          <ac:chgData name="Ugo MANTEL" userId="2d5b7065-31bb-4181-a7f8-a73bf0c30211" providerId="ADAL" clId="{358ACBA0-0209-42F1-8A58-9E837225743E}" dt="2022-01-19T08:24:32.114" v="1329"/>
          <ac:spMkLst>
            <pc:docMk/>
            <pc:sldMk cId="3469716847" sldId="7167"/>
            <ac:spMk id="205" creationId="{F84551FA-C26C-44DB-BB0A-3B71AB3C74AA}"/>
          </ac:spMkLst>
        </pc:spChg>
        <pc:spChg chg="mod">
          <ac:chgData name="Ugo MANTEL" userId="2d5b7065-31bb-4181-a7f8-a73bf0c30211" providerId="ADAL" clId="{358ACBA0-0209-42F1-8A58-9E837225743E}" dt="2022-01-19T08:24:32.115" v="1331"/>
          <ac:spMkLst>
            <pc:docMk/>
            <pc:sldMk cId="3469716847" sldId="7167"/>
            <ac:spMk id="206" creationId="{2DE7A3FC-F329-4E23-8DC3-A44160C930EE}"/>
          </ac:spMkLst>
        </pc:spChg>
        <pc:spChg chg="mod">
          <ac:chgData name="Ugo MANTEL" userId="2d5b7065-31bb-4181-a7f8-a73bf0c30211" providerId="ADAL" clId="{358ACBA0-0209-42F1-8A58-9E837225743E}" dt="2022-01-19T08:24:32.118" v="1342"/>
          <ac:spMkLst>
            <pc:docMk/>
            <pc:sldMk cId="3469716847" sldId="7167"/>
            <ac:spMk id="207" creationId="{12E49F1D-0416-4CB2-BE41-3138CA99E9C0}"/>
          </ac:spMkLst>
        </pc:spChg>
        <pc:spChg chg="mod">
          <ac:chgData name="Ugo MANTEL" userId="2d5b7065-31bb-4181-a7f8-a73bf0c30211" providerId="ADAL" clId="{358ACBA0-0209-42F1-8A58-9E837225743E}" dt="2022-01-19T08:24:32.115" v="1332"/>
          <ac:spMkLst>
            <pc:docMk/>
            <pc:sldMk cId="3469716847" sldId="7167"/>
            <ac:spMk id="208" creationId="{F9C97062-F8EF-41F1-9246-3F5542098087}"/>
          </ac:spMkLst>
        </pc:spChg>
        <pc:spChg chg="mod">
          <ac:chgData name="Ugo MANTEL" userId="2d5b7065-31bb-4181-a7f8-a73bf0c30211" providerId="ADAL" clId="{358ACBA0-0209-42F1-8A58-9E837225743E}" dt="2022-01-19T08:24:32.116" v="1335"/>
          <ac:spMkLst>
            <pc:docMk/>
            <pc:sldMk cId="3469716847" sldId="7167"/>
            <ac:spMk id="209" creationId="{B9CA9D2C-9715-44A7-B721-FFF26F40B433}"/>
          </ac:spMkLst>
        </pc:spChg>
        <pc:spChg chg="mod">
          <ac:chgData name="Ugo MANTEL" userId="2d5b7065-31bb-4181-a7f8-a73bf0c30211" providerId="ADAL" clId="{358ACBA0-0209-42F1-8A58-9E837225743E}" dt="2022-01-19T08:24:32.116" v="1333"/>
          <ac:spMkLst>
            <pc:docMk/>
            <pc:sldMk cId="3469716847" sldId="7167"/>
            <ac:spMk id="210" creationId="{2469F491-CDB5-464E-B777-7644E923EBE9}"/>
          </ac:spMkLst>
        </pc:spChg>
        <pc:spChg chg="mod">
          <ac:chgData name="Ugo MANTEL" userId="2d5b7065-31bb-4181-a7f8-a73bf0c30211" providerId="ADAL" clId="{358ACBA0-0209-42F1-8A58-9E837225743E}" dt="2022-01-19T08:24:32.120" v="1346"/>
          <ac:spMkLst>
            <pc:docMk/>
            <pc:sldMk cId="3469716847" sldId="7167"/>
            <ac:spMk id="211" creationId="{A44C7E96-0516-421C-A820-7FF73DFE20E0}"/>
          </ac:spMkLst>
        </pc:spChg>
        <pc:spChg chg="mod">
          <ac:chgData name="Ugo MANTEL" userId="2d5b7065-31bb-4181-a7f8-a73bf0c30211" providerId="ADAL" clId="{358ACBA0-0209-42F1-8A58-9E837225743E}" dt="2022-01-19T08:24:32.121" v="1351"/>
          <ac:spMkLst>
            <pc:docMk/>
            <pc:sldMk cId="3469716847" sldId="7167"/>
            <ac:spMk id="212" creationId="{CFC95DD5-E4E7-4410-B443-B05342625969}"/>
          </ac:spMkLst>
        </pc:spChg>
        <pc:spChg chg="mod">
          <ac:chgData name="Ugo MANTEL" userId="2d5b7065-31bb-4181-a7f8-a73bf0c30211" providerId="ADAL" clId="{358ACBA0-0209-42F1-8A58-9E837225743E}" dt="2022-01-19T08:24:32.117" v="1337"/>
          <ac:spMkLst>
            <pc:docMk/>
            <pc:sldMk cId="3469716847" sldId="7167"/>
            <ac:spMk id="213" creationId="{BC5A1710-8F8A-4734-9C04-2A2B0377127E}"/>
          </ac:spMkLst>
        </pc:spChg>
        <pc:spChg chg="mod">
          <ac:chgData name="Ugo MANTEL" userId="2d5b7065-31bb-4181-a7f8-a73bf0c30211" providerId="ADAL" clId="{358ACBA0-0209-42F1-8A58-9E837225743E}" dt="2022-01-19T08:24:32.117" v="1339"/>
          <ac:spMkLst>
            <pc:docMk/>
            <pc:sldMk cId="3469716847" sldId="7167"/>
            <ac:spMk id="214" creationId="{4CD5D3A1-74C0-4EB3-846A-53E58CA6F685}"/>
          </ac:spMkLst>
        </pc:spChg>
        <pc:spChg chg="mod">
          <ac:chgData name="Ugo MANTEL" userId="2d5b7065-31bb-4181-a7f8-a73bf0c30211" providerId="ADAL" clId="{358ACBA0-0209-42F1-8A58-9E837225743E}" dt="2022-01-19T08:24:32.112" v="1324"/>
          <ac:spMkLst>
            <pc:docMk/>
            <pc:sldMk cId="3469716847" sldId="7167"/>
            <ac:spMk id="215" creationId="{18D52319-D903-4FF6-92E4-59A6763737E3}"/>
          </ac:spMkLst>
        </pc:spChg>
        <pc:spChg chg="mod">
          <ac:chgData name="Ugo MANTEL" userId="2d5b7065-31bb-4181-a7f8-a73bf0c30211" providerId="ADAL" clId="{358ACBA0-0209-42F1-8A58-9E837225743E}" dt="2022-01-19T08:24:32.119" v="1345"/>
          <ac:spMkLst>
            <pc:docMk/>
            <pc:sldMk cId="3469716847" sldId="7167"/>
            <ac:spMk id="216" creationId="{DF679B02-2FCB-4BF1-A0F1-4CAAB67C43E8}"/>
          </ac:spMkLst>
        </pc:spChg>
        <pc:spChg chg="mod ord">
          <ac:chgData name="Ugo MANTEL" userId="2d5b7065-31bb-4181-a7f8-a73bf0c30211" providerId="ADAL" clId="{358ACBA0-0209-42F1-8A58-9E837225743E}" dt="2022-01-19T08:24:32.118" v="1341"/>
          <ac:spMkLst>
            <pc:docMk/>
            <pc:sldMk cId="3469716847" sldId="7167"/>
            <ac:spMk id="217" creationId="{EC0B2FFA-CCDA-4A68-93BE-F30C3645FBDE}"/>
          </ac:spMkLst>
        </pc:spChg>
        <pc:spChg chg="mod">
          <ac:chgData name="Ugo MANTEL" userId="2d5b7065-31bb-4181-a7f8-a73bf0c30211" providerId="ADAL" clId="{358ACBA0-0209-42F1-8A58-9E837225743E}" dt="2022-01-19T08:24:32.120" v="1347"/>
          <ac:spMkLst>
            <pc:docMk/>
            <pc:sldMk cId="3469716847" sldId="7167"/>
            <ac:spMk id="218" creationId="{D8CFD862-9ACE-4E38-B8D3-F3171C762A05}"/>
          </ac:spMkLst>
        </pc:spChg>
        <pc:spChg chg="mod">
          <ac:chgData name="Ugo MANTEL" userId="2d5b7065-31bb-4181-a7f8-a73bf0c30211" providerId="ADAL" clId="{358ACBA0-0209-42F1-8A58-9E837225743E}" dt="2022-01-19T08:24:32.117" v="1338"/>
          <ac:spMkLst>
            <pc:docMk/>
            <pc:sldMk cId="3469716847" sldId="7167"/>
            <ac:spMk id="219" creationId="{88CC7BF6-47AB-4FF2-B549-D4B8BC9DF849}"/>
          </ac:spMkLst>
        </pc:spChg>
        <pc:spChg chg="mod">
          <ac:chgData name="Ugo MANTEL" userId="2d5b7065-31bb-4181-a7f8-a73bf0c30211" providerId="ADAL" clId="{358ACBA0-0209-42F1-8A58-9E837225743E}" dt="2022-01-19T08:24:32.115" v="1330"/>
          <ac:spMkLst>
            <pc:docMk/>
            <pc:sldMk cId="3469716847" sldId="7167"/>
            <ac:spMk id="220" creationId="{6571430A-E378-433D-B378-F9CB2A2C8DED}"/>
          </ac:spMkLst>
        </pc:spChg>
        <pc:spChg chg="mod">
          <ac:chgData name="Ugo MANTEL" userId="2d5b7065-31bb-4181-a7f8-a73bf0c30211" providerId="ADAL" clId="{358ACBA0-0209-42F1-8A58-9E837225743E}" dt="2022-01-19T08:24:32.122" v="1353"/>
          <ac:spMkLst>
            <pc:docMk/>
            <pc:sldMk cId="3469716847" sldId="7167"/>
            <ac:spMk id="221" creationId="{669FA721-80A8-42F8-8D02-0B0E15145B4B}"/>
          </ac:spMkLst>
        </pc:spChg>
        <pc:spChg chg="mod">
          <ac:chgData name="Ugo MANTEL" userId="2d5b7065-31bb-4181-a7f8-a73bf0c30211" providerId="ADAL" clId="{358ACBA0-0209-42F1-8A58-9E837225743E}" dt="2022-01-19T08:24:32.121" v="1350"/>
          <ac:spMkLst>
            <pc:docMk/>
            <pc:sldMk cId="3469716847" sldId="7167"/>
            <ac:spMk id="222" creationId="{63B62F5E-BCDB-46B4-A05C-1332E1933C86}"/>
          </ac:spMkLst>
        </pc:spChg>
        <pc:spChg chg="mod">
          <ac:chgData name="Ugo MANTEL" userId="2d5b7065-31bb-4181-a7f8-a73bf0c30211" providerId="ADAL" clId="{358ACBA0-0209-42F1-8A58-9E837225743E}" dt="2022-01-19T08:24:32.121" v="1349"/>
          <ac:spMkLst>
            <pc:docMk/>
            <pc:sldMk cId="3469716847" sldId="7167"/>
            <ac:spMk id="223" creationId="{D7CC94A2-2BC4-4D3E-A550-AC7C1168C66E}"/>
          </ac:spMkLst>
        </pc:spChg>
        <pc:spChg chg="mod">
          <ac:chgData name="Ugo MANTEL" userId="2d5b7065-31bb-4181-a7f8-a73bf0c30211" providerId="ADAL" clId="{358ACBA0-0209-42F1-8A58-9E837225743E}" dt="2022-01-19T08:24:32.112" v="1322"/>
          <ac:spMkLst>
            <pc:docMk/>
            <pc:sldMk cId="3469716847" sldId="7167"/>
            <ac:spMk id="224" creationId="{819BABEC-0600-405B-BD4F-F8F5694EE692}"/>
          </ac:spMkLst>
        </pc:spChg>
        <pc:spChg chg="mod">
          <ac:chgData name="Ugo MANTEL" userId="2d5b7065-31bb-4181-a7f8-a73bf0c30211" providerId="ADAL" clId="{358ACBA0-0209-42F1-8A58-9E837225743E}" dt="2022-01-19T08:24:32.119" v="1344"/>
          <ac:spMkLst>
            <pc:docMk/>
            <pc:sldMk cId="3469716847" sldId="7167"/>
            <ac:spMk id="225" creationId="{703721AA-543E-44E2-8B84-BACBBA5424B1}"/>
          </ac:spMkLst>
        </pc:spChg>
        <pc:spChg chg="mod">
          <ac:chgData name="Ugo MANTEL" userId="2d5b7065-31bb-4181-a7f8-a73bf0c30211" providerId="ADAL" clId="{358ACBA0-0209-42F1-8A58-9E837225743E}" dt="2022-01-19T08:24:32.120" v="1348"/>
          <ac:spMkLst>
            <pc:docMk/>
            <pc:sldMk cId="3469716847" sldId="7167"/>
            <ac:spMk id="226" creationId="{540F7817-834E-492D-B979-0515DE22A139}"/>
          </ac:spMkLst>
        </pc:spChg>
        <pc:spChg chg="mod">
          <ac:chgData name="Ugo MANTEL" userId="2d5b7065-31bb-4181-a7f8-a73bf0c30211" providerId="ADAL" clId="{358ACBA0-0209-42F1-8A58-9E837225743E}" dt="2022-01-19T08:24:32.121" v="1352"/>
          <ac:spMkLst>
            <pc:docMk/>
            <pc:sldMk cId="3469716847" sldId="7167"/>
            <ac:spMk id="227" creationId="{2D7EFE44-7814-4A67-B009-A746A1894955}"/>
          </ac:spMkLst>
        </pc:spChg>
        <pc:spChg chg="mod ord">
          <ac:chgData name="Ugo MANTEL" userId="2d5b7065-31bb-4181-a7f8-a73bf0c30211" providerId="ADAL" clId="{358ACBA0-0209-42F1-8A58-9E837225743E}" dt="2022-01-19T08:24:32.122" v="1355"/>
          <ac:spMkLst>
            <pc:docMk/>
            <pc:sldMk cId="3469716847" sldId="7167"/>
            <ac:spMk id="228" creationId="{E4F82734-21EC-456E-84A8-13D01743E0E4}"/>
          </ac:spMkLst>
        </pc:spChg>
        <pc:spChg chg="mod ord">
          <ac:chgData name="Ugo MANTEL" userId="2d5b7065-31bb-4181-a7f8-a73bf0c30211" providerId="ADAL" clId="{358ACBA0-0209-42F1-8A58-9E837225743E}" dt="2022-01-19T08:24:32.123" v="1357"/>
          <ac:spMkLst>
            <pc:docMk/>
            <pc:sldMk cId="3469716847" sldId="7167"/>
            <ac:spMk id="229" creationId="{DA708484-761F-46B5-9816-F5C3100F8319}"/>
          </ac:spMkLst>
        </pc:spChg>
        <pc:spChg chg="mod ord">
          <ac:chgData name="Ugo MANTEL" userId="2d5b7065-31bb-4181-a7f8-a73bf0c30211" providerId="ADAL" clId="{358ACBA0-0209-42F1-8A58-9E837225743E}" dt="2022-01-19T08:24:32.123" v="1359"/>
          <ac:spMkLst>
            <pc:docMk/>
            <pc:sldMk cId="3469716847" sldId="7167"/>
            <ac:spMk id="230" creationId="{A74100A4-73FC-4E68-A0B4-44E721B73EF6}"/>
          </ac:spMkLst>
        </pc:spChg>
        <pc:spChg chg="mod ord">
          <ac:chgData name="Ugo MANTEL" userId="2d5b7065-31bb-4181-a7f8-a73bf0c30211" providerId="ADAL" clId="{358ACBA0-0209-42F1-8A58-9E837225743E}" dt="2022-01-19T08:24:32.150" v="1445"/>
          <ac:spMkLst>
            <pc:docMk/>
            <pc:sldMk cId="3469716847" sldId="7167"/>
            <ac:spMk id="231" creationId="{6BA5763D-393A-467E-9CAF-E940DCB76F16}"/>
          </ac:spMkLst>
        </pc:spChg>
        <pc:spChg chg="mod ord">
          <ac:chgData name="Ugo MANTEL" userId="2d5b7065-31bb-4181-a7f8-a73bf0c30211" providerId="ADAL" clId="{358ACBA0-0209-42F1-8A58-9E837225743E}" dt="2022-01-19T08:24:32.151" v="1447"/>
          <ac:spMkLst>
            <pc:docMk/>
            <pc:sldMk cId="3469716847" sldId="7167"/>
            <ac:spMk id="232" creationId="{30D71DE3-918C-4BC0-99D4-DD441E5912B9}"/>
          </ac:spMkLst>
        </pc:spChg>
        <pc:spChg chg="mod ord">
          <ac:chgData name="Ugo MANTEL" userId="2d5b7065-31bb-4181-a7f8-a73bf0c30211" providerId="ADAL" clId="{358ACBA0-0209-42F1-8A58-9E837225743E}" dt="2022-01-19T08:24:32.151" v="1449"/>
          <ac:spMkLst>
            <pc:docMk/>
            <pc:sldMk cId="3469716847" sldId="7167"/>
            <ac:spMk id="233" creationId="{107DDFA5-6986-4649-9528-7FC21FD1E5AD}"/>
          </ac:spMkLst>
        </pc:spChg>
        <pc:spChg chg="mod ord">
          <ac:chgData name="Ugo MANTEL" userId="2d5b7065-31bb-4181-a7f8-a73bf0c30211" providerId="ADAL" clId="{358ACBA0-0209-42F1-8A58-9E837225743E}" dt="2022-01-19T08:24:32.123" v="1361"/>
          <ac:spMkLst>
            <pc:docMk/>
            <pc:sldMk cId="3469716847" sldId="7167"/>
            <ac:spMk id="236" creationId="{551AE60A-EBB3-4970-9CFD-8104C83F8B48}"/>
          </ac:spMkLst>
        </pc:spChg>
        <pc:spChg chg="mod">
          <ac:chgData name="Ugo MANTEL" userId="2d5b7065-31bb-4181-a7f8-a73bf0c30211" providerId="ADAL" clId="{358ACBA0-0209-42F1-8A58-9E837225743E}" dt="2022-01-19T08:24:32.127" v="1369"/>
          <ac:spMkLst>
            <pc:docMk/>
            <pc:sldMk cId="3469716847" sldId="7167"/>
            <ac:spMk id="241" creationId="{465BD931-1C18-4DD5-BBE0-BE060FD122E3}"/>
          </ac:spMkLst>
        </pc:spChg>
        <pc:spChg chg="mod">
          <ac:chgData name="Ugo MANTEL" userId="2d5b7065-31bb-4181-a7f8-a73bf0c30211" providerId="ADAL" clId="{358ACBA0-0209-42F1-8A58-9E837225743E}" dt="2022-01-19T08:24:32.125" v="1364"/>
          <ac:spMkLst>
            <pc:docMk/>
            <pc:sldMk cId="3469716847" sldId="7167"/>
            <ac:spMk id="244" creationId="{3F49942C-BA7B-4747-ABBC-1D1C23F43BEB}"/>
          </ac:spMkLst>
        </pc:spChg>
        <pc:spChg chg="mod">
          <ac:chgData name="Ugo MANTEL" userId="2d5b7065-31bb-4181-a7f8-a73bf0c30211" providerId="ADAL" clId="{358ACBA0-0209-42F1-8A58-9E837225743E}" dt="2022-01-19T08:24:32.126" v="1367"/>
          <ac:spMkLst>
            <pc:docMk/>
            <pc:sldMk cId="3469716847" sldId="7167"/>
            <ac:spMk id="246" creationId="{0571B024-DCE5-456F-8138-E2C011F88589}"/>
          </ac:spMkLst>
        </pc:spChg>
        <pc:spChg chg="mod">
          <ac:chgData name="Ugo MANTEL" userId="2d5b7065-31bb-4181-a7f8-a73bf0c30211" providerId="ADAL" clId="{358ACBA0-0209-42F1-8A58-9E837225743E}" dt="2022-01-19T08:24:32.130" v="1382"/>
          <ac:spMkLst>
            <pc:docMk/>
            <pc:sldMk cId="3469716847" sldId="7167"/>
            <ac:spMk id="252" creationId="{7E194151-D42F-48C4-821B-B435C53AF02A}"/>
          </ac:spMkLst>
        </pc:spChg>
        <pc:spChg chg="mod ord">
          <ac:chgData name="Ugo MANTEL" userId="2d5b7065-31bb-4181-a7f8-a73bf0c30211" providerId="ADAL" clId="{358ACBA0-0209-42F1-8A58-9E837225743E}" dt="2022-01-19T08:24:32.139" v="1413"/>
          <ac:spMkLst>
            <pc:docMk/>
            <pc:sldMk cId="3469716847" sldId="7167"/>
            <ac:spMk id="254" creationId="{53C70449-DB9D-41D2-9E71-04BA9E6687DB}"/>
          </ac:spMkLst>
        </pc:spChg>
        <pc:spChg chg="mod">
          <ac:chgData name="Ugo MANTEL" userId="2d5b7065-31bb-4181-a7f8-a73bf0c30211" providerId="ADAL" clId="{358ACBA0-0209-42F1-8A58-9E837225743E}" dt="2022-01-19T08:24:32.131" v="1384"/>
          <ac:spMkLst>
            <pc:docMk/>
            <pc:sldMk cId="3469716847" sldId="7167"/>
            <ac:spMk id="255" creationId="{BA66B7B4-7785-4ED9-B116-54927C4AA342}"/>
          </ac:spMkLst>
        </pc:spChg>
        <pc:spChg chg="mod ord">
          <ac:chgData name="Ugo MANTEL" userId="2d5b7065-31bb-4181-a7f8-a73bf0c30211" providerId="ADAL" clId="{358ACBA0-0209-42F1-8A58-9E837225743E}" dt="2022-01-19T08:24:32.133" v="1393"/>
          <ac:spMkLst>
            <pc:docMk/>
            <pc:sldMk cId="3469716847" sldId="7167"/>
            <ac:spMk id="257" creationId="{98AD4404-5BC1-476D-AF36-4510E5F08938}"/>
          </ac:spMkLst>
        </pc:spChg>
        <pc:spChg chg="mod ord">
          <ac:chgData name="Ugo MANTEL" userId="2d5b7065-31bb-4181-a7f8-a73bf0c30211" providerId="ADAL" clId="{358ACBA0-0209-42F1-8A58-9E837225743E}" dt="2022-01-19T08:24:32.133" v="1391"/>
          <ac:spMkLst>
            <pc:docMk/>
            <pc:sldMk cId="3469716847" sldId="7167"/>
            <ac:spMk id="258" creationId="{17ACF950-28CC-4412-973C-90C9375591F8}"/>
          </ac:spMkLst>
        </pc:spChg>
        <pc:spChg chg="mod">
          <ac:chgData name="Ugo MANTEL" userId="2d5b7065-31bb-4181-a7f8-a73bf0c30211" providerId="ADAL" clId="{358ACBA0-0209-42F1-8A58-9E837225743E}" dt="2022-01-19T08:24:32.134" v="1394"/>
          <ac:spMkLst>
            <pc:docMk/>
            <pc:sldMk cId="3469716847" sldId="7167"/>
            <ac:spMk id="260" creationId="{934B5DF8-019C-4FAA-87F4-EF9D36040549}"/>
          </ac:spMkLst>
        </pc:spChg>
        <pc:spChg chg="mod ord">
          <ac:chgData name="Ugo MANTEL" userId="2d5b7065-31bb-4181-a7f8-a73bf0c30211" providerId="ADAL" clId="{358ACBA0-0209-42F1-8A58-9E837225743E}" dt="2022-01-19T08:24:32.131" v="1386"/>
          <ac:spMkLst>
            <pc:docMk/>
            <pc:sldMk cId="3469716847" sldId="7167"/>
            <ac:spMk id="262" creationId="{CF302221-C7B4-4320-A8F0-BF8B9027E3F6}"/>
          </ac:spMkLst>
        </pc:spChg>
        <pc:spChg chg="mod">
          <ac:chgData name="Ugo MANTEL" userId="2d5b7065-31bb-4181-a7f8-a73bf0c30211" providerId="ADAL" clId="{358ACBA0-0209-42F1-8A58-9E837225743E}" dt="2022-01-19T08:24:32.134" v="1397"/>
          <ac:spMkLst>
            <pc:docMk/>
            <pc:sldMk cId="3469716847" sldId="7167"/>
            <ac:spMk id="263" creationId="{81DC1FC1-D255-48E9-A96D-A4676CA09FA3}"/>
          </ac:spMkLst>
        </pc:spChg>
        <pc:spChg chg="mod ord">
          <ac:chgData name="Ugo MANTEL" userId="2d5b7065-31bb-4181-a7f8-a73bf0c30211" providerId="ADAL" clId="{358ACBA0-0209-42F1-8A58-9E837225743E}" dt="2022-01-19T08:24:32.134" v="1396"/>
          <ac:spMkLst>
            <pc:docMk/>
            <pc:sldMk cId="3469716847" sldId="7167"/>
            <ac:spMk id="264" creationId="{15FA7138-0D32-4132-9C81-87666D968020}"/>
          </ac:spMkLst>
        </pc:spChg>
        <pc:spChg chg="mod">
          <ac:chgData name="Ugo MANTEL" userId="2d5b7065-31bb-4181-a7f8-a73bf0c30211" providerId="ADAL" clId="{358ACBA0-0209-42F1-8A58-9E837225743E}" dt="2022-01-19T08:24:32.137" v="1406"/>
          <ac:spMkLst>
            <pc:docMk/>
            <pc:sldMk cId="3469716847" sldId="7167"/>
            <ac:spMk id="265" creationId="{11B45C4B-2E6B-422D-91BB-ACCEBA4230B5}"/>
          </ac:spMkLst>
        </pc:spChg>
        <pc:spChg chg="mod ord">
          <ac:chgData name="Ugo MANTEL" userId="2d5b7065-31bb-4181-a7f8-a73bf0c30211" providerId="ADAL" clId="{358ACBA0-0209-42F1-8A58-9E837225743E}" dt="2022-01-19T08:24:32.136" v="1401"/>
          <ac:spMkLst>
            <pc:docMk/>
            <pc:sldMk cId="3469716847" sldId="7167"/>
            <ac:spMk id="266" creationId="{35C27E53-68DB-4545-8AF3-B4A98387C603}"/>
          </ac:spMkLst>
        </pc:spChg>
        <pc:spChg chg="mod ord">
          <ac:chgData name="Ugo MANTEL" userId="2d5b7065-31bb-4181-a7f8-a73bf0c30211" providerId="ADAL" clId="{358ACBA0-0209-42F1-8A58-9E837225743E}" dt="2022-01-19T08:24:32.136" v="1405"/>
          <ac:spMkLst>
            <pc:docMk/>
            <pc:sldMk cId="3469716847" sldId="7167"/>
            <ac:spMk id="267" creationId="{BA1B980A-94CC-4CE3-8A45-923CC20CDD4A}"/>
          </ac:spMkLst>
        </pc:spChg>
        <pc:spChg chg="mod">
          <ac:chgData name="Ugo MANTEL" userId="2d5b7065-31bb-4181-a7f8-a73bf0c30211" providerId="ADAL" clId="{358ACBA0-0209-42F1-8A58-9E837225743E}" dt="2022-01-19T08:24:32.131" v="1383"/>
          <ac:spMkLst>
            <pc:docMk/>
            <pc:sldMk cId="3469716847" sldId="7167"/>
            <ac:spMk id="268" creationId="{41990B1A-56F1-499F-A8C3-C6CEF051D812}"/>
          </ac:spMkLst>
        </pc:spChg>
        <pc:spChg chg="mod">
          <ac:chgData name="Ugo MANTEL" userId="2d5b7065-31bb-4181-a7f8-a73bf0c30211" providerId="ADAL" clId="{358ACBA0-0209-42F1-8A58-9E837225743E}" dt="2022-01-19T08:24:32.140" v="1414"/>
          <ac:spMkLst>
            <pc:docMk/>
            <pc:sldMk cId="3469716847" sldId="7167"/>
            <ac:spMk id="269" creationId="{F6648AB9-8E29-4DEB-ACA2-FFDA44CCC6F6}"/>
          </ac:spMkLst>
        </pc:spChg>
        <pc:spChg chg="mod ord">
          <ac:chgData name="Ugo MANTEL" userId="2d5b7065-31bb-4181-a7f8-a73bf0c30211" providerId="ADAL" clId="{358ACBA0-0209-42F1-8A58-9E837225743E}" dt="2022-01-19T08:24:32.132" v="1388"/>
          <ac:spMkLst>
            <pc:docMk/>
            <pc:sldMk cId="3469716847" sldId="7167"/>
            <ac:spMk id="270" creationId="{40DEA89F-E5BA-4E26-B584-E87CD5ACF3D5}"/>
          </ac:spMkLst>
        </pc:spChg>
        <pc:spChg chg="mod ord">
          <ac:chgData name="Ugo MANTEL" userId="2d5b7065-31bb-4181-a7f8-a73bf0c30211" providerId="ADAL" clId="{358ACBA0-0209-42F1-8A58-9E837225743E}" dt="2022-01-19T08:24:32.138" v="1409"/>
          <ac:spMkLst>
            <pc:docMk/>
            <pc:sldMk cId="3469716847" sldId="7167"/>
            <ac:spMk id="271" creationId="{7ADF12D6-74A1-42F3-BDED-EA6F46F27352}"/>
          </ac:spMkLst>
        </pc:spChg>
        <pc:spChg chg="mod ord">
          <ac:chgData name="Ugo MANTEL" userId="2d5b7065-31bb-4181-a7f8-a73bf0c30211" providerId="ADAL" clId="{358ACBA0-0209-42F1-8A58-9E837225743E}" dt="2022-01-19T08:24:32.136" v="1403"/>
          <ac:spMkLst>
            <pc:docMk/>
            <pc:sldMk cId="3469716847" sldId="7167"/>
            <ac:spMk id="273" creationId="{59C21ED9-083B-4ED5-ADE7-7769BAE262B0}"/>
          </ac:spMkLst>
        </pc:spChg>
        <pc:spChg chg="mod ord">
          <ac:chgData name="Ugo MANTEL" userId="2d5b7065-31bb-4181-a7f8-a73bf0c30211" providerId="ADAL" clId="{358ACBA0-0209-42F1-8A58-9E837225743E}" dt="2022-01-19T08:24:32.135" v="1399"/>
          <ac:spMkLst>
            <pc:docMk/>
            <pc:sldMk cId="3469716847" sldId="7167"/>
            <ac:spMk id="274" creationId="{586E8FF2-13A1-4C49-A52D-0C8BBFE955D8}"/>
          </ac:spMkLst>
        </pc:spChg>
        <pc:spChg chg="mod ord">
          <ac:chgData name="Ugo MANTEL" userId="2d5b7065-31bb-4181-a7f8-a73bf0c30211" providerId="ADAL" clId="{358ACBA0-0209-42F1-8A58-9E837225743E}" dt="2022-01-19T08:24:32.138" v="1411"/>
          <ac:spMkLst>
            <pc:docMk/>
            <pc:sldMk cId="3469716847" sldId="7167"/>
            <ac:spMk id="275" creationId="{2003FC2D-0456-4082-BBF8-A816442177B4}"/>
          </ac:spMkLst>
        </pc:spChg>
        <pc:spChg chg="mod">
          <ac:chgData name="Ugo MANTEL" userId="2d5b7065-31bb-4181-a7f8-a73bf0c30211" providerId="ADAL" clId="{358ACBA0-0209-42F1-8A58-9E837225743E}" dt="2022-01-19T08:24:32.132" v="1389"/>
          <ac:spMkLst>
            <pc:docMk/>
            <pc:sldMk cId="3469716847" sldId="7167"/>
            <ac:spMk id="277" creationId="{E18D3C04-35E3-4DF6-BEE9-D1C37282C2D3}"/>
          </ac:spMkLst>
        </pc:spChg>
        <pc:spChg chg="mod">
          <ac:chgData name="Ugo MANTEL" userId="2d5b7065-31bb-4181-a7f8-a73bf0c30211" providerId="ADAL" clId="{358ACBA0-0209-42F1-8A58-9E837225743E}" dt="2022-01-19T08:24:32.137" v="1407"/>
          <ac:spMkLst>
            <pc:docMk/>
            <pc:sldMk cId="3469716847" sldId="7167"/>
            <ac:spMk id="278" creationId="{3D6C9C7F-C185-4D39-81B2-E3D415E516A3}"/>
          </ac:spMkLst>
        </pc:spChg>
        <pc:spChg chg="mod">
          <ac:chgData name="Ugo MANTEL" userId="2d5b7065-31bb-4181-a7f8-a73bf0c30211" providerId="ADAL" clId="{358ACBA0-0209-42F1-8A58-9E837225743E}" dt="2022-01-19T08:24:32.140" v="1415"/>
          <ac:spMkLst>
            <pc:docMk/>
            <pc:sldMk cId="3469716847" sldId="7167"/>
            <ac:spMk id="279" creationId="{17B3F0A7-081F-4468-AC01-D38886E74AED}"/>
          </ac:spMkLst>
        </pc:spChg>
        <pc:spChg chg="mod">
          <ac:chgData name="Ugo MANTEL" userId="2d5b7065-31bb-4181-a7f8-a73bf0c30211" providerId="ADAL" clId="{358ACBA0-0209-42F1-8A58-9E837225743E}" dt="2022-01-19T08:24:32.140" v="1416"/>
          <ac:spMkLst>
            <pc:docMk/>
            <pc:sldMk cId="3469716847" sldId="7167"/>
            <ac:spMk id="280" creationId="{33A37FB2-1FE7-45EC-BAE7-83D574201126}"/>
          </ac:spMkLst>
        </pc:spChg>
        <pc:spChg chg="mod">
          <ac:chgData name="Ugo MANTEL" userId="2d5b7065-31bb-4181-a7f8-a73bf0c30211" providerId="ADAL" clId="{358ACBA0-0209-42F1-8A58-9E837225743E}" dt="2022-01-19T08:24:32.141" v="1417"/>
          <ac:spMkLst>
            <pc:docMk/>
            <pc:sldMk cId="3469716847" sldId="7167"/>
            <ac:spMk id="281" creationId="{15D78F88-BBF1-48B5-AE4E-02D11A7A733B}"/>
          </ac:spMkLst>
        </pc:spChg>
        <pc:spChg chg="mod ord">
          <ac:chgData name="Ugo MANTEL" userId="2d5b7065-31bb-4181-a7f8-a73bf0c30211" providerId="ADAL" clId="{358ACBA0-0209-42F1-8A58-9E837225743E}" dt="2022-01-19T08:24:32.141" v="1419"/>
          <ac:spMkLst>
            <pc:docMk/>
            <pc:sldMk cId="3469716847" sldId="7167"/>
            <ac:spMk id="282" creationId="{173E3615-A401-48C2-814D-6E9D6DD37141}"/>
          </ac:spMkLst>
        </pc:spChg>
        <pc:spChg chg="mod ord">
          <ac:chgData name="Ugo MANTEL" userId="2d5b7065-31bb-4181-a7f8-a73bf0c30211" providerId="ADAL" clId="{358ACBA0-0209-42F1-8A58-9E837225743E}" dt="2022-01-19T08:24:32.142" v="1421"/>
          <ac:spMkLst>
            <pc:docMk/>
            <pc:sldMk cId="3469716847" sldId="7167"/>
            <ac:spMk id="283" creationId="{F0E2336B-14A4-43DA-BD80-59AEA6E2C7F0}"/>
          </ac:spMkLst>
        </pc:spChg>
        <pc:spChg chg="mod ord">
          <ac:chgData name="Ugo MANTEL" userId="2d5b7065-31bb-4181-a7f8-a73bf0c30211" providerId="ADAL" clId="{358ACBA0-0209-42F1-8A58-9E837225743E}" dt="2022-01-19T08:24:32.142" v="1423"/>
          <ac:spMkLst>
            <pc:docMk/>
            <pc:sldMk cId="3469716847" sldId="7167"/>
            <ac:spMk id="284" creationId="{3356FA15-0FA1-454B-811C-3AE8407AE4F4}"/>
          </ac:spMkLst>
        </pc:spChg>
        <pc:spChg chg="mod">
          <ac:chgData name="Ugo MANTEL" userId="2d5b7065-31bb-4181-a7f8-a73bf0c30211" providerId="ADAL" clId="{358ACBA0-0209-42F1-8A58-9E837225743E}" dt="2022-01-19T08:24:32.126" v="1368"/>
          <ac:spMkLst>
            <pc:docMk/>
            <pc:sldMk cId="3469716847" sldId="7167"/>
            <ac:spMk id="298" creationId="{F0A60891-09E7-4F67-8CF0-24AAEA96140F}"/>
          </ac:spMkLst>
        </pc:spChg>
        <pc:spChg chg="mod">
          <ac:chgData name="Ugo MANTEL" userId="2d5b7065-31bb-4181-a7f8-a73bf0c30211" providerId="ADAL" clId="{358ACBA0-0209-42F1-8A58-9E837225743E}" dt="2022-01-19T08:24:32.127" v="1372"/>
          <ac:spMkLst>
            <pc:docMk/>
            <pc:sldMk cId="3469716847" sldId="7167"/>
            <ac:spMk id="299" creationId="{C4C8497D-3FA8-4F68-AB20-1644AFDA7107}"/>
          </ac:spMkLst>
        </pc:spChg>
        <pc:spChg chg="mod">
          <ac:chgData name="Ugo MANTEL" userId="2d5b7065-31bb-4181-a7f8-a73bf0c30211" providerId="ADAL" clId="{358ACBA0-0209-42F1-8A58-9E837225743E}" dt="2022-01-19T08:24:32.127" v="1373"/>
          <ac:spMkLst>
            <pc:docMk/>
            <pc:sldMk cId="3469716847" sldId="7167"/>
            <ac:spMk id="300" creationId="{AB110EBF-C8D2-4EB7-86BC-B5B6BCC833D5}"/>
          </ac:spMkLst>
        </pc:spChg>
        <pc:spChg chg="mod">
          <ac:chgData name="Ugo MANTEL" userId="2d5b7065-31bb-4181-a7f8-a73bf0c30211" providerId="ADAL" clId="{358ACBA0-0209-42F1-8A58-9E837225743E}" dt="2022-01-19T08:24:32.127" v="1371"/>
          <ac:spMkLst>
            <pc:docMk/>
            <pc:sldMk cId="3469716847" sldId="7167"/>
            <ac:spMk id="301" creationId="{678A9517-79BE-470F-A155-DD97946003A1}"/>
          </ac:spMkLst>
        </pc:spChg>
        <pc:spChg chg="mod">
          <ac:chgData name="Ugo MANTEL" userId="2d5b7065-31bb-4181-a7f8-a73bf0c30211" providerId="ADAL" clId="{358ACBA0-0209-42F1-8A58-9E837225743E}" dt="2022-01-19T08:24:32.128" v="1374"/>
          <ac:spMkLst>
            <pc:docMk/>
            <pc:sldMk cId="3469716847" sldId="7167"/>
            <ac:spMk id="302" creationId="{2A314CB2-DC62-4B76-AFE5-4D5CD5F5D76B}"/>
          </ac:spMkLst>
        </pc:spChg>
        <pc:spChg chg="mod">
          <ac:chgData name="Ugo MANTEL" userId="2d5b7065-31bb-4181-a7f8-a73bf0c30211" providerId="ADAL" clId="{358ACBA0-0209-42F1-8A58-9E837225743E}" dt="2022-01-19T08:24:32.125" v="1365"/>
          <ac:spMkLst>
            <pc:docMk/>
            <pc:sldMk cId="3469716847" sldId="7167"/>
            <ac:spMk id="303" creationId="{B72BEB40-1CDB-4924-BC9A-EFC343E45EB1}"/>
          </ac:spMkLst>
        </pc:spChg>
        <pc:spChg chg="mod">
          <ac:chgData name="Ugo MANTEL" userId="2d5b7065-31bb-4181-a7f8-a73bf0c30211" providerId="ADAL" clId="{358ACBA0-0209-42F1-8A58-9E837225743E}" dt="2022-01-19T08:24:32.126" v="1366"/>
          <ac:spMkLst>
            <pc:docMk/>
            <pc:sldMk cId="3469716847" sldId="7167"/>
            <ac:spMk id="304" creationId="{20475BEE-84A8-4A00-A8FF-46D06E25F0D5}"/>
          </ac:spMkLst>
        </pc:spChg>
        <pc:spChg chg="mod">
          <ac:chgData name="Ugo MANTEL" userId="2d5b7065-31bb-4181-a7f8-a73bf0c30211" providerId="ADAL" clId="{358ACBA0-0209-42F1-8A58-9E837225743E}" dt="2022-01-19T08:24:32.128" v="1375"/>
          <ac:spMkLst>
            <pc:docMk/>
            <pc:sldMk cId="3469716847" sldId="7167"/>
            <ac:spMk id="305" creationId="{C9289B69-B4DD-4E51-85F0-F80011E3BEFD}"/>
          </ac:spMkLst>
        </pc:spChg>
        <pc:spChg chg="mod">
          <ac:chgData name="Ugo MANTEL" userId="2d5b7065-31bb-4181-a7f8-a73bf0c30211" providerId="ADAL" clId="{358ACBA0-0209-42F1-8A58-9E837225743E}" dt="2022-01-19T08:24:32.127" v="1370"/>
          <ac:spMkLst>
            <pc:docMk/>
            <pc:sldMk cId="3469716847" sldId="7167"/>
            <ac:spMk id="306" creationId="{99076C11-0B47-441C-8C21-0A83FEBC7DF9}"/>
          </ac:spMkLst>
        </pc:spChg>
        <pc:spChg chg="mod">
          <ac:chgData name="Ugo MANTEL" userId="2d5b7065-31bb-4181-a7f8-a73bf0c30211" providerId="ADAL" clId="{358ACBA0-0209-42F1-8A58-9E837225743E}" dt="2022-01-19T08:24:32.089" v="1254"/>
          <ac:spMkLst>
            <pc:docMk/>
            <pc:sldMk cId="3469716847" sldId="7167"/>
            <ac:spMk id="311" creationId="{F292C872-C22F-4473-A7D6-F2929FFFF3C5}"/>
          </ac:spMkLst>
        </pc:spChg>
        <pc:spChg chg="mod">
          <ac:chgData name="Ugo MANTEL" userId="2d5b7065-31bb-4181-a7f8-a73bf0c30211" providerId="ADAL" clId="{358ACBA0-0209-42F1-8A58-9E837225743E}" dt="2022-01-19T08:24:32.091" v="1259"/>
          <ac:spMkLst>
            <pc:docMk/>
            <pc:sldMk cId="3469716847" sldId="7167"/>
            <ac:spMk id="312" creationId="{A8B0C812-9436-4DED-B9EC-87CE8FE6775F}"/>
          </ac:spMkLst>
        </pc:spChg>
        <pc:spChg chg="mod ord">
          <ac:chgData name="Ugo MANTEL" userId="2d5b7065-31bb-4181-a7f8-a73bf0c30211" providerId="ADAL" clId="{358ACBA0-0209-42F1-8A58-9E837225743E}" dt="2022-01-19T08:24:32.143" v="1425"/>
          <ac:spMkLst>
            <pc:docMk/>
            <pc:sldMk cId="3469716847" sldId="7167"/>
            <ac:spMk id="316" creationId="{65801204-0C97-4277-A298-636BFC7A6224}"/>
          </ac:spMkLst>
        </pc:spChg>
        <pc:spChg chg="mod ord">
          <ac:chgData name="Ugo MANTEL" userId="2d5b7065-31bb-4181-a7f8-a73bf0c30211" providerId="ADAL" clId="{358ACBA0-0209-42F1-8A58-9E837225743E}" dt="2022-01-19T08:24:32.143" v="1427"/>
          <ac:spMkLst>
            <pc:docMk/>
            <pc:sldMk cId="3469716847" sldId="7167"/>
            <ac:spMk id="317" creationId="{49DA96E0-A31E-43A7-8C4E-86663F6C8F65}"/>
          </ac:spMkLst>
        </pc:spChg>
        <pc:spChg chg="mod ord">
          <ac:chgData name="Ugo MANTEL" userId="2d5b7065-31bb-4181-a7f8-a73bf0c30211" providerId="ADAL" clId="{358ACBA0-0209-42F1-8A58-9E837225743E}" dt="2022-01-19T08:24:32.144" v="1429"/>
          <ac:spMkLst>
            <pc:docMk/>
            <pc:sldMk cId="3469716847" sldId="7167"/>
            <ac:spMk id="318" creationId="{D80123E4-9FF2-4C5A-BA77-012F6C7F1307}"/>
          </ac:spMkLst>
        </pc:spChg>
        <pc:spChg chg="mod ord">
          <ac:chgData name="Ugo MANTEL" userId="2d5b7065-31bb-4181-a7f8-a73bf0c30211" providerId="ADAL" clId="{358ACBA0-0209-42F1-8A58-9E837225743E}" dt="2022-01-19T08:24:32.144" v="1431"/>
          <ac:spMkLst>
            <pc:docMk/>
            <pc:sldMk cId="3469716847" sldId="7167"/>
            <ac:spMk id="319" creationId="{DB9F6B89-F38C-457B-99DA-6E98CBA118FF}"/>
          </ac:spMkLst>
        </pc:spChg>
        <pc:spChg chg="mod">
          <ac:chgData name="Ugo MANTEL" userId="2d5b7065-31bb-4181-a7f8-a73bf0c30211" providerId="ADAL" clId="{358ACBA0-0209-42F1-8A58-9E837225743E}" dt="2022-01-19T08:24:32.146" v="1435"/>
          <ac:spMkLst>
            <pc:docMk/>
            <pc:sldMk cId="3469716847" sldId="7167"/>
            <ac:spMk id="321" creationId="{9691442E-62DF-4AF5-92A9-12C2A505072C}"/>
          </ac:spMkLst>
        </pc:spChg>
        <pc:spChg chg="mod">
          <ac:chgData name="Ugo MANTEL" userId="2d5b7065-31bb-4181-a7f8-a73bf0c30211" providerId="ADAL" clId="{358ACBA0-0209-42F1-8A58-9E837225743E}" dt="2022-01-19T08:24:32.146" v="1436"/>
          <ac:spMkLst>
            <pc:docMk/>
            <pc:sldMk cId="3469716847" sldId="7167"/>
            <ac:spMk id="323" creationId="{BDD92B3A-8B88-48EC-94D9-13673F268723}"/>
          </ac:spMkLst>
        </pc:spChg>
        <pc:spChg chg="mod">
          <ac:chgData name="Ugo MANTEL" userId="2d5b7065-31bb-4181-a7f8-a73bf0c30211" providerId="ADAL" clId="{358ACBA0-0209-42F1-8A58-9E837225743E}" dt="2022-01-19T08:24:32.147" v="1437"/>
          <ac:spMkLst>
            <pc:docMk/>
            <pc:sldMk cId="3469716847" sldId="7167"/>
            <ac:spMk id="324" creationId="{8A5BCE9F-27BA-44CE-8466-B22D0213E2EA}"/>
          </ac:spMkLst>
        </pc:spChg>
        <pc:spChg chg="mod">
          <ac:chgData name="Ugo MANTEL" userId="2d5b7065-31bb-4181-a7f8-a73bf0c30211" providerId="ADAL" clId="{358ACBA0-0209-42F1-8A58-9E837225743E}" dt="2022-01-19T08:24:32.145" v="1433"/>
          <ac:spMkLst>
            <pc:docMk/>
            <pc:sldMk cId="3469716847" sldId="7167"/>
            <ac:spMk id="326" creationId="{9122796D-DA87-42E3-8BF0-9705DADA3348}"/>
          </ac:spMkLst>
        </pc:spChg>
        <pc:spChg chg="mod">
          <ac:chgData name="Ugo MANTEL" userId="2d5b7065-31bb-4181-a7f8-a73bf0c30211" providerId="ADAL" clId="{358ACBA0-0209-42F1-8A58-9E837225743E}" dt="2022-01-19T08:24:32.145" v="1434"/>
          <ac:spMkLst>
            <pc:docMk/>
            <pc:sldMk cId="3469716847" sldId="7167"/>
            <ac:spMk id="327" creationId="{33BAD6A8-8A92-47A0-AFE8-26271D37E52B}"/>
          </ac:spMkLst>
        </pc:spChg>
        <pc:spChg chg="mod">
          <ac:chgData name="Ugo MANTEL" userId="2d5b7065-31bb-4181-a7f8-a73bf0c30211" providerId="ADAL" clId="{358ACBA0-0209-42F1-8A58-9E837225743E}" dt="2022-01-19T08:24:32.145" v="1432"/>
          <ac:spMkLst>
            <pc:docMk/>
            <pc:sldMk cId="3469716847" sldId="7167"/>
            <ac:spMk id="328" creationId="{077FE630-4BCD-43EB-B8E9-45DC57824E30}"/>
          </ac:spMkLst>
        </pc:spChg>
        <pc:spChg chg="mod">
          <ac:chgData name="Ugo MANTEL" userId="2d5b7065-31bb-4181-a7f8-a73bf0c30211" providerId="ADAL" clId="{358ACBA0-0209-42F1-8A58-9E837225743E}" dt="2022-01-19T08:24:32.110" v="1313"/>
          <ac:spMkLst>
            <pc:docMk/>
            <pc:sldMk cId="3469716847" sldId="7167"/>
            <ac:spMk id="359" creationId="{8FA11DE9-811E-4C9C-8B7F-02BEEFA0E2E7}"/>
          </ac:spMkLst>
        </pc:spChg>
        <pc:spChg chg="mod">
          <ac:chgData name="Ugo MANTEL" userId="2d5b7065-31bb-4181-a7f8-a73bf0c30211" providerId="ADAL" clId="{358ACBA0-0209-42F1-8A58-9E837225743E}" dt="2022-01-19T08:24:32.110" v="1312"/>
          <ac:spMkLst>
            <pc:docMk/>
            <pc:sldMk cId="3469716847" sldId="7167"/>
            <ac:spMk id="360" creationId="{1ED995CA-6652-4F1C-BDC6-1FC48EC0B5A8}"/>
          </ac:spMkLst>
        </pc:spChg>
        <pc:spChg chg="mod">
          <ac:chgData name="Ugo MANTEL" userId="2d5b7065-31bb-4181-a7f8-a73bf0c30211" providerId="ADAL" clId="{358ACBA0-0209-42F1-8A58-9E837225743E}" dt="2022-01-19T08:24:32.109" v="1311"/>
          <ac:spMkLst>
            <pc:docMk/>
            <pc:sldMk cId="3469716847" sldId="7167"/>
            <ac:spMk id="361" creationId="{4B0FA992-EB04-40CE-A212-5DE83ABB7C22}"/>
          </ac:spMkLst>
        </pc:spChg>
        <pc:spChg chg="mod">
          <ac:chgData name="Ugo MANTEL" userId="2d5b7065-31bb-4181-a7f8-a73bf0c30211" providerId="ADAL" clId="{358ACBA0-0209-42F1-8A58-9E837225743E}" dt="2022-01-19T08:24:32.107" v="1306"/>
          <ac:spMkLst>
            <pc:docMk/>
            <pc:sldMk cId="3469716847" sldId="7167"/>
            <ac:spMk id="362" creationId="{22BD776F-0BED-4C6A-BB5E-0CF80442187F}"/>
          </ac:spMkLst>
        </pc:spChg>
        <pc:spChg chg="mod">
          <ac:chgData name="Ugo MANTEL" userId="2d5b7065-31bb-4181-a7f8-a73bf0c30211" providerId="ADAL" clId="{358ACBA0-0209-42F1-8A58-9E837225743E}" dt="2022-01-19T08:24:32.110" v="1314"/>
          <ac:spMkLst>
            <pc:docMk/>
            <pc:sldMk cId="3469716847" sldId="7167"/>
            <ac:spMk id="363" creationId="{A512CFA0-0D0C-43DC-A422-D8B33D990C73}"/>
          </ac:spMkLst>
        </pc:spChg>
        <pc:spChg chg="mod ord">
          <ac:chgData name="Ugo MANTEL" userId="2d5b7065-31bb-4181-a7f8-a73bf0c30211" providerId="ADAL" clId="{358ACBA0-0209-42F1-8A58-9E837225743E}" dt="2022-01-19T08:24:32.147" v="1439"/>
          <ac:spMkLst>
            <pc:docMk/>
            <pc:sldMk cId="3469716847" sldId="7167"/>
            <ac:spMk id="365" creationId="{401A80C7-51FB-4376-8345-04D59ADC798C}"/>
          </ac:spMkLst>
        </pc:spChg>
        <pc:grpChg chg="mod ord">
          <ac:chgData name="Ugo MANTEL" userId="2d5b7065-31bb-4181-a7f8-a73bf0c30211" providerId="ADAL" clId="{358ACBA0-0209-42F1-8A58-9E837225743E}" dt="2022-01-19T08:24:32.149" v="1441"/>
          <ac:grpSpMkLst>
            <pc:docMk/>
            <pc:sldMk cId="3469716847" sldId="7167"/>
            <ac:grpSpMk id="499" creationId="{445B2419-5800-44CA-811B-1B80330A3CEE}"/>
          </ac:grpSpMkLst>
        </pc:grpChg>
        <pc:graphicFrameChg chg="mod">
          <ac:chgData name="Ugo MANTEL" userId="2d5b7065-31bb-4181-a7f8-a73bf0c30211" providerId="ADAL" clId="{358ACBA0-0209-42F1-8A58-9E837225743E}" dt="2022-01-19T08:24:32.154" v="1454"/>
          <ac:graphicFrameMkLst>
            <pc:docMk/>
            <pc:sldMk cId="3469716847" sldId="7167"/>
            <ac:graphicFrameMk id="33" creationId="{86158E79-F997-40AF-B834-92852138EB03}"/>
          </ac:graphicFrameMkLst>
        </pc:graphicFrameChg>
        <pc:graphicFrameChg chg="del">
          <ac:chgData name="Ugo MANTEL" userId="2d5b7065-31bb-4181-a7f8-a73bf0c30211" providerId="ADAL" clId="{358ACBA0-0209-42F1-8A58-9E837225743E}" dt="2022-01-19T08:24:31.475" v="890"/>
          <ac:graphicFrameMkLst>
            <pc:docMk/>
            <pc:sldMk cId="3469716847" sldId="7167"/>
            <ac:graphicFrameMk id="190" creationId="{F70D8001-A4AD-41C9-9E3A-CA129D29B3BB}"/>
          </ac:graphicFrameMkLst>
        </pc:graphicFrameChg>
        <pc:graphicFrameChg chg="del">
          <ac:chgData name="Ugo MANTEL" userId="2d5b7065-31bb-4181-a7f8-a73bf0c30211" providerId="ADAL" clId="{358ACBA0-0209-42F1-8A58-9E837225743E}" dt="2022-01-19T08:24:31.774" v="1056"/>
          <ac:graphicFrameMkLst>
            <pc:docMk/>
            <pc:sldMk cId="3469716847" sldId="7167"/>
            <ac:graphicFrameMk id="193" creationId="{8A590AD0-0C45-4736-AA0F-842E0B372EB0}"/>
          </ac:graphicFrameMkLst>
        </pc:graphicFrameChg>
        <pc:graphicFrameChg chg="del">
          <ac:chgData name="Ugo MANTEL" userId="2d5b7065-31bb-4181-a7f8-a73bf0c30211" providerId="ADAL" clId="{358ACBA0-0209-42F1-8A58-9E837225743E}" dt="2022-01-19T08:24:32.050" v="1207"/>
          <ac:graphicFrameMkLst>
            <pc:docMk/>
            <pc:sldMk cId="3469716847" sldId="7167"/>
            <ac:graphicFrameMk id="234" creationId="{3C0F3C39-57F2-4110-ACD3-D27B70F674B8}"/>
          </ac:graphicFrameMkLst>
        </pc:graphicFrameChg>
        <pc:graphicFrameChg chg="add mod ord replST">
          <ac:chgData name="Ugo MANTEL" userId="2d5b7065-31bb-4181-a7f8-a73bf0c30211" providerId="ADAL" clId="{358ACBA0-0209-42F1-8A58-9E837225743E}" dt="2022-01-19T08:24:32.088" v="1250"/>
          <ac:graphicFrameMkLst>
            <pc:docMk/>
            <pc:sldMk cId="3469716847" sldId="7167"/>
            <ac:graphicFrameMk id="235" creationId="{F24F2581-28A7-4357-9B91-C7FE817E7910}"/>
          </ac:graphicFrameMkLst>
        </pc:graphicFrameChg>
        <pc:graphicFrameChg chg="add mod ord replST">
          <ac:chgData name="Ugo MANTEL" userId="2d5b7065-31bb-4181-a7f8-a73bf0c30211" providerId="ADAL" clId="{358ACBA0-0209-42F1-8A58-9E837225743E}" dt="2022-01-19T08:24:32.106" v="1304"/>
          <ac:graphicFrameMkLst>
            <pc:docMk/>
            <pc:sldMk cId="3469716847" sldId="7167"/>
            <ac:graphicFrameMk id="237" creationId="{897A21F5-1E95-4227-B0A2-3F13FA656D15}"/>
          </ac:graphicFrameMkLst>
        </pc:graphicFrameChg>
        <pc:graphicFrameChg chg="add mod ord replST">
          <ac:chgData name="Ugo MANTEL" userId="2d5b7065-31bb-4181-a7f8-a73bf0c30211" providerId="ADAL" clId="{358ACBA0-0209-42F1-8A58-9E837225743E}" dt="2022-01-19T08:24:32.125" v="1363"/>
          <ac:graphicFrameMkLst>
            <pc:docMk/>
            <pc:sldMk cId="3469716847" sldId="7167"/>
            <ac:graphicFrameMk id="238" creationId="{D8517B6C-B0E8-4292-A1F6-406179D94318}"/>
          </ac:graphicFrameMkLst>
        </pc:graphicFrameChg>
        <pc:picChg chg="mod">
          <ac:chgData name="Ugo MANTEL" userId="2d5b7065-31bb-4181-a7f8-a73bf0c30211" providerId="ADAL" clId="{358ACBA0-0209-42F1-8A58-9E837225743E}" dt="2022-01-19T08:24:32.084" v="1235"/>
          <ac:picMkLst>
            <pc:docMk/>
            <pc:sldMk cId="3469716847" sldId="7167"/>
            <ac:picMk id="6" creationId="{D86A4923-DDB0-4224-8031-0F43552BF49C}"/>
          </ac:picMkLst>
        </pc:picChg>
        <pc:picChg chg="mod">
          <ac:chgData name="Ugo MANTEL" userId="2d5b7065-31bb-4181-a7f8-a73bf0c30211" providerId="ADAL" clId="{358ACBA0-0209-42F1-8A58-9E837225743E}" dt="2022-01-19T08:24:32.084" v="1236"/>
          <ac:picMkLst>
            <pc:docMk/>
            <pc:sldMk cId="3469716847" sldId="7167"/>
            <ac:picMk id="7" creationId="{997B053A-EC5A-457A-B893-9F72342CED03}"/>
          </ac:picMkLst>
        </pc:picChg>
        <pc:picChg chg="mod ord">
          <ac:chgData name="Ugo MANTEL" userId="2d5b7065-31bb-4181-a7f8-a73bf0c30211" providerId="ADAL" clId="{358ACBA0-0209-42F1-8A58-9E837225743E}" dt="2022-01-19T08:24:32.085" v="1238"/>
          <ac:picMkLst>
            <pc:docMk/>
            <pc:sldMk cId="3469716847" sldId="7167"/>
            <ac:picMk id="8" creationId="{F788D890-CF7F-4AA1-8049-2A497DFFCADD}"/>
          </ac:picMkLst>
        </pc:picChg>
        <pc:picChg chg="mod">
          <ac:chgData name="Ugo MANTEL" userId="2d5b7065-31bb-4181-a7f8-a73bf0c30211" providerId="ADAL" clId="{358ACBA0-0209-42F1-8A58-9E837225743E}" dt="2022-01-19T08:24:32.081" v="1225"/>
          <ac:picMkLst>
            <pc:docMk/>
            <pc:sldMk cId="3469716847" sldId="7167"/>
            <ac:picMk id="9" creationId="{6143312A-11EF-4B09-9935-3CD6F1048F54}"/>
          </ac:picMkLst>
        </pc:picChg>
        <pc:picChg chg="mod">
          <ac:chgData name="Ugo MANTEL" userId="2d5b7065-31bb-4181-a7f8-a73bf0c30211" providerId="ADAL" clId="{358ACBA0-0209-42F1-8A58-9E837225743E}" dt="2022-01-19T08:24:32.082" v="1228"/>
          <ac:picMkLst>
            <pc:docMk/>
            <pc:sldMk cId="3469716847" sldId="7167"/>
            <ac:picMk id="15" creationId="{C330A7FE-1FA5-49B1-A3CD-76047CEA3713}"/>
          </ac:picMkLst>
        </pc:picChg>
        <pc:cxnChg chg="mod ord">
          <ac:chgData name="Ugo MANTEL" userId="2d5b7065-31bb-4181-a7f8-a73bf0c30211" providerId="ADAL" clId="{358ACBA0-0209-42F1-8A58-9E837225743E}" dt="2022-01-19T08:24:32.079" v="1220"/>
          <ac:cxnSpMkLst>
            <pc:docMk/>
            <pc:sldMk cId="3469716847" sldId="7167"/>
            <ac:cxnSpMk id="53" creationId="{7064E67F-8CA0-4DE8-89A6-084606DAA156}"/>
          </ac:cxnSpMkLst>
        </pc:cxnChg>
        <pc:cxnChg chg="mod ord">
          <ac:chgData name="Ugo MANTEL" userId="2d5b7065-31bb-4181-a7f8-a73bf0c30211" providerId="ADAL" clId="{358ACBA0-0209-42F1-8A58-9E837225743E}" dt="2022-01-19T08:24:32.092" v="1264"/>
          <ac:cxnSpMkLst>
            <pc:docMk/>
            <pc:sldMk cId="3469716847" sldId="7167"/>
            <ac:cxnSpMk id="142" creationId="{07CA170D-A478-4AED-B232-29E2B75893F5}"/>
          </ac:cxnSpMkLst>
        </pc:cxnChg>
        <pc:cxnChg chg="mod ord">
          <ac:chgData name="Ugo MANTEL" userId="2d5b7065-31bb-4181-a7f8-a73bf0c30211" providerId="ADAL" clId="{358ACBA0-0209-42F1-8A58-9E837225743E}" dt="2022-01-19T08:24:32.093" v="1266"/>
          <ac:cxnSpMkLst>
            <pc:docMk/>
            <pc:sldMk cId="3469716847" sldId="7167"/>
            <ac:cxnSpMk id="143" creationId="{0F51282D-19E8-485C-8AEE-F49860BF1B83}"/>
          </ac:cxnSpMkLst>
        </pc:cxnChg>
        <pc:cxnChg chg="mod ord">
          <ac:chgData name="Ugo MANTEL" userId="2d5b7065-31bb-4181-a7f8-a73bf0c30211" providerId="ADAL" clId="{358ACBA0-0209-42F1-8A58-9E837225743E}" dt="2022-01-19T08:24:32.094" v="1268"/>
          <ac:cxnSpMkLst>
            <pc:docMk/>
            <pc:sldMk cId="3469716847" sldId="7167"/>
            <ac:cxnSpMk id="144" creationId="{91DFACBD-39B4-4EB8-A4FA-BC0A3479497D}"/>
          </ac:cxnSpMkLst>
        </pc:cxnChg>
        <pc:cxnChg chg="mod ord">
          <ac:chgData name="Ugo MANTEL" userId="2d5b7065-31bb-4181-a7f8-a73bf0c30211" providerId="ADAL" clId="{358ACBA0-0209-42F1-8A58-9E837225743E}" dt="2022-01-19T08:24:32.111" v="1317"/>
          <ac:cxnSpMkLst>
            <pc:docMk/>
            <pc:sldMk cId="3469716847" sldId="7167"/>
            <ac:cxnSpMk id="195" creationId="{DE30F916-F08B-491C-AA35-027717EB12B4}"/>
          </ac:cxnSpMkLst>
        </pc:cxnChg>
        <pc:cxnChg chg="mod ord">
          <ac:chgData name="Ugo MANTEL" userId="2d5b7065-31bb-4181-a7f8-a73bf0c30211" providerId="ADAL" clId="{358ACBA0-0209-42F1-8A58-9E837225743E}" dt="2022-01-19T08:24:32.111" v="1319"/>
          <ac:cxnSpMkLst>
            <pc:docMk/>
            <pc:sldMk cId="3469716847" sldId="7167"/>
            <ac:cxnSpMk id="196" creationId="{35BF208D-326D-4CE2-BC46-0A35E1D1E0A8}"/>
          </ac:cxnSpMkLst>
        </pc:cxnChg>
        <pc:cxnChg chg="mod ord">
          <ac:chgData name="Ugo MANTEL" userId="2d5b7065-31bb-4181-a7f8-a73bf0c30211" providerId="ADAL" clId="{358ACBA0-0209-42F1-8A58-9E837225743E}" dt="2022-01-19T08:24:32.112" v="1321"/>
          <ac:cxnSpMkLst>
            <pc:docMk/>
            <pc:sldMk cId="3469716847" sldId="7167"/>
            <ac:cxnSpMk id="197" creationId="{620B72D1-7A1A-46FA-8581-8EB2466F72A4}"/>
          </ac:cxnSpMkLst>
        </pc:cxnChg>
        <pc:cxnChg chg="mod ord">
          <ac:chgData name="Ugo MANTEL" userId="2d5b7065-31bb-4181-a7f8-a73bf0c30211" providerId="ADAL" clId="{358ACBA0-0209-42F1-8A58-9E837225743E}" dt="2022-01-19T08:24:32.129" v="1377"/>
          <ac:cxnSpMkLst>
            <pc:docMk/>
            <pc:sldMk cId="3469716847" sldId="7167"/>
            <ac:cxnSpMk id="249" creationId="{C2B5DD5E-27E1-43C1-A32B-1FEF9DC3F991}"/>
          </ac:cxnSpMkLst>
        </pc:cxnChg>
        <pc:cxnChg chg="mod ord">
          <ac:chgData name="Ugo MANTEL" userId="2d5b7065-31bb-4181-a7f8-a73bf0c30211" providerId="ADAL" clId="{358ACBA0-0209-42F1-8A58-9E837225743E}" dt="2022-01-19T08:24:32.130" v="1379"/>
          <ac:cxnSpMkLst>
            <pc:docMk/>
            <pc:sldMk cId="3469716847" sldId="7167"/>
            <ac:cxnSpMk id="250" creationId="{B4E3B148-F396-492D-8EBD-0FB688AB7465}"/>
          </ac:cxnSpMkLst>
        </pc:cxnChg>
        <pc:cxnChg chg="mod ord">
          <ac:chgData name="Ugo MANTEL" userId="2d5b7065-31bb-4181-a7f8-a73bf0c30211" providerId="ADAL" clId="{358ACBA0-0209-42F1-8A58-9E837225743E}" dt="2022-01-19T08:24:32.130" v="1381"/>
          <ac:cxnSpMkLst>
            <pc:docMk/>
            <pc:sldMk cId="3469716847" sldId="7167"/>
            <ac:cxnSpMk id="251" creationId="{FE160437-716B-44F7-AC1A-9A01CE3E2A8E}"/>
          </ac:cxnSpMkLst>
        </pc:cxnChg>
      </pc:sldChg>
      <pc:sldChg chg="addSp delSp modSp mod">
        <pc:chgData name="Ugo MANTEL" userId="2d5b7065-31bb-4181-a7f8-a73bf0c30211" providerId="ADAL" clId="{358ACBA0-0209-42F1-8A58-9E837225743E}" dt="2022-01-19T08:25:12.763" v="5571"/>
        <pc:sldMkLst>
          <pc:docMk/>
          <pc:sldMk cId="1791883090" sldId="7264"/>
        </pc:sldMkLst>
        <pc:spChg chg="mod">
          <ac:chgData name="Ugo MANTEL" userId="2d5b7065-31bb-4181-a7f8-a73bf0c30211" providerId="ADAL" clId="{358ACBA0-0209-42F1-8A58-9E837225743E}" dt="2022-01-19T08:25:12.704" v="5372"/>
          <ac:spMkLst>
            <pc:docMk/>
            <pc:sldMk cId="1791883090" sldId="7264"/>
            <ac:spMk id="2" creationId="{70876E0E-5A26-4C0C-92CE-4D73FDCBD156}"/>
          </ac:spMkLst>
        </pc:spChg>
        <pc:spChg chg="mod ord">
          <ac:chgData name="Ugo MANTEL" userId="2d5b7065-31bb-4181-a7f8-a73bf0c30211" providerId="ADAL" clId="{358ACBA0-0209-42F1-8A58-9E837225743E}" dt="2022-01-19T08:25:12.705" v="5374"/>
          <ac:spMkLst>
            <pc:docMk/>
            <pc:sldMk cId="1791883090" sldId="7264"/>
            <ac:spMk id="3" creationId="{BA9C5DAE-8B2F-4E76-943C-FE8549DBB5BD}"/>
          </ac:spMkLst>
        </pc:spChg>
        <pc:spChg chg="add del mod modVis">
          <ac:chgData name="Ugo MANTEL" userId="2d5b7065-31bb-4181-a7f8-a73bf0c30211" providerId="ADAL" clId="{358ACBA0-0209-42F1-8A58-9E837225743E}" dt="2022-01-19T08:25:12.760" v="5569"/>
          <ac:spMkLst>
            <pc:docMk/>
            <pc:sldMk cId="1791883090" sldId="7264"/>
            <ac:spMk id="4" creationId="{633ADE31-2A28-4BC9-8C18-09C03D5FE05D}"/>
          </ac:spMkLst>
        </pc:spChg>
        <pc:spChg chg="mod ord">
          <ac:chgData name="Ugo MANTEL" userId="2d5b7065-31bb-4181-a7f8-a73bf0c30211" providerId="ADAL" clId="{358ACBA0-0209-42F1-8A58-9E837225743E}" dt="2022-01-19T08:25:12.706" v="5378"/>
          <ac:spMkLst>
            <pc:docMk/>
            <pc:sldMk cId="1791883090" sldId="7264"/>
            <ac:spMk id="10" creationId="{679255AE-38D5-40DD-8A24-115A0F62D462}"/>
          </ac:spMkLst>
        </pc:spChg>
        <pc:spChg chg="mod ord">
          <ac:chgData name="Ugo MANTEL" userId="2d5b7065-31bb-4181-a7f8-a73bf0c30211" providerId="ADAL" clId="{358ACBA0-0209-42F1-8A58-9E837225743E}" dt="2022-01-19T08:25:12.706" v="5380"/>
          <ac:spMkLst>
            <pc:docMk/>
            <pc:sldMk cId="1791883090" sldId="7264"/>
            <ac:spMk id="26" creationId="{21350974-CF5B-4FE4-A120-1BA13E66C086}"/>
          </ac:spMkLst>
        </pc:spChg>
        <pc:spChg chg="mod">
          <ac:chgData name="Ugo MANTEL" userId="2d5b7065-31bb-4181-a7f8-a73bf0c30211" providerId="ADAL" clId="{358ACBA0-0209-42F1-8A58-9E837225743E}" dt="2022-01-19T08:25:12.726" v="5453"/>
          <ac:spMkLst>
            <pc:docMk/>
            <pc:sldMk cId="1791883090" sldId="7264"/>
            <ac:spMk id="84" creationId="{CC718D06-63DA-4083-AF02-461F3B95242D}"/>
          </ac:spMkLst>
        </pc:spChg>
        <pc:spChg chg="mod">
          <ac:chgData name="Ugo MANTEL" userId="2d5b7065-31bb-4181-a7f8-a73bf0c30211" providerId="ADAL" clId="{358ACBA0-0209-42F1-8A58-9E837225743E}" dt="2022-01-19T08:25:12.724" v="5447"/>
          <ac:spMkLst>
            <pc:docMk/>
            <pc:sldMk cId="1791883090" sldId="7264"/>
            <ac:spMk id="85" creationId="{F5FD6E5E-0265-414F-966B-07B78DC245EF}"/>
          </ac:spMkLst>
        </pc:spChg>
        <pc:spChg chg="mod ord">
          <ac:chgData name="Ugo MANTEL" userId="2d5b7065-31bb-4181-a7f8-a73bf0c30211" providerId="ADAL" clId="{358ACBA0-0209-42F1-8A58-9E837225743E}" dt="2022-01-19T08:25:12.706" v="5382"/>
          <ac:spMkLst>
            <pc:docMk/>
            <pc:sldMk cId="1791883090" sldId="7264"/>
            <ac:spMk id="86" creationId="{FC128C95-E7B7-4880-A46E-8932D941EEE1}"/>
          </ac:spMkLst>
        </pc:spChg>
        <pc:spChg chg="mod">
          <ac:chgData name="Ugo MANTEL" userId="2d5b7065-31bb-4181-a7f8-a73bf0c30211" providerId="ADAL" clId="{358ACBA0-0209-42F1-8A58-9E837225743E}" dt="2022-01-19T08:25:12.727" v="5456"/>
          <ac:spMkLst>
            <pc:docMk/>
            <pc:sldMk cId="1791883090" sldId="7264"/>
            <ac:spMk id="87" creationId="{9593EBB4-60A3-4E57-8846-08622FD8C882}"/>
          </ac:spMkLst>
        </pc:spChg>
        <pc:spChg chg="mod">
          <ac:chgData name="Ugo MANTEL" userId="2d5b7065-31bb-4181-a7f8-a73bf0c30211" providerId="ADAL" clId="{358ACBA0-0209-42F1-8A58-9E837225743E}" dt="2022-01-19T08:25:12.724" v="5448"/>
          <ac:spMkLst>
            <pc:docMk/>
            <pc:sldMk cId="1791883090" sldId="7264"/>
            <ac:spMk id="88" creationId="{95468443-BF9D-453D-9D3B-50F0D293803F}"/>
          </ac:spMkLst>
        </pc:spChg>
        <pc:spChg chg="mod">
          <ac:chgData name="Ugo MANTEL" userId="2d5b7065-31bb-4181-a7f8-a73bf0c30211" providerId="ADAL" clId="{358ACBA0-0209-42F1-8A58-9E837225743E}" dt="2022-01-19T08:25:12.725" v="5449"/>
          <ac:spMkLst>
            <pc:docMk/>
            <pc:sldMk cId="1791883090" sldId="7264"/>
            <ac:spMk id="89" creationId="{DE38D904-B9A8-4056-A3BA-F0063485998F}"/>
          </ac:spMkLst>
        </pc:spChg>
        <pc:spChg chg="mod">
          <ac:chgData name="Ugo MANTEL" userId="2d5b7065-31bb-4181-a7f8-a73bf0c30211" providerId="ADAL" clId="{358ACBA0-0209-42F1-8A58-9E837225743E}" dt="2022-01-19T08:25:12.726" v="5452"/>
          <ac:spMkLst>
            <pc:docMk/>
            <pc:sldMk cId="1791883090" sldId="7264"/>
            <ac:spMk id="90" creationId="{1B09A610-233E-4A2E-8189-A625EEC15972}"/>
          </ac:spMkLst>
        </pc:spChg>
        <pc:spChg chg="mod ord">
          <ac:chgData name="Ugo MANTEL" userId="2d5b7065-31bb-4181-a7f8-a73bf0c30211" providerId="ADAL" clId="{358ACBA0-0209-42F1-8A58-9E837225743E}" dt="2022-01-19T08:25:12.726" v="5455"/>
          <ac:spMkLst>
            <pc:docMk/>
            <pc:sldMk cId="1791883090" sldId="7264"/>
            <ac:spMk id="92" creationId="{4BE43A0D-6AE1-4827-96A6-B817535DE2BB}"/>
          </ac:spMkLst>
        </pc:spChg>
        <pc:spChg chg="mod">
          <ac:chgData name="Ugo MANTEL" userId="2d5b7065-31bb-4181-a7f8-a73bf0c30211" providerId="ADAL" clId="{358ACBA0-0209-42F1-8A58-9E837225743E}" dt="2022-01-19T08:25:12.729" v="5463"/>
          <ac:spMkLst>
            <pc:docMk/>
            <pc:sldMk cId="1791883090" sldId="7264"/>
            <ac:spMk id="93" creationId="{BAA7EACD-25CE-4204-85F0-E0FEE1FAA689}"/>
          </ac:spMkLst>
        </pc:spChg>
        <pc:spChg chg="mod">
          <ac:chgData name="Ugo MANTEL" userId="2d5b7065-31bb-4181-a7f8-a73bf0c30211" providerId="ADAL" clId="{358ACBA0-0209-42F1-8A58-9E837225743E}" dt="2022-01-19T08:25:12.728" v="5461"/>
          <ac:spMkLst>
            <pc:docMk/>
            <pc:sldMk cId="1791883090" sldId="7264"/>
            <ac:spMk id="94" creationId="{385EEEF0-04DD-4507-A9E6-3AC10C3B1B08}"/>
          </ac:spMkLst>
        </pc:spChg>
        <pc:spChg chg="mod">
          <ac:chgData name="Ugo MANTEL" userId="2d5b7065-31bb-4181-a7f8-a73bf0c30211" providerId="ADAL" clId="{358ACBA0-0209-42F1-8A58-9E837225743E}" dt="2022-01-19T08:25:12.729" v="5462"/>
          <ac:spMkLst>
            <pc:docMk/>
            <pc:sldMk cId="1791883090" sldId="7264"/>
            <ac:spMk id="101" creationId="{C778D7FF-0187-4EDA-BC1E-CA8826A7ADD0}"/>
          </ac:spMkLst>
        </pc:spChg>
        <pc:spChg chg="mod ord">
          <ac:chgData name="Ugo MANTEL" userId="2d5b7065-31bb-4181-a7f8-a73bf0c30211" providerId="ADAL" clId="{358ACBA0-0209-42F1-8A58-9E837225743E}" dt="2022-01-19T08:25:12.725" v="5451"/>
          <ac:spMkLst>
            <pc:docMk/>
            <pc:sldMk cId="1791883090" sldId="7264"/>
            <ac:spMk id="115" creationId="{1FFCDE72-7D24-4D4B-A1BE-5B81B4192E0B}"/>
          </ac:spMkLst>
        </pc:spChg>
        <pc:spChg chg="mod ord">
          <ac:chgData name="Ugo MANTEL" userId="2d5b7065-31bb-4181-a7f8-a73bf0c30211" providerId="ADAL" clId="{358ACBA0-0209-42F1-8A58-9E837225743E}" dt="2022-01-19T08:25:12.728" v="5460"/>
          <ac:spMkLst>
            <pc:docMk/>
            <pc:sldMk cId="1791883090" sldId="7264"/>
            <ac:spMk id="116" creationId="{7F9369C1-D3CD-4649-B395-0C89BD0A2446}"/>
          </ac:spMkLst>
        </pc:spChg>
        <pc:spChg chg="mod ord">
          <ac:chgData name="Ugo MANTEL" userId="2d5b7065-31bb-4181-a7f8-a73bf0c30211" providerId="ADAL" clId="{358ACBA0-0209-42F1-8A58-9E837225743E}" dt="2022-01-19T08:25:12.730" v="5467"/>
          <ac:spMkLst>
            <pc:docMk/>
            <pc:sldMk cId="1791883090" sldId="7264"/>
            <ac:spMk id="118" creationId="{98A9F373-84D7-4263-A596-0C2A0CBE9B5D}"/>
          </ac:spMkLst>
        </pc:spChg>
        <pc:spChg chg="mod ord">
          <ac:chgData name="Ugo MANTEL" userId="2d5b7065-31bb-4181-a7f8-a73bf0c30211" providerId="ADAL" clId="{358ACBA0-0209-42F1-8A58-9E837225743E}" dt="2022-01-19T08:25:12.729" v="5465"/>
          <ac:spMkLst>
            <pc:docMk/>
            <pc:sldMk cId="1791883090" sldId="7264"/>
            <ac:spMk id="119" creationId="{13217411-8908-4D28-A432-9490D09865A9}"/>
          </ac:spMkLst>
        </pc:spChg>
        <pc:spChg chg="mod ord">
          <ac:chgData name="Ugo MANTEL" userId="2d5b7065-31bb-4181-a7f8-a73bf0c30211" providerId="ADAL" clId="{358ACBA0-0209-42F1-8A58-9E837225743E}" dt="2022-01-19T08:25:12.730" v="5469"/>
          <ac:spMkLst>
            <pc:docMk/>
            <pc:sldMk cId="1791883090" sldId="7264"/>
            <ac:spMk id="120" creationId="{14C3992E-AB02-4A34-B475-C041E3217013}"/>
          </ac:spMkLst>
        </pc:spChg>
        <pc:spChg chg="mod ord">
          <ac:chgData name="Ugo MANTEL" userId="2d5b7065-31bb-4181-a7f8-a73bf0c30211" providerId="ADAL" clId="{358ACBA0-0209-42F1-8A58-9E837225743E}" dt="2022-01-19T08:25:12.731" v="5471"/>
          <ac:spMkLst>
            <pc:docMk/>
            <pc:sldMk cId="1791883090" sldId="7264"/>
            <ac:spMk id="121" creationId="{3BAABF9D-768A-48EA-9AE4-66F84D1AC277}"/>
          </ac:spMkLst>
        </pc:spChg>
        <pc:spChg chg="mod ord">
          <ac:chgData name="Ugo MANTEL" userId="2d5b7065-31bb-4181-a7f8-a73bf0c30211" providerId="ADAL" clId="{358ACBA0-0209-42F1-8A58-9E837225743E}" dt="2022-01-19T08:25:12.724" v="5446"/>
          <ac:spMkLst>
            <pc:docMk/>
            <pc:sldMk cId="1791883090" sldId="7264"/>
            <ac:spMk id="123" creationId="{1D315798-434E-45FF-BD57-C336933F3147}"/>
          </ac:spMkLst>
        </pc:spChg>
        <pc:spChg chg="mod ord">
          <ac:chgData name="Ugo MANTEL" userId="2d5b7065-31bb-4181-a7f8-a73bf0c30211" providerId="ADAL" clId="{358ACBA0-0209-42F1-8A58-9E837225743E}" dt="2022-01-19T08:25:12.703" v="5369"/>
          <ac:spMkLst>
            <pc:docMk/>
            <pc:sldMk cId="1791883090" sldId="7264"/>
            <ac:spMk id="133" creationId="{B78F18EC-03B8-4AEA-A614-B2BB0F6A5E7C}"/>
          </ac:spMkLst>
        </pc:spChg>
        <pc:spChg chg="mod ord">
          <ac:chgData name="Ugo MANTEL" userId="2d5b7065-31bb-4181-a7f8-a73bf0c30211" providerId="ADAL" clId="{358ACBA0-0209-42F1-8A58-9E837225743E}" dt="2022-01-19T08:25:12.704" v="5371"/>
          <ac:spMkLst>
            <pc:docMk/>
            <pc:sldMk cId="1791883090" sldId="7264"/>
            <ac:spMk id="134" creationId="{AFF4C365-8F3B-4E97-BBA2-2C7AE420D566}"/>
          </ac:spMkLst>
        </pc:spChg>
        <pc:spChg chg="mod ord">
          <ac:chgData name="Ugo MANTEL" userId="2d5b7065-31bb-4181-a7f8-a73bf0c30211" providerId="ADAL" clId="{358ACBA0-0209-42F1-8A58-9E837225743E}" dt="2022-01-19T08:25:12.710" v="5394"/>
          <ac:spMkLst>
            <pc:docMk/>
            <pc:sldMk cId="1791883090" sldId="7264"/>
            <ac:spMk id="135" creationId="{8B3056C1-8BCF-40B9-BEF0-E4198E3DD161}"/>
          </ac:spMkLst>
        </pc:spChg>
        <pc:spChg chg="mod ord">
          <ac:chgData name="Ugo MANTEL" userId="2d5b7065-31bb-4181-a7f8-a73bf0c30211" providerId="ADAL" clId="{358ACBA0-0209-42F1-8A58-9E837225743E}" dt="2022-01-19T08:25:12.711" v="5396"/>
          <ac:spMkLst>
            <pc:docMk/>
            <pc:sldMk cId="1791883090" sldId="7264"/>
            <ac:spMk id="137" creationId="{5DB96B92-E583-4655-AA99-27A0C5695C8D}"/>
          </ac:spMkLst>
        </pc:spChg>
        <pc:spChg chg="mod ord">
          <ac:chgData name="Ugo MANTEL" userId="2d5b7065-31bb-4181-a7f8-a73bf0c30211" providerId="ADAL" clId="{358ACBA0-0209-42F1-8A58-9E837225743E}" dt="2022-01-19T08:25:12.727" v="5458"/>
          <ac:spMkLst>
            <pc:docMk/>
            <pc:sldMk cId="1791883090" sldId="7264"/>
            <ac:spMk id="148" creationId="{C07BA76E-6D3A-4304-8ADD-CCB14EFA7BE4}"/>
          </ac:spMkLst>
        </pc:spChg>
        <pc:spChg chg="mod ord">
          <ac:chgData name="Ugo MANTEL" userId="2d5b7065-31bb-4181-a7f8-a73bf0c30211" providerId="ADAL" clId="{358ACBA0-0209-42F1-8A58-9E837225743E}" dt="2022-01-19T08:25:12.742" v="5511"/>
          <ac:spMkLst>
            <pc:docMk/>
            <pc:sldMk cId="1791883090" sldId="7264"/>
            <ac:spMk id="158" creationId="{0BA496DE-530D-4719-BA64-DDBE64D966DF}"/>
          </ac:spMkLst>
        </pc:spChg>
        <pc:spChg chg="mod ord">
          <ac:chgData name="Ugo MANTEL" userId="2d5b7065-31bb-4181-a7f8-a73bf0c30211" providerId="ADAL" clId="{358ACBA0-0209-42F1-8A58-9E837225743E}" dt="2022-01-19T08:25:12.744" v="5516"/>
          <ac:spMkLst>
            <pc:docMk/>
            <pc:sldMk cId="1791883090" sldId="7264"/>
            <ac:spMk id="161" creationId="{4B851C52-155B-47CD-8590-13571F46808F}"/>
          </ac:spMkLst>
        </pc:spChg>
        <pc:spChg chg="del mod">
          <ac:chgData name="Ugo MANTEL" userId="2d5b7065-31bb-4181-a7f8-a73bf0c30211" providerId="ADAL" clId="{358ACBA0-0209-42F1-8A58-9E837225743E}" dt="2022-01-19T08:25:12.268" v="5075"/>
          <ac:spMkLst>
            <pc:docMk/>
            <pc:sldMk cId="1791883090" sldId="7264"/>
            <ac:spMk id="163" creationId="{723679A4-5536-430D-80A7-0A702C5FDFE9}"/>
          </ac:spMkLst>
        </pc:spChg>
        <pc:spChg chg="mod">
          <ac:chgData name="Ugo MANTEL" userId="2d5b7065-31bb-4181-a7f8-a73bf0c30211" providerId="ADAL" clId="{358ACBA0-0209-42F1-8A58-9E837225743E}" dt="2022-01-19T08:25:12.744" v="5514"/>
          <ac:spMkLst>
            <pc:docMk/>
            <pc:sldMk cId="1791883090" sldId="7264"/>
            <ac:spMk id="165" creationId="{7B6D2169-726D-4CCB-A7D9-AD25B53C9A8C}"/>
          </ac:spMkLst>
        </pc:spChg>
        <pc:spChg chg="mod ord">
          <ac:chgData name="Ugo MANTEL" userId="2d5b7065-31bb-4181-a7f8-a73bf0c30211" providerId="ADAL" clId="{358ACBA0-0209-42F1-8A58-9E837225743E}" dt="2022-01-19T08:25:12.747" v="5526"/>
          <ac:spMkLst>
            <pc:docMk/>
            <pc:sldMk cId="1791883090" sldId="7264"/>
            <ac:spMk id="166" creationId="{170A6DE2-6F43-4BB3-8F04-6BFE8F3852D9}"/>
          </ac:spMkLst>
        </pc:spChg>
        <pc:spChg chg="del mod">
          <ac:chgData name="Ugo MANTEL" userId="2d5b7065-31bb-4181-a7f8-a73bf0c30211" providerId="ADAL" clId="{358ACBA0-0209-42F1-8A58-9E837225743E}" dt="2022-01-19T08:25:12.268" v="5076"/>
          <ac:spMkLst>
            <pc:docMk/>
            <pc:sldMk cId="1791883090" sldId="7264"/>
            <ac:spMk id="167" creationId="{7CAC9077-B913-4066-840A-6080914C4B33}"/>
          </ac:spMkLst>
        </pc:spChg>
        <pc:spChg chg="del mod">
          <ac:chgData name="Ugo MANTEL" userId="2d5b7065-31bb-4181-a7f8-a73bf0c30211" providerId="ADAL" clId="{358ACBA0-0209-42F1-8A58-9E837225743E}" dt="2022-01-19T08:25:12.268" v="5077"/>
          <ac:spMkLst>
            <pc:docMk/>
            <pc:sldMk cId="1791883090" sldId="7264"/>
            <ac:spMk id="168" creationId="{235CA795-AD1D-4385-8D65-293B5B4F0DBB}"/>
          </ac:spMkLst>
        </pc:spChg>
        <pc:spChg chg="mod">
          <ac:chgData name="Ugo MANTEL" userId="2d5b7065-31bb-4181-a7f8-a73bf0c30211" providerId="ADAL" clId="{358ACBA0-0209-42F1-8A58-9E837225743E}" dt="2022-01-19T08:25:12.746" v="5521"/>
          <ac:spMkLst>
            <pc:docMk/>
            <pc:sldMk cId="1791883090" sldId="7264"/>
            <ac:spMk id="170" creationId="{9868131A-41D0-4285-B63C-498EC39D43A3}"/>
          </ac:spMkLst>
        </pc:spChg>
        <pc:spChg chg="mod">
          <ac:chgData name="Ugo MANTEL" userId="2d5b7065-31bb-4181-a7f8-a73bf0c30211" providerId="ADAL" clId="{358ACBA0-0209-42F1-8A58-9E837225743E}" dt="2022-01-19T08:25:12.745" v="5519"/>
          <ac:spMkLst>
            <pc:docMk/>
            <pc:sldMk cId="1791883090" sldId="7264"/>
            <ac:spMk id="172" creationId="{FE5CA52B-C2EC-43CE-A5A1-C084A36458DA}"/>
          </ac:spMkLst>
        </pc:spChg>
        <pc:spChg chg="mod">
          <ac:chgData name="Ugo MANTEL" userId="2d5b7065-31bb-4181-a7f8-a73bf0c30211" providerId="ADAL" clId="{358ACBA0-0209-42F1-8A58-9E837225743E}" dt="2022-01-19T08:25:12.746" v="5520"/>
          <ac:spMkLst>
            <pc:docMk/>
            <pc:sldMk cId="1791883090" sldId="7264"/>
            <ac:spMk id="173" creationId="{1CFBBCD3-A02D-4ED2-A9B1-DC691B60CA41}"/>
          </ac:spMkLst>
        </pc:spChg>
        <pc:spChg chg="mod">
          <ac:chgData name="Ugo MANTEL" userId="2d5b7065-31bb-4181-a7f8-a73bf0c30211" providerId="ADAL" clId="{358ACBA0-0209-42F1-8A58-9E837225743E}" dt="2022-01-19T08:25:12.747" v="5527"/>
          <ac:spMkLst>
            <pc:docMk/>
            <pc:sldMk cId="1791883090" sldId="7264"/>
            <ac:spMk id="174" creationId="{576404A6-BBEC-497E-A5CE-FBB9C2C64A00}"/>
          </ac:spMkLst>
        </pc:spChg>
        <pc:spChg chg="del mod">
          <ac:chgData name="Ugo MANTEL" userId="2d5b7065-31bb-4181-a7f8-a73bf0c30211" providerId="ADAL" clId="{358ACBA0-0209-42F1-8A58-9E837225743E}" dt="2022-01-19T08:25:12.603" v="5298"/>
          <ac:spMkLst>
            <pc:docMk/>
            <pc:sldMk cId="1791883090" sldId="7264"/>
            <ac:spMk id="176" creationId="{EEB68C52-F06D-47E2-8483-9FBE2F7CCCB2}"/>
          </ac:spMkLst>
        </pc:spChg>
        <pc:spChg chg="mod">
          <ac:chgData name="Ugo MANTEL" userId="2d5b7065-31bb-4181-a7f8-a73bf0c30211" providerId="ADAL" clId="{358ACBA0-0209-42F1-8A58-9E837225743E}" dt="2022-01-19T08:25:12.747" v="5524"/>
          <ac:spMkLst>
            <pc:docMk/>
            <pc:sldMk cId="1791883090" sldId="7264"/>
            <ac:spMk id="177" creationId="{CA5B0260-3066-4C86-9CDA-A2E216AF8F32}"/>
          </ac:spMkLst>
        </pc:spChg>
        <pc:spChg chg="mod">
          <ac:chgData name="Ugo MANTEL" userId="2d5b7065-31bb-4181-a7f8-a73bf0c30211" providerId="ADAL" clId="{358ACBA0-0209-42F1-8A58-9E837225743E}" dt="2022-01-19T08:25:12.745" v="5518"/>
          <ac:spMkLst>
            <pc:docMk/>
            <pc:sldMk cId="1791883090" sldId="7264"/>
            <ac:spMk id="178" creationId="{422E86ED-7A58-4628-B05A-65D8C4B9C4A5}"/>
          </ac:spMkLst>
        </pc:spChg>
        <pc:spChg chg="del mod">
          <ac:chgData name="Ugo MANTEL" userId="2d5b7065-31bb-4181-a7f8-a73bf0c30211" providerId="ADAL" clId="{358ACBA0-0209-42F1-8A58-9E837225743E}" dt="2022-01-19T08:25:12.603" v="5299"/>
          <ac:spMkLst>
            <pc:docMk/>
            <pc:sldMk cId="1791883090" sldId="7264"/>
            <ac:spMk id="179" creationId="{DA6CA53D-E98D-4DAB-AB16-9481C192FA22}"/>
          </ac:spMkLst>
        </pc:spChg>
        <pc:spChg chg="mod ord">
          <ac:chgData name="Ugo MANTEL" userId="2d5b7065-31bb-4181-a7f8-a73bf0c30211" providerId="ADAL" clId="{358ACBA0-0209-42F1-8A58-9E837225743E}" dt="2022-01-19T08:25:12.743" v="5513"/>
          <ac:spMkLst>
            <pc:docMk/>
            <pc:sldMk cId="1791883090" sldId="7264"/>
            <ac:spMk id="180" creationId="{AF26715B-CFCD-48D6-88F4-BABE2549AD7C}"/>
          </ac:spMkLst>
        </pc:spChg>
        <pc:spChg chg="mod">
          <ac:chgData name="Ugo MANTEL" userId="2d5b7065-31bb-4181-a7f8-a73bf0c30211" providerId="ADAL" clId="{358ACBA0-0209-42F1-8A58-9E837225743E}" dt="2022-01-19T08:25:12.748" v="5530"/>
          <ac:spMkLst>
            <pc:docMk/>
            <pc:sldMk cId="1791883090" sldId="7264"/>
            <ac:spMk id="181" creationId="{FBCE6E15-0B80-4942-99FF-EAFD023E65C8}"/>
          </ac:spMkLst>
        </pc:spChg>
        <pc:spChg chg="mod ord">
          <ac:chgData name="Ugo MANTEL" userId="2d5b7065-31bb-4181-a7f8-a73bf0c30211" providerId="ADAL" clId="{358ACBA0-0209-42F1-8A58-9E837225743E}" dt="2022-01-19T08:25:12.748" v="5529"/>
          <ac:spMkLst>
            <pc:docMk/>
            <pc:sldMk cId="1791883090" sldId="7264"/>
            <ac:spMk id="182" creationId="{78E7C6C2-3016-4A09-9E53-CB08E16B1C68}"/>
          </ac:spMkLst>
        </pc:spChg>
        <pc:spChg chg="mod">
          <ac:chgData name="Ugo MANTEL" userId="2d5b7065-31bb-4181-a7f8-a73bf0c30211" providerId="ADAL" clId="{358ACBA0-0209-42F1-8A58-9E837225743E}" dt="2022-01-19T08:25:12.745" v="5517"/>
          <ac:spMkLst>
            <pc:docMk/>
            <pc:sldMk cId="1791883090" sldId="7264"/>
            <ac:spMk id="183" creationId="{44AC5DCF-89DD-421C-B89F-3917DD379071}"/>
          </ac:spMkLst>
        </pc:spChg>
        <pc:spChg chg="mod ord">
          <ac:chgData name="Ugo MANTEL" userId="2d5b7065-31bb-4181-a7f8-a73bf0c30211" providerId="ADAL" clId="{358ACBA0-0209-42F1-8A58-9E837225743E}" dt="2022-01-19T08:25:12.749" v="5532"/>
          <ac:spMkLst>
            <pc:docMk/>
            <pc:sldMk cId="1791883090" sldId="7264"/>
            <ac:spMk id="184" creationId="{9D4A6D81-0D6C-4E5A-96A9-01D124DF0AB6}"/>
          </ac:spMkLst>
        </pc:spChg>
        <pc:spChg chg="mod ord">
          <ac:chgData name="Ugo MANTEL" userId="2d5b7065-31bb-4181-a7f8-a73bf0c30211" providerId="ADAL" clId="{358ACBA0-0209-42F1-8A58-9E837225743E}" dt="2022-01-19T08:25:12.750" v="5534"/>
          <ac:spMkLst>
            <pc:docMk/>
            <pc:sldMk cId="1791883090" sldId="7264"/>
            <ac:spMk id="185" creationId="{75402C34-4DB0-4D6C-A2DE-5350756A9DB0}"/>
          </ac:spMkLst>
        </pc:spChg>
        <pc:spChg chg="mod ord">
          <ac:chgData name="Ugo MANTEL" userId="2d5b7065-31bb-4181-a7f8-a73bf0c30211" providerId="ADAL" clId="{358ACBA0-0209-42F1-8A58-9E837225743E}" dt="2022-01-19T08:25:12.750" v="5536"/>
          <ac:spMkLst>
            <pc:docMk/>
            <pc:sldMk cId="1791883090" sldId="7264"/>
            <ac:spMk id="186" creationId="{BD4B7B7F-9418-4083-9EBF-7CBBA39FB2EB}"/>
          </ac:spMkLst>
        </pc:spChg>
        <pc:spChg chg="mod ord">
          <ac:chgData name="Ugo MANTEL" userId="2d5b7065-31bb-4181-a7f8-a73bf0c30211" providerId="ADAL" clId="{358ACBA0-0209-42F1-8A58-9E837225743E}" dt="2022-01-19T08:25:12.751" v="5538"/>
          <ac:spMkLst>
            <pc:docMk/>
            <pc:sldMk cId="1791883090" sldId="7264"/>
            <ac:spMk id="187" creationId="{DF56501A-5279-46A0-9680-73A896F75B7D}"/>
          </ac:spMkLst>
        </pc:spChg>
        <pc:spChg chg="del mod">
          <ac:chgData name="Ugo MANTEL" userId="2d5b7065-31bb-4181-a7f8-a73bf0c30211" providerId="ADAL" clId="{358ACBA0-0209-42F1-8A58-9E837225743E}" dt="2022-01-19T08:25:12.603" v="5300"/>
          <ac:spMkLst>
            <pc:docMk/>
            <pc:sldMk cId="1791883090" sldId="7264"/>
            <ac:spMk id="188" creationId="{AA12BB50-FE01-433A-BA3F-3B50D646F6FB}"/>
          </ac:spMkLst>
        </pc:spChg>
        <pc:spChg chg="mod ord">
          <ac:chgData name="Ugo MANTEL" userId="2d5b7065-31bb-4181-a7f8-a73bf0c30211" providerId="ADAL" clId="{358ACBA0-0209-42F1-8A58-9E837225743E}" dt="2022-01-19T08:25:12.711" v="5398"/>
          <ac:spMkLst>
            <pc:docMk/>
            <pc:sldMk cId="1791883090" sldId="7264"/>
            <ac:spMk id="189" creationId="{45AE77B0-3486-4BE9-AEAA-8EA79FA1DCF1}"/>
          </ac:spMkLst>
        </pc:spChg>
        <pc:spChg chg="mod ord">
          <ac:chgData name="Ugo MANTEL" userId="2d5b7065-31bb-4181-a7f8-a73bf0c30211" providerId="ADAL" clId="{358ACBA0-0209-42F1-8A58-9E837225743E}" dt="2022-01-19T08:25:12.751" v="5540"/>
          <ac:spMkLst>
            <pc:docMk/>
            <pc:sldMk cId="1791883090" sldId="7264"/>
            <ac:spMk id="190" creationId="{F3255107-0ADF-4CA1-B749-846FD0C7A293}"/>
          </ac:spMkLst>
        </pc:spChg>
        <pc:spChg chg="mod ord">
          <ac:chgData name="Ugo MANTEL" userId="2d5b7065-31bb-4181-a7f8-a73bf0c30211" providerId="ADAL" clId="{358ACBA0-0209-42F1-8A58-9E837225743E}" dt="2022-01-19T08:25:12.712" v="5402"/>
          <ac:spMkLst>
            <pc:docMk/>
            <pc:sldMk cId="1791883090" sldId="7264"/>
            <ac:spMk id="192" creationId="{A2558AF1-7BFC-4B0C-90E9-9156934A114E}"/>
          </ac:spMkLst>
        </pc:spChg>
        <pc:spChg chg="mod ord">
          <ac:chgData name="Ugo MANTEL" userId="2d5b7065-31bb-4181-a7f8-a73bf0c30211" providerId="ADAL" clId="{358ACBA0-0209-42F1-8A58-9E837225743E}" dt="2022-01-19T08:25:12.752" v="5542"/>
          <ac:spMkLst>
            <pc:docMk/>
            <pc:sldMk cId="1791883090" sldId="7264"/>
            <ac:spMk id="193" creationId="{80D65672-F8D0-48AE-9C6F-2A53170FD3E5}"/>
          </ac:spMkLst>
        </pc:spChg>
        <pc:spChg chg="mod ord">
          <ac:chgData name="Ugo MANTEL" userId="2d5b7065-31bb-4181-a7f8-a73bf0c30211" providerId="ADAL" clId="{358ACBA0-0209-42F1-8A58-9E837225743E}" dt="2022-01-19T08:25:12.724" v="5444"/>
          <ac:spMkLst>
            <pc:docMk/>
            <pc:sldMk cId="1791883090" sldId="7264"/>
            <ac:spMk id="194" creationId="{BE696458-1383-4979-B03B-B5A8AF230DCC}"/>
          </ac:spMkLst>
        </pc:spChg>
        <pc:spChg chg="mod ord">
          <ac:chgData name="Ugo MANTEL" userId="2d5b7065-31bb-4181-a7f8-a73bf0c30211" providerId="ADAL" clId="{358ACBA0-0209-42F1-8A58-9E837225743E}" dt="2022-01-19T08:25:12.713" v="5404"/>
          <ac:spMkLst>
            <pc:docMk/>
            <pc:sldMk cId="1791883090" sldId="7264"/>
            <ac:spMk id="195" creationId="{83267FC9-92F1-4128-917D-7F1FA68D4298}"/>
          </ac:spMkLst>
        </pc:spChg>
        <pc:spChg chg="mod ord">
          <ac:chgData name="Ugo MANTEL" userId="2d5b7065-31bb-4181-a7f8-a73bf0c30211" providerId="ADAL" clId="{358ACBA0-0209-42F1-8A58-9E837225743E}" dt="2022-01-19T08:25:12.752" v="5544"/>
          <ac:spMkLst>
            <pc:docMk/>
            <pc:sldMk cId="1791883090" sldId="7264"/>
            <ac:spMk id="197" creationId="{CC354EF0-BD3C-4109-B109-EF2145CA5DCD}"/>
          </ac:spMkLst>
        </pc:spChg>
        <pc:spChg chg="mod ord">
          <ac:chgData name="Ugo MANTEL" userId="2d5b7065-31bb-4181-a7f8-a73bf0c30211" providerId="ADAL" clId="{358ACBA0-0209-42F1-8A58-9E837225743E}" dt="2022-01-19T08:25:12.753" v="5546"/>
          <ac:spMkLst>
            <pc:docMk/>
            <pc:sldMk cId="1791883090" sldId="7264"/>
            <ac:spMk id="198" creationId="{23D97864-A287-4D1F-865F-E7A88A1A0796}"/>
          </ac:spMkLst>
        </pc:spChg>
        <pc:spChg chg="mod ord">
          <ac:chgData name="Ugo MANTEL" userId="2d5b7065-31bb-4181-a7f8-a73bf0c30211" providerId="ADAL" clId="{358ACBA0-0209-42F1-8A58-9E837225743E}" dt="2022-01-19T08:25:12.746" v="5523"/>
          <ac:spMkLst>
            <pc:docMk/>
            <pc:sldMk cId="1791883090" sldId="7264"/>
            <ac:spMk id="250" creationId="{EC04394B-3B40-4F9B-AD60-A59802F7CD25}"/>
          </ac:spMkLst>
        </pc:spChg>
        <pc:spChg chg="mod ord">
          <ac:chgData name="Ugo MANTEL" userId="2d5b7065-31bb-4181-a7f8-a73bf0c30211" providerId="ADAL" clId="{358ACBA0-0209-42F1-8A58-9E837225743E}" dt="2022-01-19T08:25:12.754" v="5548"/>
          <ac:spMkLst>
            <pc:docMk/>
            <pc:sldMk cId="1791883090" sldId="7264"/>
            <ac:spMk id="376" creationId="{0CFAE7BF-E016-4AE7-9846-DE0D146F35B2}"/>
          </ac:spMkLst>
        </pc:spChg>
        <pc:spChg chg="mod ord">
          <ac:chgData name="Ugo MANTEL" userId="2d5b7065-31bb-4181-a7f8-a73bf0c30211" providerId="ADAL" clId="{358ACBA0-0209-42F1-8A58-9E837225743E}" dt="2022-01-19T08:25:12.754" v="5550"/>
          <ac:spMkLst>
            <pc:docMk/>
            <pc:sldMk cId="1791883090" sldId="7264"/>
            <ac:spMk id="377" creationId="{876E4209-7823-4E2B-9F72-6372CAEDE7A0}"/>
          </ac:spMkLst>
        </pc:spChg>
        <pc:spChg chg="mod ord">
          <ac:chgData name="Ugo MANTEL" userId="2d5b7065-31bb-4181-a7f8-a73bf0c30211" providerId="ADAL" clId="{358ACBA0-0209-42F1-8A58-9E837225743E}" dt="2022-01-19T08:25:12.755" v="5552"/>
          <ac:spMkLst>
            <pc:docMk/>
            <pc:sldMk cId="1791883090" sldId="7264"/>
            <ac:spMk id="378" creationId="{1B49AE05-B8E8-44E8-A4DF-D048CC03E052}"/>
          </ac:spMkLst>
        </pc:spChg>
        <pc:spChg chg="mod ord">
          <ac:chgData name="Ugo MANTEL" userId="2d5b7065-31bb-4181-a7f8-a73bf0c30211" providerId="ADAL" clId="{358ACBA0-0209-42F1-8A58-9E837225743E}" dt="2022-01-19T08:25:12.756" v="5554"/>
          <ac:spMkLst>
            <pc:docMk/>
            <pc:sldMk cId="1791883090" sldId="7264"/>
            <ac:spMk id="380" creationId="{B9C9D79A-BEDD-4628-9F45-FCF449C10444}"/>
          </ac:spMkLst>
        </pc:spChg>
        <pc:spChg chg="mod ord">
          <ac:chgData name="Ugo MANTEL" userId="2d5b7065-31bb-4181-a7f8-a73bf0c30211" providerId="ADAL" clId="{358ACBA0-0209-42F1-8A58-9E837225743E}" dt="2022-01-19T08:25:12.756" v="5556"/>
          <ac:spMkLst>
            <pc:docMk/>
            <pc:sldMk cId="1791883090" sldId="7264"/>
            <ac:spMk id="381" creationId="{6E8D9C06-9554-4622-B535-E26F89DDEDF8}"/>
          </ac:spMkLst>
        </pc:spChg>
        <pc:spChg chg="mod ord">
          <ac:chgData name="Ugo MANTEL" userId="2d5b7065-31bb-4181-a7f8-a73bf0c30211" providerId="ADAL" clId="{358ACBA0-0209-42F1-8A58-9E837225743E}" dt="2022-01-19T08:25:12.757" v="5558"/>
          <ac:spMkLst>
            <pc:docMk/>
            <pc:sldMk cId="1791883090" sldId="7264"/>
            <ac:spMk id="382" creationId="{16C85270-0DF4-4D92-9A18-11B7A5AE1790}"/>
          </ac:spMkLst>
        </pc:spChg>
        <pc:spChg chg="mod ord">
          <ac:chgData name="Ugo MANTEL" userId="2d5b7065-31bb-4181-a7f8-a73bf0c30211" providerId="ADAL" clId="{358ACBA0-0209-42F1-8A58-9E837225743E}" dt="2022-01-19T08:25:12.757" v="5560"/>
          <ac:spMkLst>
            <pc:docMk/>
            <pc:sldMk cId="1791883090" sldId="7264"/>
            <ac:spMk id="383" creationId="{D1F9BA87-0A4D-401A-A4CC-922B99E8B5FC}"/>
          </ac:spMkLst>
        </pc:spChg>
        <pc:spChg chg="mod ord">
          <ac:chgData name="Ugo MANTEL" userId="2d5b7065-31bb-4181-a7f8-a73bf0c30211" providerId="ADAL" clId="{358ACBA0-0209-42F1-8A58-9E837225743E}" dt="2022-01-19T08:25:12.758" v="5562"/>
          <ac:spMkLst>
            <pc:docMk/>
            <pc:sldMk cId="1791883090" sldId="7264"/>
            <ac:spMk id="384" creationId="{533C5EE7-96B7-4B90-BFB5-545E8BBBB87F}"/>
          </ac:spMkLst>
        </pc:spChg>
        <pc:spChg chg="mod ord">
          <ac:chgData name="Ugo MANTEL" userId="2d5b7065-31bb-4181-a7f8-a73bf0c30211" providerId="ADAL" clId="{358ACBA0-0209-42F1-8A58-9E837225743E}" dt="2022-01-19T08:25:12.758" v="5564"/>
          <ac:spMkLst>
            <pc:docMk/>
            <pc:sldMk cId="1791883090" sldId="7264"/>
            <ac:spMk id="385" creationId="{02B1DA96-872F-463F-B3D8-8E25F6F287ED}"/>
          </ac:spMkLst>
        </pc:spChg>
        <pc:spChg chg="mod ord">
          <ac:chgData name="Ugo MANTEL" userId="2d5b7065-31bb-4181-a7f8-a73bf0c30211" providerId="ADAL" clId="{358ACBA0-0209-42F1-8A58-9E837225743E}" dt="2022-01-19T08:25:12.708" v="5384"/>
          <ac:spMkLst>
            <pc:docMk/>
            <pc:sldMk cId="1791883090" sldId="7264"/>
            <ac:spMk id="514" creationId="{EF33F2E6-0178-416E-BB8E-D26F5B91E53B}"/>
          </ac:spMkLst>
        </pc:spChg>
        <pc:spChg chg="mod ord">
          <ac:chgData name="Ugo MANTEL" userId="2d5b7065-31bb-4181-a7f8-a73bf0c30211" providerId="ADAL" clId="{358ACBA0-0209-42F1-8A58-9E837225743E}" dt="2022-01-19T08:25:12.708" v="5386"/>
          <ac:spMkLst>
            <pc:docMk/>
            <pc:sldMk cId="1791883090" sldId="7264"/>
            <ac:spMk id="565" creationId="{24702C33-C1BA-41D9-AA10-2C9F2124B6CE}"/>
          </ac:spMkLst>
        </pc:spChg>
        <pc:spChg chg="mod ord">
          <ac:chgData name="Ugo MANTEL" userId="2d5b7065-31bb-4181-a7f8-a73bf0c30211" providerId="ADAL" clId="{358ACBA0-0209-42F1-8A58-9E837225743E}" dt="2022-01-19T08:25:12.708" v="5388"/>
          <ac:spMkLst>
            <pc:docMk/>
            <pc:sldMk cId="1791883090" sldId="7264"/>
            <ac:spMk id="568" creationId="{CD2A2A98-4853-459F-8805-0A21A475E1CC}"/>
          </ac:spMkLst>
        </pc:spChg>
        <pc:spChg chg="mod ord">
          <ac:chgData name="Ugo MANTEL" userId="2d5b7065-31bb-4181-a7f8-a73bf0c30211" providerId="ADAL" clId="{358ACBA0-0209-42F1-8A58-9E837225743E}" dt="2022-01-19T08:25:12.709" v="5390"/>
          <ac:spMkLst>
            <pc:docMk/>
            <pc:sldMk cId="1791883090" sldId="7264"/>
            <ac:spMk id="569" creationId="{F21C54ED-545B-4153-916F-CC2325998595}"/>
          </ac:spMkLst>
        </pc:spChg>
        <pc:spChg chg="mod ord">
          <ac:chgData name="Ugo MANTEL" userId="2d5b7065-31bb-4181-a7f8-a73bf0c30211" providerId="ADAL" clId="{358ACBA0-0209-42F1-8A58-9E837225743E}" dt="2022-01-19T08:25:12.710" v="5392"/>
          <ac:spMkLst>
            <pc:docMk/>
            <pc:sldMk cId="1791883090" sldId="7264"/>
            <ac:spMk id="572" creationId="{734777ED-299B-4600-AA13-407478BABA1C}"/>
          </ac:spMkLst>
        </pc:spChg>
        <pc:grpChg chg="mod ord">
          <ac:chgData name="Ugo MANTEL" userId="2d5b7065-31bb-4181-a7f8-a73bf0c30211" providerId="ADAL" clId="{358ACBA0-0209-42F1-8A58-9E837225743E}" dt="2022-01-19T08:25:12.759" v="5566"/>
          <ac:grpSpMkLst>
            <pc:docMk/>
            <pc:sldMk cId="1791883090" sldId="7264"/>
            <ac:grpSpMk id="124" creationId="{D067B234-ED95-4CA5-BAF4-4584237ED4A6}"/>
          </ac:grpSpMkLst>
        </pc:grpChg>
        <pc:graphicFrameChg chg="mod">
          <ac:chgData name="Ugo MANTEL" userId="2d5b7065-31bb-4181-a7f8-a73bf0c30211" providerId="ADAL" clId="{358ACBA0-0209-42F1-8A58-9E837225743E}" dt="2022-01-19T08:25:12.763" v="5571"/>
          <ac:graphicFrameMkLst>
            <pc:docMk/>
            <pc:sldMk cId="1791883090" sldId="7264"/>
            <ac:graphicFrameMk id="5" creationId="{EEADBC14-5B84-4A21-966A-857EA115FE86}"/>
          </ac:graphicFrameMkLst>
        </pc:graphicFrameChg>
        <pc:graphicFrameChg chg="add mod ord replST">
          <ac:chgData name="Ugo MANTEL" userId="2d5b7065-31bb-4181-a7f8-a73bf0c30211" providerId="ADAL" clId="{358ACBA0-0209-42F1-8A58-9E837225743E}" dt="2022-01-19T08:25:12.718" v="5422"/>
          <ac:graphicFrameMkLst>
            <pc:docMk/>
            <pc:sldMk cId="1791883090" sldId="7264"/>
            <ac:graphicFrameMk id="145" creationId="{924B8235-184F-46B2-A01F-476EF10609A0}"/>
          </ac:graphicFrameMkLst>
        </pc:graphicFrameChg>
        <pc:graphicFrameChg chg="add mod ord replST">
          <ac:chgData name="Ugo MANTEL" userId="2d5b7065-31bb-4181-a7f8-a73bf0c30211" providerId="ADAL" clId="{358ACBA0-0209-42F1-8A58-9E837225743E}" dt="2022-01-19T08:25:12.737" v="5489"/>
          <ac:graphicFrameMkLst>
            <pc:docMk/>
            <pc:sldMk cId="1791883090" sldId="7264"/>
            <ac:graphicFrameMk id="146" creationId="{25DE55CD-1DE1-4FE8-80BB-43DE1B8B2FD8}"/>
          </ac:graphicFrameMkLst>
        </pc:graphicFrameChg>
        <pc:graphicFrameChg chg="del">
          <ac:chgData name="Ugo MANTEL" userId="2d5b7065-31bb-4181-a7f8-a73bf0c30211" providerId="ADAL" clId="{358ACBA0-0209-42F1-8A58-9E837225743E}" dt="2022-01-19T08:25:12.334" v="5138"/>
          <ac:graphicFrameMkLst>
            <pc:docMk/>
            <pc:sldMk cId="1791883090" sldId="7264"/>
            <ac:graphicFrameMk id="199" creationId="{AEC36EFE-87CD-4EC6-9730-1C8C64446A1B}"/>
          </ac:graphicFrameMkLst>
        </pc:graphicFrameChg>
        <pc:graphicFrameChg chg="del">
          <ac:chgData name="Ugo MANTEL" userId="2d5b7065-31bb-4181-a7f8-a73bf0c30211" providerId="ADAL" clId="{358ACBA0-0209-42F1-8A58-9E837225743E}" dt="2022-01-19T08:25:12.672" v="5361"/>
          <ac:graphicFrameMkLst>
            <pc:docMk/>
            <pc:sldMk cId="1791883090" sldId="7264"/>
            <ac:graphicFrameMk id="200" creationId="{653D0254-FFE8-4044-BFAA-EA0EDB06830C}"/>
          </ac:graphicFrameMkLst>
        </pc:graphicFrameChg>
        <pc:cxnChg chg="mod ord">
          <ac:chgData name="Ugo MANTEL" userId="2d5b7065-31bb-4181-a7f8-a73bf0c30211" providerId="ADAL" clId="{358ACBA0-0209-42F1-8A58-9E837225743E}" dt="2022-01-19T08:25:12.706" v="5376"/>
          <ac:cxnSpMkLst>
            <pc:docMk/>
            <pc:sldMk cId="1791883090" sldId="7264"/>
            <ac:cxnSpMk id="7" creationId="{24795BD1-E365-4281-A39E-4AF936F8877B}"/>
          </ac:cxnSpMkLst>
        </pc:cxnChg>
        <pc:cxnChg chg="mod ord">
          <ac:chgData name="Ugo MANTEL" userId="2d5b7065-31bb-4181-a7f8-a73bf0c30211" providerId="ADAL" clId="{358ACBA0-0209-42F1-8A58-9E837225743E}" dt="2022-01-19T08:25:12.714" v="5410"/>
          <ac:cxnSpMkLst>
            <pc:docMk/>
            <pc:sldMk cId="1791883090" sldId="7264"/>
            <ac:cxnSpMk id="25" creationId="{34629DF9-34E1-4F41-AFD1-BDF5A9BBB007}"/>
          </ac:cxnSpMkLst>
        </pc:cxnChg>
        <pc:cxnChg chg="mod ord">
          <ac:chgData name="Ugo MANTEL" userId="2d5b7065-31bb-4181-a7f8-a73bf0c30211" providerId="ADAL" clId="{358ACBA0-0209-42F1-8A58-9E837225743E}" dt="2022-01-19T08:25:12.719" v="5426"/>
          <ac:cxnSpMkLst>
            <pc:docMk/>
            <pc:sldMk cId="1791883090" sldId="7264"/>
            <ac:cxnSpMk id="37" creationId="{75073E8B-150E-4780-9511-6E0E0D8C22B2}"/>
          </ac:cxnSpMkLst>
        </pc:cxnChg>
        <pc:cxnChg chg="mod ord">
          <ac:chgData name="Ugo MANTEL" userId="2d5b7065-31bb-4181-a7f8-a73bf0c30211" providerId="ADAL" clId="{358ACBA0-0209-42F1-8A58-9E837225743E}" dt="2022-01-19T08:25:12.714" v="5406"/>
          <ac:cxnSpMkLst>
            <pc:docMk/>
            <pc:sldMk cId="1791883090" sldId="7264"/>
            <ac:cxnSpMk id="47" creationId="{78CDF481-9DF8-432F-948A-6F8DC04BBA9D}"/>
          </ac:cxnSpMkLst>
        </pc:cxnChg>
        <pc:cxnChg chg="mod ord">
          <ac:chgData name="Ugo MANTEL" userId="2d5b7065-31bb-4181-a7f8-a73bf0c30211" providerId="ADAL" clId="{358ACBA0-0209-42F1-8A58-9E837225743E}" dt="2022-01-19T08:25:12.714" v="5408"/>
          <ac:cxnSpMkLst>
            <pc:docMk/>
            <pc:sldMk cId="1791883090" sldId="7264"/>
            <ac:cxnSpMk id="48" creationId="{93B0E42D-AABD-4FFC-B9C9-2F8834BA0647}"/>
          </ac:cxnSpMkLst>
        </pc:cxnChg>
        <pc:cxnChg chg="mod ord">
          <ac:chgData name="Ugo MANTEL" userId="2d5b7065-31bb-4181-a7f8-a73bf0c30211" providerId="ADAL" clId="{358ACBA0-0209-42F1-8A58-9E837225743E}" dt="2022-01-19T08:25:12.720" v="5428"/>
          <ac:cxnSpMkLst>
            <pc:docMk/>
            <pc:sldMk cId="1791883090" sldId="7264"/>
            <ac:cxnSpMk id="49" creationId="{B7610EA4-5459-49B3-903C-73D4DEC911D4}"/>
          </ac:cxnSpMkLst>
        </pc:cxnChg>
        <pc:cxnChg chg="mod ord">
          <ac:chgData name="Ugo MANTEL" userId="2d5b7065-31bb-4181-a7f8-a73bf0c30211" providerId="ADAL" clId="{358ACBA0-0209-42F1-8A58-9E837225743E}" dt="2022-01-19T08:25:12.732" v="5475"/>
          <ac:cxnSpMkLst>
            <pc:docMk/>
            <pc:sldMk cId="1791883090" sldId="7264"/>
            <ac:cxnSpMk id="58" creationId="{669C5AF0-B4E8-4141-A47F-841FE8776F48}"/>
          </ac:cxnSpMkLst>
        </pc:cxnChg>
        <pc:cxnChg chg="mod ord">
          <ac:chgData name="Ugo MANTEL" userId="2d5b7065-31bb-4181-a7f8-a73bf0c30211" providerId="ADAL" clId="{358ACBA0-0209-42F1-8A58-9E837225743E}" dt="2022-01-19T08:25:12.734" v="5481"/>
          <ac:cxnSpMkLst>
            <pc:docMk/>
            <pc:sldMk cId="1791883090" sldId="7264"/>
            <ac:cxnSpMk id="59" creationId="{36B999F7-9034-4051-8BD0-9AB0DA7B0095}"/>
          </ac:cxnSpMkLst>
        </pc:cxnChg>
        <pc:cxnChg chg="mod ord">
          <ac:chgData name="Ugo MANTEL" userId="2d5b7065-31bb-4181-a7f8-a73bf0c30211" providerId="ADAL" clId="{358ACBA0-0209-42F1-8A58-9E837225743E}" dt="2022-01-19T08:25:12.734" v="5479"/>
          <ac:cxnSpMkLst>
            <pc:docMk/>
            <pc:sldMk cId="1791883090" sldId="7264"/>
            <ac:cxnSpMk id="60" creationId="{0B34DEFA-47AC-4ECF-9845-5DD778C7DDFA}"/>
          </ac:cxnSpMkLst>
        </pc:cxnChg>
        <pc:cxnChg chg="mod ord">
          <ac:chgData name="Ugo MANTEL" userId="2d5b7065-31bb-4181-a7f8-a73bf0c30211" providerId="ADAL" clId="{358ACBA0-0209-42F1-8A58-9E837225743E}" dt="2022-01-19T08:25:12.738" v="5495"/>
          <ac:cxnSpMkLst>
            <pc:docMk/>
            <pc:sldMk cId="1791883090" sldId="7264"/>
            <ac:cxnSpMk id="61" creationId="{E143F870-A861-4B46-9089-8BF32D113531}"/>
          </ac:cxnSpMkLst>
        </pc:cxnChg>
        <pc:cxnChg chg="mod ord">
          <ac:chgData name="Ugo MANTEL" userId="2d5b7065-31bb-4181-a7f8-a73bf0c30211" providerId="ADAL" clId="{358ACBA0-0209-42F1-8A58-9E837225743E}" dt="2022-01-19T08:25:12.717" v="5420"/>
          <ac:cxnSpMkLst>
            <pc:docMk/>
            <pc:sldMk cId="1791883090" sldId="7264"/>
            <ac:cxnSpMk id="66" creationId="{79A8DA31-C5AD-4BF7-AE7F-B7BAECAB5A83}"/>
          </ac:cxnSpMkLst>
        </pc:cxnChg>
        <pc:cxnChg chg="mod ord">
          <ac:chgData name="Ugo MANTEL" userId="2d5b7065-31bb-4181-a7f8-a73bf0c30211" providerId="ADAL" clId="{358ACBA0-0209-42F1-8A58-9E837225743E}" dt="2022-01-19T08:25:12.716" v="5418"/>
          <ac:cxnSpMkLst>
            <pc:docMk/>
            <pc:sldMk cId="1791883090" sldId="7264"/>
            <ac:cxnSpMk id="67" creationId="{CC6BD7FC-D4D6-498B-80CD-FC49FB7828F7}"/>
          </ac:cxnSpMkLst>
        </pc:cxnChg>
        <pc:cxnChg chg="mod ord">
          <ac:chgData name="Ugo MANTEL" userId="2d5b7065-31bb-4181-a7f8-a73bf0c30211" providerId="ADAL" clId="{358ACBA0-0209-42F1-8A58-9E837225743E}" dt="2022-01-19T08:25:12.715" v="5414"/>
          <ac:cxnSpMkLst>
            <pc:docMk/>
            <pc:sldMk cId="1791883090" sldId="7264"/>
            <ac:cxnSpMk id="68" creationId="{3050AA80-09E2-4F75-820F-18E1D3114673}"/>
          </ac:cxnSpMkLst>
        </pc:cxnChg>
        <pc:cxnChg chg="mod ord">
          <ac:chgData name="Ugo MANTEL" userId="2d5b7065-31bb-4181-a7f8-a73bf0c30211" providerId="ADAL" clId="{358ACBA0-0209-42F1-8A58-9E837225743E}" dt="2022-01-19T08:25:12.714" v="5412"/>
          <ac:cxnSpMkLst>
            <pc:docMk/>
            <pc:sldMk cId="1791883090" sldId="7264"/>
            <ac:cxnSpMk id="69" creationId="{BEC3B086-CC80-436D-BDA6-4674AB3BEC7E}"/>
          </ac:cxnSpMkLst>
        </pc:cxnChg>
        <pc:cxnChg chg="mod ord">
          <ac:chgData name="Ugo MANTEL" userId="2d5b7065-31bb-4181-a7f8-a73bf0c30211" providerId="ADAL" clId="{358ACBA0-0209-42F1-8A58-9E837225743E}" dt="2022-01-19T08:25:12.715" v="5416"/>
          <ac:cxnSpMkLst>
            <pc:docMk/>
            <pc:sldMk cId="1791883090" sldId="7264"/>
            <ac:cxnSpMk id="70" creationId="{0F108BD5-38F6-4354-9E3B-C22FA7EF766B}"/>
          </ac:cxnSpMkLst>
        </pc:cxnChg>
        <pc:cxnChg chg="mod ord">
          <ac:chgData name="Ugo MANTEL" userId="2d5b7065-31bb-4181-a7f8-a73bf0c30211" providerId="ADAL" clId="{358ACBA0-0209-42F1-8A58-9E837225743E}" dt="2022-01-19T08:25:12.718" v="5424"/>
          <ac:cxnSpMkLst>
            <pc:docMk/>
            <pc:sldMk cId="1791883090" sldId="7264"/>
            <ac:cxnSpMk id="73" creationId="{E2B50D97-4280-4448-AECD-08A246045208}"/>
          </ac:cxnSpMkLst>
        </pc:cxnChg>
        <pc:cxnChg chg="mod ord">
          <ac:chgData name="Ugo MANTEL" userId="2d5b7065-31bb-4181-a7f8-a73bf0c30211" providerId="ADAL" clId="{358ACBA0-0209-42F1-8A58-9E837225743E}" dt="2022-01-19T08:25:12.721" v="5432"/>
          <ac:cxnSpMkLst>
            <pc:docMk/>
            <pc:sldMk cId="1791883090" sldId="7264"/>
            <ac:cxnSpMk id="78" creationId="{3EEB4CAF-C90B-45A2-8102-26ABDED9F69F}"/>
          </ac:cxnSpMkLst>
        </pc:cxnChg>
        <pc:cxnChg chg="mod ord">
          <ac:chgData name="Ugo MANTEL" userId="2d5b7065-31bb-4181-a7f8-a73bf0c30211" providerId="ADAL" clId="{358ACBA0-0209-42F1-8A58-9E837225743E}" dt="2022-01-19T08:25:12.722" v="5436"/>
          <ac:cxnSpMkLst>
            <pc:docMk/>
            <pc:sldMk cId="1791883090" sldId="7264"/>
            <ac:cxnSpMk id="79" creationId="{6206EC66-1E12-4DFB-9C44-7CBCC2B790AF}"/>
          </ac:cxnSpMkLst>
        </pc:cxnChg>
        <pc:cxnChg chg="mod ord">
          <ac:chgData name="Ugo MANTEL" userId="2d5b7065-31bb-4181-a7f8-a73bf0c30211" providerId="ADAL" clId="{358ACBA0-0209-42F1-8A58-9E837225743E}" dt="2022-01-19T08:25:12.721" v="5434"/>
          <ac:cxnSpMkLst>
            <pc:docMk/>
            <pc:sldMk cId="1791883090" sldId="7264"/>
            <ac:cxnSpMk id="80" creationId="{93579EED-BBC6-47A6-82F5-483125BB1B4C}"/>
          </ac:cxnSpMkLst>
        </pc:cxnChg>
        <pc:cxnChg chg="mod ord">
          <ac:chgData name="Ugo MANTEL" userId="2d5b7065-31bb-4181-a7f8-a73bf0c30211" providerId="ADAL" clId="{358ACBA0-0209-42F1-8A58-9E837225743E}" dt="2022-01-19T08:25:12.722" v="5438"/>
          <ac:cxnSpMkLst>
            <pc:docMk/>
            <pc:sldMk cId="1791883090" sldId="7264"/>
            <ac:cxnSpMk id="81" creationId="{B9CCA998-B91C-41AD-A438-A16A1F1DB94F}"/>
          </ac:cxnSpMkLst>
        </pc:cxnChg>
        <pc:cxnChg chg="mod ord">
          <ac:chgData name="Ugo MANTEL" userId="2d5b7065-31bb-4181-a7f8-a73bf0c30211" providerId="ADAL" clId="{358ACBA0-0209-42F1-8A58-9E837225743E}" dt="2022-01-19T08:25:12.723" v="5442"/>
          <ac:cxnSpMkLst>
            <pc:docMk/>
            <pc:sldMk cId="1791883090" sldId="7264"/>
            <ac:cxnSpMk id="82" creationId="{FFADCF60-EB69-4D4E-A811-CBF65C4FF443}"/>
          </ac:cxnSpMkLst>
        </pc:cxnChg>
        <pc:cxnChg chg="mod ord">
          <ac:chgData name="Ugo MANTEL" userId="2d5b7065-31bb-4181-a7f8-a73bf0c30211" providerId="ADAL" clId="{358ACBA0-0209-42F1-8A58-9E837225743E}" dt="2022-01-19T08:25:12.723" v="5440"/>
          <ac:cxnSpMkLst>
            <pc:docMk/>
            <pc:sldMk cId="1791883090" sldId="7264"/>
            <ac:cxnSpMk id="83" creationId="{B7BF7630-C0CB-47AC-80D0-27267B467830}"/>
          </ac:cxnSpMkLst>
        </pc:cxnChg>
        <pc:cxnChg chg="mod ord">
          <ac:chgData name="Ugo MANTEL" userId="2d5b7065-31bb-4181-a7f8-a73bf0c30211" providerId="ADAL" clId="{358ACBA0-0209-42F1-8A58-9E837225743E}" dt="2022-01-19T08:25:12.732" v="5473"/>
          <ac:cxnSpMkLst>
            <pc:docMk/>
            <pc:sldMk cId="1791883090" sldId="7264"/>
            <ac:cxnSpMk id="128" creationId="{5745E546-9BDF-42DB-9DDB-7DD1821DD37D}"/>
          </ac:cxnSpMkLst>
        </pc:cxnChg>
        <pc:cxnChg chg="mod ord">
          <ac:chgData name="Ugo MANTEL" userId="2d5b7065-31bb-4181-a7f8-a73bf0c30211" providerId="ADAL" clId="{358ACBA0-0209-42F1-8A58-9E837225743E}" dt="2022-01-19T08:25:12.736" v="5485"/>
          <ac:cxnSpMkLst>
            <pc:docMk/>
            <pc:sldMk cId="1791883090" sldId="7264"/>
            <ac:cxnSpMk id="130" creationId="{2D82C62B-1EC3-4AED-9D52-B96061F0E11C}"/>
          </ac:cxnSpMkLst>
        </pc:cxnChg>
        <pc:cxnChg chg="mod ord">
          <ac:chgData name="Ugo MANTEL" userId="2d5b7065-31bb-4181-a7f8-a73bf0c30211" providerId="ADAL" clId="{358ACBA0-0209-42F1-8A58-9E837225743E}" dt="2022-01-19T08:25:12.735" v="5483"/>
          <ac:cxnSpMkLst>
            <pc:docMk/>
            <pc:sldMk cId="1791883090" sldId="7264"/>
            <ac:cxnSpMk id="131" creationId="{E9973A01-AFD7-4F2E-8A0A-1D2EC8910AA2}"/>
          </ac:cxnSpMkLst>
        </pc:cxnChg>
        <pc:cxnChg chg="mod ord">
          <ac:chgData name="Ugo MANTEL" userId="2d5b7065-31bb-4181-a7f8-a73bf0c30211" providerId="ADAL" clId="{358ACBA0-0209-42F1-8A58-9E837225743E}" dt="2022-01-19T08:25:12.736" v="5487"/>
          <ac:cxnSpMkLst>
            <pc:docMk/>
            <pc:sldMk cId="1791883090" sldId="7264"/>
            <ac:cxnSpMk id="138" creationId="{BCD7CC14-1F2D-4009-9ECF-9C99B525E4E3}"/>
          </ac:cxnSpMkLst>
        </pc:cxnChg>
        <pc:cxnChg chg="mod ord">
          <ac:chgData name="Ugo MANTEL" userId="2d5b7065-31bb-4181-a7f8-a73bf0c30211" providerId="ADAL" clId="{358ACBA0-0209-42F1-8A58-9E837225743E}" dt="2022-01-19T08:25:12.733" v="5477"/>
          <ac:cxnSpMkLst>
            <pc:docMk/>
            <pc:sldMk cId="1791883090" sldId="7264"/>
            <ac:cxnSpMk id="139" creationId="{13172E86-188D-4B99-9693-E953C139FFFA}"/>
          </ac:cxnSpMkLst>
        </pc:cxnChg>
        <pc:cxnChg chg="mod ord">
          <ac:chgData name="Ugo MANTEL" userId="2d5b7065-31bb-4181-a7f8-a73bf0c30211" providerId="ADAL" clId="{358ACBA0-0209-42F1-8A58-9E837225743E}" dt="2022-01-19T08:25:12.740" v="5503"/>
          <ac:cxnSpMkLst>
            <pc:docMk/>
            <pc:sldMk cId="1791883090" sldId="7264"/>
            <ac:cxnSpMk id="151" creationId="{A7575981-82A5-49C1-B1E7-68CC7F6A050A}"/>
          </ac:cxnSpMkLst>
        </pc:cxnChg>
        <pc:cxnChg chg="mod ord">
          <ac:chgData name="Ugo MANTEL" userId="2d5b7065-31bb-4181-a7f8-a73bf0c30211" providerId="ADAL" clId="{358ACBA0-0209-42F1-8A58-9E837225743E}" dt="2022-01-19T08:25:12.740" v="5501"/>
          <ac:cxnSpMkLst>
            <pc:docMk/>
            <pc:sldMk cId="1791883090" sldId="7264"/>
            <ac:cxnSpMk id="152" creationId="{13AA452D-51BD-47B3-85FE-150A0846BCE2}"/>
          </ac:cxnSpMkLst>
        </pc:cxnChg>
        <pc:cxnChg chg="mod ord">
          <ac:chgData name="Ugo MANTEL" userId="2d5b7065-31bb-4181-a7f8-a73bf0c30211" providerId="ADAL" clId="{358ACBA0-0209-42F1-8A58-9E837225743E}" dt="2022-01-19T08:25:12.739" v="5499"/>
          <ac:cxnSpMkLst>
            <pc:docMk/>
            <pc:sldMk cId="1791883090" sldId="7264"/>
            <ac:cxnSpMk id="153" creationId="{782AB23C-371A-48F4-8BF7-DBF4D5B72117}"/>
          </ac:cxnSpMkLst>
        </pc:cxnChg>
        <pc:cxnChg chg="mod ord">
          <ac:chgData name="Ugo MANTEL" userId="2d5b7065-31bb-4181-a7f8-a73bf0c30211" providerId="ADAL" clId="{358ACBA0-0209-42F1-8A58-9E837225743E}" dt="2022-01-19T08:25:12.742" v="5509"/>
          <ac:cxnSpMkLst>
            <pc:docMk/>
            <pc:sldMk cId="1791883090" sldId="7264"/>
            <ac:cxnSpMk id="154" creationId="{0201D688-92FC-4434-94CA-C1098CEB67FA}"/>
          </ac:cxnSpMkLst>
        </pc:cxnChg>
        <pc:cxnChg chg="mod ord">
          <ac:chgData name="Ugo MANTEL" userId="2d5b7065-31bb-4181-a7f8-a73bf0c30211" providerId="ADAL" clId="{358ACBA0-0209-42F1-8A58-9E837225743E}" dt="2022-01-19T08:25:12.741" v="5507"/>
          <ac:cxnSpMkLst>
            <pc:docMk/>
            <pc:sldMk cId="1791883090" sldId="7264"/>
            <ac:cxnSpMk id="159" creationId="{70503CAE-5640-4528-B097-2919EDCE4BF1}"/>
          </ac:cxnSpMkLst>
        </pc:cxnChg>
        <pc:cxnChg chg="mod ord">
          <ac:chgData name="Ugo MANTEL" userId="2d5b7065-31bb-4181-a7f8-a73bf0c30211" providerId="ADAL" clId="{358ACBA0-0209-42F1-8A58-9E837225743E}" dt="2022-01-19T08:25:12.741" v="5505"/>
          <ac:cxnSpMkLst>
            <pc:docMk/>
            <pc:sldMk cId="1791883090" sldId="7264"/>
            <ac:cxnSpMk id="164" creationId="{0D3A4925-358E-4DAE-A308-421E143A7C97}"/>
          </ac:cxnSpMkLst>
        </pc:cxnChg>
        <pc:cxnChg chg="mod ord">
          <ac:chgData name="Ugo MANTEL" userId="2d5b7065-31bb-4181-a7f8-a73bf0c30211" providerId="ADAL" clId="{358ACBA0-0209-42F1-8A58-9E837225743E}" dt="2022-01-19T08:25:12.712" v="5400"/>
          <ac:cxnSpMkLst>
            <pc:docMk/>
            <pc:sldMk cId="1791883090" sldId="7264"/>
            <ac:cxnSpMk id="191" creationId="{1C63622A-EA21-4F14-9950-D80DF756A098}"/>
          </ac:cxnSpMkLst>
        </pc:cxnChg>
        <pc:cxnChg chg="mod ord">
          <ac:chgData name="Ugo MANTEL" userId="2d5b7065-31bb-4181-a7f8-a73bf0c30211" providerId="ADAL" clId="{358ACBA0-0209-42F1-8A58-9E837225743E}" dt="2022-01-19T08:25:12.738" v="5493"/>
          <ac:cxnSpMkLst>
            <pc:docMk/>
            <pc:sldMk cId="1791883090" sldId="7264"/>
            <ac:cxnSpMk id="557" creationId="{A6903063-8E55-4AB3-892E-35D4C47FADA1}"/>
          </ac:cxnSpMkLst>
        </pc:cxnChg>
        <pc:cxnChg chg="mod ord">
          <ac:chgData name="Ugo MANTEL" userId="2d5b7065-31bb-4181-a7f8-a73bf0c30211" providerId="ADAL" clId="{358ACBA0-0209-42F1-8A58-9E837225743E}" dt="2022-01-19T08:25:12.737" v="5491"/>
          <ac:cxnSpMkLst>
            <pc:docMk/>
            <pc:sldMk cId="1791883090" sldId="7264"/>
            <ac:cxnSpMk id="560" creationId="{B78D9B46-1E3D-4E74-B757-DB417EE2269C}"/>
          </ac:cxnSpMkLst>
        </pc:cxnChg>
        <pc:cxnChg chg="mod ord">
          <ac:chgData name="Ugo MANTEL" userId="2d5b7065-31bb-4181-a7f8-a73bf0c30211" providerId="ADAL" clId="{358ACBA0-0209-42F1-8A58-9E837225743E}" dt="2022-01-19T08:25:12.739" v="5497"/>
          <ac:cxnSpMkLst>
            <pc:docMk/>
            <pc:sldMk cId="1791883090" sldId="7264"/>
            <ac:cxnSpMk id="562" creationId="{68FB8BC3-C617-474C-85A3-8E8B2DDF218B}"/>
          </ac:cxnSpMkLst>
        </pc:cxnChg>
        <pc:cxnChg chg="mod ord">
          <ac:chgData name="Ugo MANTEL" userId="2d5b7065-31bb-4181-a7f8-a73bf0c30211" providerId="ADAL" clId="{358ACBA0-0209-42F1-8A58-9E837225743E}" dt="2022-01-19T08:25:12.720" v="5430"/>
          <ac:cxnSpMkLst>
            <pc:docMk/>
            <pc:sldMk cId="1791883090" sldId="7264"/>
            <ac:cxnSpMk id="567" creationId="{4C2DC129-19BD-4D0C-94B4-09D21B266B10}"/>
          </ac:cxnSpMkLst>
        </pc:cxnChg>
      </pc:sldChg>
      <pc:sldChg chg="addSp delSp modSp mod">
        <pc:chgData name="Ugo MANTEL" userId="2d5b7065-31bb-4181-a7f8-a73bf0c30211" providerId="ADAL" clId="{358ACBA0-0209-42F1-8A58-9E837225743E}" dt="2022-01-19T08:25:06.440" v="3504"/>
        <pc:sldMkLst>
          <pc:docMk/>
          <pc:sldMk cId="3358025956" sldId="7290"/>
        </pc:sldMkLst>
        <pc:spChg chg="mod">
          <ac:chgData name="Ugo MANTEL" userId="2d5b7065-31bb-4181-a7f8-a73bf0c30211" providerId="ADAL" clId="{358ACBA0-0209-42F1-8A58-9E837225743E}" dt="2022-01-19T08:25:05.073" v="2130"/>
          <ac:spMkLst>
            <pc:docMk/>
            <pc:sldMk cId="3358025956" sldId="7290"/>
            <ac:spMk id="2" creationId="{70876E0E-5A26-4C0C-92CE-4D73FDCBD156}"/>
          </ac:spMkLst>
        </pc:spChg>
        <pc:spChg chg="mod ord">
          <ac:chgData name="Ugo MANTEL" userId="2d5b7065-31bb-4181-a7f8-a73bf0c30211" providerId="ADAL" clId="{358ACBA0-0209-42F1-8A58-9E837225743E}" dt="2022-01-19T08:25:05.074" v="2132"/>
          <ac:spMkLst>
            <pc:docMk/>
            <pc:sldMk cId="3358025956" sldId="7290"/>
            <ac:spMk id="3" creationId="{BA9C5DAE-8B2F-4E76-943C-FE8549DBB5BD}"/>
          </ac:spMkLst>
        </pc:spChg>
        <pc:spChg chg="add del mod modVis">
          <ac:chgData name="Ugo MANTEL" userId="2d5b7065-31bb-4181-a7f8-a73bf0c30211" providerId="ADAL" clId="{358ACBA0-0209-42F1-8A58-9E837225743E}" dt="2022-01-19T08:25:06.436" v="3502"/>
          <ac:spMkLst>
            <pc:docMk/>
            <pc:sldMk cId="3358025956" sldId="7290"/>
            <ac:spMk id="4" creationId="{9D652BA0-D747-4EA8-8D40-80580C6C256F}"/>
          </ac:spMkLst>
        </pc:spChg>
        <pc:spChg chg="mod ord">
          <ac:chgData name="Ugo MANTEL" userId="2d5b7065-31bb-4181-a7f8-a73bf0c30211" providerId="ADAL" clId="{358ACBA0-0209-42F1-8A58-9E837225743E}" dt="2022-01-19T08:25:05.075" v="2136"/>
          <ac:spMkLst>
            <pc:docMk/>
            <pc:sldMk cId="3358025956" sldId="7290"/>
            <ac:spMk id="10" creationId="{679255AE-38D5-40DD-8A24-115A0F62D462}"/>
          </ac:spMkLst>
        </pc:spChg>
        <pc:spChg chg="mod ord">
          <ac:chgData name="Ugo MANTEL" userId="2d5b7065-31bb-4181-a7f8-a73bf0c30211" providerId="ADAL" clId="{358ACBA0-0209-42F1-8A58-9E837225743E}" dt="2022-01-19T08:25:05.075" v="2138"/>
          <ac:spMkLst>
            <pc:docMk/>
            <pc:sldMk cId="3358025956" sldId="7290"/>
            <ac:spMk id="26" creationId="{21350974-CF5B-4FE4-A120-1BA13E66C086}"/>
          </ac:spMkLst>
        </pc:spChg>
        <pc:spChg chg="mod">
          <ac:chgData name="Ugo MANTEL" userId="2d5b7065-31bb-4181-a7f8-a73bf0c30211" providerId="ADAL" clId="{358ACBA0-0209-42F1-8A58-9E837225743E}" dt="2022-01-19T08:25:05.097" v="2211"/>
          <ac:spMkLst>
            <pc:docMk/>
            <pc:sldMk cId="3358025956" sldId="7290"/>
            <ac:spMk id="85" creationId="{49DCE32A-2321-4993-8643-BCC5151A81D0}"/>
          </ac:spMkLst>
        </pc:spChg>
        <pc:spChg chg="mod ord">
          <ac:chgData name="Ugo MANTEL" userId="2d5b7065-31bb-4181-a7f8-a73bf0c30211" providerId="ADAL" clId="{358ACBA0-0209-42F1-8A58-9E837225743E}" dt="2022-01-19T08:25:05.076" v="2140"/>
          <ac:spMkLst>
            <pc:docMk/>
            <pc:sldMk cId="3358025956" sldId="7290"/>
            <ac:spMk id="86" creationId="{FC128C95-E7B7-4880-A46E-8932D941EEE1}"/>
          </ac:spMkLst>
        </pc:spChg>
        <pc:spChg chg="mod">
          <ac:chgData name="Ugo MANTEL" userId="2d5b7065-31bb-4181-a7f8-a73bf0c30211" providerId="ADAL" clId="{358ACBA0-0209-42F1-8A58-9E837225743E}" dt="2022-01-19T08:25:05.098" v="2213"/>
          <ac:spMkLst>
            <pc:docMk/>
            <pc:sldMk cId="3358025956" sldId="7290"/>
            <ac:spMk id="87" creationId="{5AB83290-501B-4FD0-A514-E9E2D8297B0A}"/>
          </ac:spMkLst>
        </pc:spChg>
        <pc:spChg chg="del mod">
          <ac:chgData name="Ugo MANTEL" userId="2d5b7065-31bb-4181-a7f8-a73bf0c30211" providerId="ADAL" clId="{358ACBA0-0209-42F1-8A58-9E837225743E}" dt="2022-01-19T08:25:04.608" v="1870"/>
          <ac:spMkLst>
            <pc:docMk/>
            <pc:sldMk cId="3358025956" sldId="7290"/>
            <ac:spMk id="101" creationId="{A693ECBA-4B10-4154-9D71-995EE3CE651D}"/>
          </ac:spMkLst>
        </pc:spChg>
        <pc:spChg chg="mod">
          <ac:chgData name="Ugo MANTEL" userId="2d5b7065-31bb-4181-a7f8-a73bf0c30211" providerId="ADAL" clId="{358ACBA0-0209-42F1-8A58-9E837225743E}" dt="2022-01-19T08:25:05.089" v="2184"/>
          <ac:spMkLst>
            <pc:docMk/>
            <pc:sldMk cId="3358025956" sldId="7290"/>
            <ac:spMk id="103" creationId="{2A12FDFC-3FFA-4E08-9B93-C902EB5233F0}"/>
          </ac:spMkLst>
        </pc:spChg>
        <pc:spChg chg="mod">
          <ac:chgData name="Ugo MANTEL" userId="2d5b7065-31bb-4181-a7f8-a73bf0c30211" providerId="ADAL" clId="{358ACBA0-0209-42F1-8A58-9E837225743E}" dt="2022-01-19T08:25:05.087" v="2179"/>
          <ac:spMkLst>
            <pc:docMk/>
            <pc:sldMk cId="3358025956" sldId="7290"/>
            <ac:spMk id="104" creationId="{35DD6FEE-DD7D-440B-AD73-6EDA7F6047B7}"/>
          </ac:spMkLst>
        </pc:spChg>
        <pc:spChg chg="mod">
          <ac:chgData name="Ugo MANTEL" userId="2d5b7065-31bb-4181-a7f8-a73bf0c30211" providerId="ADAL" clId="{358ACBA0-0209-42F1-8A58-9E837225743E}" dt="2022-01-19T08:25:05.087" v="2176"/>
          <ac:spMkLst>
            <pc:docMk/>
            <pc:sldMk cId="3358025956" sldId="7290"/>
            <ac:spMk id="105" creationId="{51DC74D6-3182-4A6C-B6AE-D4181A756F9A}"/>
          </ac:spMkLst>
        </pc:spChg>
        <pc:spChg chg="mod">
          <ac:chgData name="Ugo MANTEL" userId="2d5b7065-31bb-4181-a7f8-a73bf0c30211" providerId="ADAL" clId="{358ACBA0-0209-42F1-8A58-9E837225743E}" dt="2022-01-19T08:25:05.086" v="2175"/>
          <ac:spMkLst>
            <pc:docMk/>
            <pc:sldMk cId="3358025956" sldId="7290"/>
            <ac:spMk id="106" creationId="{EF83F979-BA14-4541-AC51-856D0D8FF5B4}"/>
          </ac:spMkLst>
        </pc:spChg>
        <pc:spChg chg="mod">
          <ac:chgData name="Ugo MANTEL" userId="2d5b7065-31bb-4181-a7f8-a73bf0c30211" providerId="ADAL" clId="{358ACBA0-0209-42F1-8A58-9E837225743E}" dt="2022-01-19T08:25:05.090" v="2187"/>
          <ac:spMkLst>
            <pc:docMk/>
            <pc:sldMk cId="3358025956" sldId="7290"/>
            <ac:spMk id="107" creationId="{F3B6A374-06C4-4FCE-BA50-F8813D2C93E8}"/>
          </ac:spMkLst>
        </pc:spChg>
        <pc:spChg chg="mod">
          <ac:chgData name="Ugo MANTEL" userId="2d5b7065-31bb-4181-a7f8-a73bf0c30211" providerId="ADAL" clId="{358ACBA0-0209-42F1-8A58-9E837225743E}" dt="2022-01-19T08:25:05.091" v="2190"/>
          <ac:spMkLst>
            <pc:docMk/>
            <pc:sldMk cId="3358025956" sldId="7290"/>
            <ac:spMk id="108" creationId="{5695B352-DD71-4F60-B223-65227B7EB124}"/>
          </ac:spMkLst>
        </pc:spChg>
        <pc:spChg chg="mod">
          <ac:chgData name="Ugo MANTEL" userId="2d5b7065-31bb-4181-a7f8-a73bf0c30211" providerId="ADAL" clId="{358ACBA0-0209-42F1-8A58-9E837225743E}" dt="2022-01-19T08:25:05.090" v="2186"/>
          <ac:spMkLst>
            <pc:docMk/>
            <pc:sldMk cId="3358025956" sldId="7290"/>
            <ac:spMk id="109" creationId="{D32BEDC4-3B51-4EC1-ABF6-251005ABE2A0}"/>
          </ac:spMkLst>
        </pc:spChg>
        <pc:spChg chg="mod">
          <ac:chgData name="Ugo MANTEL" userId="2d5b7065-31bb-4181-a7f8-a73bf0c30211" providerId="ADAL" clId="{358ACBA0-0209-42F1-8A58-9E837225743E}" dt="2022-01-19T08:25:05.090" v="2185"/>
          <ac:spMkLst>
            <pc:docMk/>
            <pc:sldMk cId="3358025956" sldId="7290"/>
            <ac:spMk id="110" creationId="{E4634AA3-186A-418E-AFB3-391636DAF615}"/>
          </ac:spMkLst>
        </pc:spChg>
        <pc:spChg chg="mod">
          <ac:chgData name="Ugo MANTEL" userId="2d5b7065-31bb-4181-a7f8-a73bf0c30211" providerId="ADAL" clId="{358ACBA0-0209-42F1-8A58-9E837225743E}" dt="2022-01-19T08:25:05.091" v="2189"/>
          <ac:spMkLst>
            <pc:docMk/>
            <pc:sldMk cId="3358025956" sldId="7290"/>
            <ac:spMk id="111" creationId="{4C85B936-2BF5-4B91-8481-CEA816F18EA5}"/>
          </ac:spMkLst>
        </pc:spChg>
        <pc:spChg chg="mod">
          <ac:chgData name="Ugo MANTEL" userId="2d5b7065-31bb-4181-a7f8-a73bf0c30211" providerId="ADAL" clId="{358ACBA0-0209-42F1-8A58-9E837225743E}" dt="2022-01-19T08:25:05.090" v="2188"/>
          <ac:spMkLst>
            <pc:docMk/>
            <pc:sldMk cId="3358025956" sldId="7290"/>
            <ac:spMk id="112" creationId="{0FD9971E-E5F7-4BAE-ABE1-55B4AD2FE604}"/>
          </ac:spMkLst>
        </pc:spChg>
        <pc:spChg chg="mod ord">
          <ac:chgData name="Ugo MANTEL" userId="2d5b7065-31bb-4181-a7f8-a73bf0c30211" providerId="ADAL" clId="{358ACBA0-0209-42F1-8A58-9E837225743E}" dt="2022-01-19T08:25:05.093" v="2196"/>
          <ac:spMkLst>
            <pc:docMk/>
            <pc:sldMk cId="3358025956" sldId="7290"/>
            <ac:spMk id="113" creationId="{498C8DA1-8F10-4D05-9230-D7C87F4790EA}"/>
          </ac:spMkLst>
        </pc:spChg>
        <pc:spChg chg="del mod">
          <ac:chgData name="Ugo MANTEL" userId="2d5b7065-31bb-4181-a7f8-a73bf0c30211" providerId="ADAL" clId="{358ACBA0-0209-42F1-8A58-9E837225743E}" dt="2022-01-19T08:25:04.608" v="1869"/>
          <ac:spMkLst>
            <pc:docMk/>
            <pc:sldMk cId="3358025956" sldId="7290"/>
            <ac:spMk id="114" creationId="{C67D337F-23A8-420A-BDE3-75FF878069C6}"/>
          </ac:spMkLst>
        </pc:spChg>
        <pc:spChg chg="del mod">
          <ac:chgData name="Ugo MANTEL" userId="2d5b7065-31bb-4181-a7f8-a73bf0c30211" providerId="ADAL" clId="{358ACBA0-0209-42F1-8A58-9E837225743E}" dt="2022-01-19T08:25:04.608" v="1871"/>
          <ac:spMkLst>
            <pc:docMk/>
            <pc:sldMk cId="3358025956" sldId="7290"/>
            <ac:spMk id="115" creationId="{B41640F2-AC7F-4E8D-9A4A-E35AB932C357}"/>
          </ac:spMkLst>
        </pc:spChg>
        <pc:spChg chg="del mod">
          <ac:chgData name="Ugo MANTEL" userId="2d5b7065-31bb-4181-a7f8-a73bf0c30211" providerId="ADAL" clId="{358ACBA0-0209-42F1-8A58-9E837225743E}" dt="2022-01-19T08:25:04.608" v="1872"/>
          <ac:spMkLst>
            <pc:docMk/>
            <pc:sldMk cId="3358025956" sldId="7290"/>
            <ac:spMk id="118" creationId="{D96B2AE4-BCEA-417C-B571-2FCE141F4418}"/>
          </ac:spMkLst>
        </pc:spChg>
        <pc:spChg chg="del mod">
          <ac:chgData name="Ugo MANTEL" userId="2d5b7065-31bb-4181-a7f8-a73bf0c30211" providerId="ADAL" clId="{358ACBA0-0209-42F1-8A58-9E837225743E}" dt="2022-01-19T08:25:04.608" v="1874"/>
          <ac:spMkLst>
            <pc:docMk/>
            <pc:sldMk cId="3358025956" sldId="7290"/>
            <ac:spMk id="119" creationId="{B214C842-AEA7-4174-B965-2B224D737173}"/>
          </ac:spMkLst>
        </pc:spChg>
        <pc:spChg chg="del mod">
          <ac:chgData name="Ugo MANTEL" userId="2d5b7065-31bb-4181-a7f8-a73bf0c30211" providerId="ADAL" clId="{358ACBA0-0209-42F1-8A58-9E837225743E}" dt="2022-01-19T08:25:04.608" v="1873"/>
          <ac:spMkLst>
            <pc:docMk/>
            <pc:sldMk cId="3358025956" sldId="7290"/>
            <ac:spMk id="120" creationId="{30F0C788-DF6E-4D35-B8DD-61EA5D843B49}"/>
          </ac:spMkLst>
        </pc:spChg>
        <pc:spChg chg="del mod">
          <ac:chgData name="Ugo MANTEL" userId="2d5b7065-31bb-4181-a7f8-a73bf0c30211" providerId="ADAL" clId="{358ACBA0-0209-42F1-8A58-9E837225743E}" dt="2022-01-19T08:25:04.624" v="1875"/>
          <ac:spMkLst>
            <pc:docMk/>
            <pc:sldMk cId="3358025956" sldId="7290"/>
            <ac:spMk id="121" creationId="{2E7CF6CB-E615-4B98-A322-EDE40BDC17CF}"/>
          </ac:spMkLst>
        </pc:spChg>
        <pc:spChg chg="del mod">
          <ac:chgData name="Ugo MANTEL" userId="2d5b7065-31bb-4181-a7f8-a73bf0c30211" providerId="ADAL" clId="{358ACBA0-0209-42F1-8A58-9E837225743E}" dt="2022-01-19T08:25:04.625" v="1876"/>
          <ac:spMkLst>
            <pc:docMk/>
            <pc:sldMk cId="3358025956" sldId="7290"/>
            <ac:spMk id="122" creationId="{CF4A5F15-CD59-44AC-9913-D53D7101E043}"/>
          </ac:spMkLst>
        </pc:spChg>
        <pc:spChg chg="del mod">
          <ac:chgData name="Ugo MANTEL" userId="2d5b7065-31bb-4181-a7f8-a73bf0c30211" providerId="ADAL" clId="{358ACBA0-0209-42F1-8A58-9E837225743E}" dt="2022-01-19T08:25:04.627" v="1878"/>
          <ac:spMkLst>
            <pc:docMk/>
            <pc:sldMk cId="3358025956" sldId="7290"/>
            <ac:spMk id="123" creationId="{DD232AB1-7686-40DD-B4B2-2C7C36B754C5}"/>
          </ac:spMkLst>
        </pc:spChg>
        <pc:spChg chg="del mod">
          <ac:chgData name="Ugo MANTEL" userId="2d5b7065-31bb-4181-a7f8-a73bf0c30211" providerId="ADAL" clId="{358ACBA0-0209-42F1-8A58-9E837225743E}" dt="2022-01-19T08:25:04.626" v="1877"/>
          <ac:spMkLst>
            <pc:docMk/>
            <pc:sldMk cId="3358025956" sldId="7290"/>
            <ac:spMk id="124" creationId="{FF4A8A11-EBCB-47B1-B327-BAC47B75B425}"/>
          </ac:spMkLst>
        </pc:spChg>
        <pc:spChg chg="del mod">
          <ac:chgData name="Ugo MANTEL" userId="2d5b7065-31bb-4181-a7f8-a73bf0c30211" providerId="ADAL" clId="{358ACBA0-0209-42F1-8A58-9E837225743E}" dt="2022-01-19T08:25:04.979" v="2085"/>
          <ac:spMkLst>
            <pc:docMk/>
            <pc:sldMk cId="3358025956" sldId="7290"/>
            <ac:spMk id="126" creationId="{46504FC4-B899-4BB0-B28E-C83217EAA61B}"/>
          </ac:spMkLst>
        </pc:spChg>
        <pc:spChg chg="del mod">
          <ac:chgData name="Ugo MANTEL" userId="2d5b7065-31bb-4181-a7f8-a73bf0c30211" providerId="ADAL" clId="{358ACBA0-0209-42F1-8A58-9E837225743E}" dt="2022-01-19T08:25:04.979" v="2084"/>
          <ac:spMkLst>
            <pc:docMk/>
            <pc:sldMk cId="3358025956" sldId="7290"/>
            <ac:spMk id="127" creationId="{B1604A3A-0299-478E-B97B-38732CDBFE8E}"/>
          </ac:spMkLst>
        </pc:spChg>
        <pc:spChg chg="del mod">
          <ac:chgData name="Ugo MANTEL" userId="2d5b7065-31bb-4181-a7f8-a73bf0c30211" providerId="ADAL" clId="{358ACBA0-0209-42F1-8A58-9E837225743E}" dt="2022-01-19T08:25:04.979" v="2083"/>
          <ac:spMkLst>
            <pc:docMk/>
            <pc:sldMk cId="3358025956" sldId="7290"/>
            <ac:spMk id="128" creationId="{DC6C7FBF-5A69-4A2D-9A71-5BD4C8A255B7}"/>
          </ac:spMkLst>
        </pc:spChg>
        <pc:spChg chg="del mod">
          <ac:chgData name="Ugo MANTEL" userId="2d5b7065-31bb-4181-a7f8-a73bf0c30211" providerId="ADAL" clId="{358ACBA0-0209-42F1-8A58-9E837225743E}" dt="2022-01-19T08:25:04.979" v="2086"/>
          <ac:spMkLst>
            <pc:docMk/>
            <pc:sldMk cId="3358025956" sldId="7290"/>
            <ac:spMk id="129" creationId="{46EB1705-D515-4853-8FEB-AA3B3C5E27B8}"/>
          </ac:spMkLst>
        </pc:spChg>
        <pc:spChg chg="del mod">
          <ac:chgData name="Ugo MANTEL" userId="2d5b7065-31bb-4181-a7f8-a73bf0c30211" providerId="ADAL" clId="{358ACBA0-0209-42F1-8A58-9E837225743E}" dt="2022-01-19T08:25:04.979" v="2087"/>
          <ac:spMkLst>
            <pc:docMk/>
            <pc:sldMk cId="3358025956" sldId="7290"/>
            <ac:spMk id="130" creationId="{2573591E-2B1D-46C4-9C03-C68AD22D2D56}"/>
          </ac:spMkLst>
        </pc:spChg>
        <pc:spChg chg="del mod">
          <ac:chgData name="Ugo MANTEL" userId="2d5b7065-31bb-4181-a7f8-a73bf0c30211" providerId="ADAL" clId="{358ACBA0-0209-42F1-8A58-9E837225743E}" dt="2022-01-19T08:25:04.979" v="2090"/>
          <ac:spMkLst>
            <pc:docMk/>
            <pc:sldMk cId="3358025956" sldId="7290"/>
            <ac:spMk id="131" creationId="{C6E6238C-699E-4756-8BE6-9EB0F9EC6A7A}"/>
          </ac:spMkLst>
        </pc:spChg>
        <pc:spChg chg="del mod">
          <ac:chgData name="Ugo MANTEL" userId="2d5b7065-31bb-4181-a7f8-a73bf0c30211" providerId="ADAL" clId="{358ACBA0-0209-42F1-8A58-9E837225743E}" dt="2022-01-19T08:25:04.979" v="2089"/>
          <ac:spMkLst>
            <pc:docMk/>
            <pc:sldMk cId="3358025956" sldId="7290"/>
            <ac:spMk id="132" creationId="{723B6D57-F9AF-416A-BE19-139D29D38645}"/>
          </ac:spMkLst>
        </pc:spChg>
        <pc:spChg chg="mod ord">
          <ac:chgData name="Ugo MANTEL" userId="2d5b7065-31bb-4181-a7f8-a73bf0c30211" providerId="ADAL" clId="{358ACBA0-0209-42F1-8A58-9E837225743E}" dt="2022-01-19T08:25:05.072" v="2127"/>
          <ac:spMkLst>
            <pc:docMk/>
            <pc:sldMk cId="3358025956" sldId="7290"/>
            <ac:spMk id="133" creationId="{B78F18EC-03B8-4AEA-A614-B2BB0F6A5E7C}"/>
          </ac:spMkLst>
        </pc:spChg>
        <pc:spChg chg="mod ord">
          <ac:chgData name="Ugo MANTEL" userId="2d5b7065-31bb-4181-a7f8-a73bf0c30211" providerId="ADAL" clId="{358ACBA0-0209-42F1-8A58-9E837225743E}" dt="2022-01-19T08:25:05.073" v="2129"/>
          <ac:spMkLst>
            <pc:docMk/>
            <pc:sldMk cId="3358025956" sldId="7290"/>
            <ac:spMk id="134" creationId="{AFF4C365-8F3B-4E97-BBA2-2C7AE420D566}"/>
          </ac:spMkLst>
        </pc:spChg>
        <pc:spChg chg="mod ord">
          <ac:chgData name="Ugo MANTEL" userId="2d5b7065-31bb-4181-a7f8-a73bf0c30211" providerId="ADAL" clId="{358ACBA0-0209-42F1-8A58-9E837225743E}" dt="2022-01-19T08:25:05.094" v="2198"/>
          <ac:spMkLst>
            <pc:docMk/>
            <pc:sldMk cId="3358025956" sldId="7290"/>
            <ac:spMk id="135" creationId="{8B3056C1-8BCF-40B9-BEF0-E4198E3DD161}"/>
          </ac:spMkLst>
        </pc:spChg>
        <pc:spChg chg="del mod">
          <ac:chgData name="Ugo MANTEL" userId="2d5b7065-31bb-4181-a7f8-a73bf0c30211" providerId="ADAL" clId="{358ACBA0-0209-42F1-8A58-9E837225743E}" dt="2022-01-19T08:25:04.979" v="2088"/>
          <ac:spMkLst>
            <pc:docMk/>
            <pc:sldMk cId="3358025956" sldId="7290"/>
            <ac:spMk id="136" creationId="{B5747FAC-4EBD-4F19-8463-24467CBE9996}"/>
          </ac:spMkLst>
        </pc:spChg>
        <pc:spChg chg="mod ord">
          <ac:chgData name="Ugo MANTEL" userId="2d5b7065-31bb-4181-a7f8-a73bf0c30211" providerId="ADAL" clId="{358ACBA0-0209-42F1-8A58-9E837225743E}" dt="2022-01-19T08:25:05.094" v="2200"/>
          <ac:spMkLst>
            <pc:docMk/>
            <pc:sldMk cId="3358025956" sldId="7290"/>
            <ac:spMk id="137" creationId="{5DB96B92-E583-4655-AA99-27A0C5695C8D}"/>
          </ac:spMkLst>
        </pc:spChg>
        <pc:spChg chg="del mod">
          <ac:chgData name="Ugo MANTEL" userId="2d5b7065-31bb-4181-a7f8-a73bf0c30211" providerId="ADAL" clId="{358ACBA0-0209-42F1-8A58-9E837225743E}" dt="2022-01-19T08:25:04.994" v="2091"/>
          <ac:spMkLst>
            <pc:docMk/>
            <pc:sldMk cId="3358025956" sldId="7290"/>
            <ac:spMk id="138" creationId="{78EA4051-FF8F-43DA-A4D0-5FE8DD5B32C3}"/>
          </ac:spMkLst>
        </pc:spChg>
        <pc:spChg chg="del mod">
          <ac:chgData name="Ugo MANTEL" userId="2d5b7065-31bb-4181-a7f8-a73bf0c30211" providerId="ADAL" clId="{358ACBA0-0209-42F1-8A58-9E837225743E}" dt="2022-01-19T08:25:04.994" v="2092"/>
          <ac:spMkLst>
            <pc:docMk/>
            <pc:sldMk cId="3358025956" sldId="7290"/>
            <ac:spMk id="139" creationId="{A023936B-E9F7-4F2D-BED0-0CD60288B90A}"/>
          </ac:spMkLst>
        </pc:spChg>
        <pc:spChg chg="del mod">
          <ac:chgData name="Ugo MANTEL" userId="2d5b7065-31bb-4181-a7f8-a73bf0c30211" providerId="ADAL" clId="{358ACBA0-0209-42F1-8A58-9E837225743E}" dt="2022-01-19T08:25:04.996" v="2095"/>
          <ac:spMkLst>
            <pc:docMk/>
            <pc:sldMk cId="3358025956" sldId="7290"/>
            <ac:spMk id="140" creationId="{8234F71F-9758-4134-9907-1B7E174012BB}"/>
          </ac:spMkLst>
        </pc:spChg>
        <pc:spChg chg="del mod">
          <ac:chgData name="Ugo MANTEL" userId="2d5b7065-31bb-4181-a7f8-a73bf0c30211" providerId="ADAL" clId="{358ACBA0-0209-42F1-8A58-9E837225743E}" dt="2022-01-19T08:25:04.995" v="2094"/>
          <ac:spMkLst>
            <pc:docMk/>
            <pc:sldMk cId="3358025956" sldId="7290"/>
            <ac:spMk id="141" creationId="{D6C5FFA1-8B8B-4F87-8048-7E745CEFE52A}"/>
          </ac:spMkLst>
        </pc:spChg>
        <pc:spChg chg="del mod">
          <ac:chgData name="Ugo MANTEL" userId="2d5b7065-31bb-4181-a7f8-a73bf0c30211" providerId="ADAL" clId="{358ACBA0-0209-42F1-8A58-9E837225743E}" dt="2022-01-19T08:25:04.995" v="2093"/>
          <ac:spMkLst>
            <pc:docMk/>
            <pc:sldMk cId="3358025956" sldId="7290"/>
            <ac:spMk id="142" creationId="{3E9FC973-9CFB-4B19-B907-931FF97CCD52}"/>
          </ac:spMkLst>
        </pc:spChg>
        <pc:spChg chg="mod ord">
          <ac:chgData name="Ugo MANTEL" userId="2d5b7065-31bb-4181-a7f8-a73bf0c30211" providerId="ADAL" clId="{358ACBA0-0209-42F1-8A58-9E837225743E}" dt="2022-01-19T08:25:05.087" v="2178"/>
          <ac:spMkLst>
            <pc:docMk/>
            <pc:sldMk cId="3358025956" sldId="7290"/>
            <ac:spMk id="152" creationId="{5F2D2D99-FBF6-4474-912E-D493D600704F}"/>
          </ac:spMkLst>
        </pc:spChg>
        <pc:spChg chg="mod ord">
          <ac:chgData name="Ugo MANTEL" userId="2d5b7065-31bb-4181-a7f8-a73bf0c30211" providerId="ADAL" clId="{358ACBA0-0209-42F1-8A58-9E837225743E}" dt="2022-01-19T08:25:05.088" v="2183"/>
          <ac:spMkLst>
            <pc:docMk/>
            <pc:sldMk cId="3358025956" sldId="7290"/>
            <ac:spMk id="159" creationId="{368810E4-AE7F-45F6-86F3-5B0C776140DD}"/>
          </ac:spMkLst>
        </pc:spChg>
        <pc:spChg chg="mod ord">
          <ac:chgData name="Ugo MANTEL" userId="2d5b7065-31bb-4181-a7f8-a73bf0c30211" providerId="ADAL" clId="{358ACBA0-0209-42F1-8A58-9E837225743E}" dt="2022-01-19T08:25:05.088" v="2181"/>
          <ac:spMkLst>
            <pc:docMk/>
            <pc:sldMk cId="3358025956" sldId="7290"/>
            <ac:spMk id="164" creationId="{34CB0B70-A220-4F90-9C70-1585E3BC00E1}"/>
          </ac:spMkLst>
        </pc:spChg>
        <pc:spChg chg="mod ord">
          <ac:chgData name="Ugo MANTEL" userId="2d5b7065-31bb-4181-a7f8-a73bf0c30211" providerId="ADAL" clId="{358ACBA0-0209-42F1-8A58-9E837225743E}" dt="2022-01-19T08:25:05.095" v="2202"/>
          <ac:spMkLst>
            <pc:docMk/>
            <pc:sldMk cId="3358025956" sldId="7290"/>
            <ac:spMk id="189" creationId="{45AE77B0-3486-4BE9-AEAA-8EA79FA1DCF1}"/>
          </ac:spMkLst>
        </pc:spChg>
        <pc:spChg chg="mod ord">
          <ac:chgData name="Ugo MANTEL" userId="2d5b7065-31bb-4181-a7f8-a73bf0c30211" providerId="ADAL" clId="{358ACBA0-0209-42F1-8A58-9E837225743E}" dt="2022-01-19T08:25:05.095" v="2206"/>
          <ac:spMkLst>
            <pc:docMk/>
            <pc:sldMk cId="3358025956" sldId="7290"/>
            <ac:spMk id="192" creationId="{A2558AF1-7BFC-4B0C-90E9-9156934A114E}"/>
          </ac:spMkLst>
        </pc:spChg>
        <pc:spChg chg="mod ord">
          <ac:chgData name="Ugo MANTEL" userId="2d5b7065-31bb-4181-a7f8-a73bf0c30211" providerId="ADAL" clId="{358ACBA0-0209-42F1-8A58-9E837225743E}" dt="2022-01-19T08:25:05.095" v="2208"/>
          <ac:spMkLst>
            <pc:docMk/>
            <pc:sldMk cId="3358025956" sldId="7290"/>
            <ac:spMk id="195" creationId="{83267FC9-92F1-4128-917D-7F1FA68D4298}"/>
          </ac:spMkLst>
        </pc:spChg>
        <pc:spChg chg="mod ord">
          <ac:chgData name="Ugo MANTEL" userId="2d5b7065-31bb-4181-a7f8-a73bf0c30211" providerId="ADAL" clId="{358ACBA0-0209-42F1-8A58-9E837225743E}" dt="2022-01-19T08:25:05.097" v="2210"/>
          <ac:spMkLst>
            <pc:docMk/>
            <pc:sldMk cId="3358025956" sldId="7290"/>
            <ac:spMk id="196" creationId="{AB8EE562-6FE1-41CA-A4AD-397439FCFB1A}"/>
          </ac:spMkLst>
        </pc:spChg>
        <pc:spChg chg="mod">
          <ac:chgData name="Ugo MANTEL" userId="2d5b7065-31bb-4181-a7f8-a73bf0c30211" providerId="ADAL" clId="{358ACBA0-0209-42F1-8A58-9E837225743E}" dt="2022-01-19T08:25:05.098" v="2214"/>
          <ac:spMkLst>
            <pc:docMk/>
            <pc:sldMk cId="3358025956" sldId="7290"/>
            <ac:spMk id="217" creationId="{2180E67A-EAFB-428A-9A3C-A09B82C28B5F}"/>
          </ac:spMkLst>
        </pc:spChg>
        <pc:spChg chg="mod">
          <ac:chgData name="Ugo MANTEL" userId="2d5b7065-31bb-4181-a7f8-a73bf0c30211" providerId="ADAL" clId="{358ACBA0-0209-42F1-8A58-9E837225743E}" dt="2022-01-19T08:25:05.110" v="2245"/>
          <ac:spMkLst>
            <pc:docMk/>
            <pc:sldMk cId="3358025956" sldId="7290"/>
            <ac:spMk id="253" creationId="{5AFBBC25-75AB-4BCE-B176-FD05D4C35F30}"/>
          </ac:spMkLst>
        </pc:spChg>
        <pc:spChg chg="mod">
          <ac:chgData name="Ugo MANTEL" userId="2d5b7065-31bb-4181-a7f8-a73bf0c30211" providerId="ADAL" clId="{358ACBA0-0209-42F1-8A58-9E837225743E}" dt="2022-01-19T08:25:05.109" v="2243"/>
          <ac:spMkLst>
            <pc:docMk/>
            <pc:sldMk cId="3358025956" sldId="7290"/>
            <ac:spMk id="254" creationId="{45A86B3B-83E4-43E5-BFAF-EA3923F08106}"/>
          </ac:spMkLst>
        </pc:spChg>
        <pc:spChg chg="mod">
          <ac:chgData name="Ugo MANTEL" userId="2d5b7065-31bb-4181-a7f8-a73bf0c30211" providerId="ADAL" clId="{358ACBA0-0209-42F1-8A58-9E837225743E}" dt="2022-01-19T08:25:05.110" v="2247"/>
          <ac:spMkLst>
            <pc:docMk/>
            <pc:sldMk cId="3358025956" sldId="7290"/>
            <ac:spMk id="255" creationId="{5B9D445C-AD55-4F16-9C76-D65717F2626D}"/>
          </ac:spMkLst>
        </pc:spChg>
        <pc:spChg chg="mod">
          <ac:chgData name="Ugo MANTEL" userId="2d5b7065-31bb-4181-a7f8-a73bf0c30211" providerId="ADAL" clId="{358ACBA0-0209-42F1-8A58-9E837225743E}" dt="2022-01-19T08:25:05.109" v="2242"/>
          <ac:spMkLst>
            <pc:docMk/>
            <pc:sldMk cId="3358025956" sldId="7290"/>
            <ac:spMk id="256" creationId="{804F0894-6E31-4AEF-A124-2E212A6D8722}"/>
          </ac:spMkLst>
        </pc:spChg>
        <pc:spChg chg="mod">
          <ac:chgData name="Ugo MANTEL" userId="2d5b7065-31bb-4181-a7f8-a73bf0c30211" providerId="ADAL" clId="{358ACBA0-0209-42F1-8A58-9E837225743E}" dt="2022-01-19T08:25:05.108" v="2241"/>
          <ac:spMkLst>
            <pc:docMk/>
            <pc:sldMk cId="3358025956" sldId="7290"/>
            <ac:spMk id="257" creationId="{227A91E9-373C-4159-82EB-6EDE1472CE8A}"/>
          </ac:spMkLst>
        </pc:spChg>
        <pc:spChg chg="mod">
          <ac:chgData name="Ugo MANTEL" userId="2d5b7065-31bb-4181-a7f8-a73bf0c30211" providerId="ADAL" clId="{358ACBA0-0209-42F1-8A58-9E837225743E}" dt="2022-01-19T08:25:05.109" v="2244"/>
          <ac:spMkLst>
            <pc:docMk/>
            <pc:sldMk cId="3358025956" sldId="7290"/>
            <ac:spMk id="258" creationId="{DD3B88DF-27BB-41F5-B9A7-5AEF25B2B595}"/>
          </ac:spMkLst>
        </pc:spChg>
        <pc:spChg chg="mod">
          <ac:chgData name="Ugo MANTEL" userId="2d5b7065-31bb-4181-a7f8-a73bf0c30211" providerId="ADAL" clId="{358ACBA0-0209-42F1-8A58-9E837225743E}" dt="2022-01-19T08:25:05.110" v="2246"/>
          <ac:spMkLst>
            <pc:docMk/>
            <pc:sldMk cId="3358025956" sldId="7290"/>
            <ac:spMk id="259" creationId="{25F7BDE1-BBE4-42C0-B15D-C5F463D309BA}"/>
          </ac:spMkLst>
        </pc:spChg>
        <pc:spChg chg="mod">
          <ac:chgData name="Ugo MANTEL" userId="2d5b7065-31bb-4181-a7f8-a73bf0c30211" providerId="ADAL" clId="{358ACBA0-0209-42F1-8A58-9E837225743E}" dt="2022-01-19T08:25:05.110" v="2249"/>
          <ac:spMkLst>
            <pc:docMk/>
            <pc:sldMk cId="3358025956" sldId="7290"/>
            <ac:spMk id="260" creationId="{EE6D776B-4148-4318-B4FF-4E2499619EB4}"/>
          </ac:spMkLst>
        </pc:spChg>
        <pc:spChg chg="mod">
          <ac:chgData name="Ugo MANTEL" userId="2d5b7065-31bb-4181-a7f8-a73bf0c30211" providerId="ADAL" clId="{358ACBA0-0209-42F1-8A58-9E837225743E}" dt="2022-01-19T08:25:05.110" v="2250"/>
          <ac:spMkLst>
            <pc:docMk/>
            <pc:sldMk cId="3358025956" sldId="7290"/>
            <ac:spMk id="261" creationId="{EC498C68-5380-4824-B63E-AEF39251B32D}"/>
          </ac:spMkLst>
        </pc:spChg>
        <pc:spChg chg="mod">
          <ac:chgData name="Ugo MANTEL" userId="2d5b7065-31bb-4181-a7f8-a73bf0c30211" providerId="ADAL" clId="{358ACBA0-0209-42F1-8A58-9E837225743E}" dt="2022-01-19T08:25:05.110" v="2248"/>
          <ac:spMkLst>
            <pc:docMk/>
            <pc:sldMk cId="3358025956" sldId="7290"/>
            <ac:spMk id="262" creationId="{DBA7C96D-4AF6-4395-90C1-221E5AD2DF89}"/>
          </ac:spMkLst>
        </pc:spChg>
        <pc:spChg chg="mod ord">
          <ac:chgData name="Ugo MANTEL" userId="2d5b7065-31bb-4181-a7f8-a73bf0c30211" providerId="ADAL" clId="{358ACBA0-0209-42F1-8A58-9E837225743E}" dt="2022-01-19T08:25:05.110" v="2252"/>
          <ac:spMkLst>
            <pc:docMk/>
            <pc:sldMk cId="3358025956" sldId="7290"/>
            <ac:spMk id="263" creationId="{EF3F2F12-9B57-4986-9104-3DF2730EDC63}"/>
          </ac:spMkLst>
        </pc:spChg>
        <pc:spChg chg="mod ord">
          <ac:chgData name="Ugo MANTEL" userId="2d5b7065-31bb-4181-a7f8-a73bf0c30211" providerId="ADAL" clId="{358ACBA0-0209-42F1-8A58-9E837225743E}" dt="2022-01-19T08:25:05.110" v="2254"/>
          <ac:spMkLst>
            <pc:docMk/>
            <pc:sldMk cId="3358025956" sldId="7290"/>
            <ac:spMk id="264" creationId="{2C6581E9-FBCC-4530-93C5-F2A8F81B32FB}"/>
          </ac:spMkLst>
        </pc:spChg>
        <pc:spChg chg="mod ord">
          <ac:chgData name="Ugo MANTEL" userId="2d5b7065-31bb-4181-a7f8-a73bf0c30211" providerId="ADAL" clId="{358ACBA0-0209-42F1-8A58-9E837225743E}" dt="2022-01-19T08:25:05.110" v="2256"/>
          <ac:spMkLst>
            <pc:docMk/>
            <pc:sldMk cId="3358025956" sldId="7290"/>
            <ac:spMk id="265" creationId="{3F360D2C-3B26-4DEE-929C-493D6C0E008E}"/>
          </ac:spMkLst>
        </pc:spChg>
        <pc:spChg chg="mod ord">
          <ac:chgData name="Ugo MANTEL" userId="2d5b7065-31bb-4181-a7f8-a73bf0c30211" providerId="ADAL" clId="{358ACBA0-0209-42F1-8A58-9E837225743E}" dt="2022-01-19T08:25:05.092" v="2192"/>
          <ac:spMkLst>
            <pc:docMk/>
            <pc:sldMk cId="3358025956" sldId="7290"/>
            <ac:spMk id="337" creationId="{8914B585-0F07-4F85-A6CE-72F36E3C7636}"/>
          </ac:spMkLst>
        </pc:spChg>
        <pc:spChg chg="mod ord">
          <ac:chgData name="Ugo MANTEL" userId="2d5b7065-31bb-4181-a7f8-a73bf0c30211" providerId="ADAL" clId="{358ACBA0-0209-42F1-8A58-9E837225743E}" dt="2022-01-19T08:25:05.092" v="2194"/>
          <ac:spMkLst>
            <pc:docMk/>
            <pc:sldMk cId="3358025956" sldId="7290"/>
            <ac:spMk id="347" creationId="{C917D7B5-85AD-4236-BF51-B23ADB144E5C}"/>
          </ac:spMkLst>
        </pc:spChg>
        <pc:spChg chg="mod">
          <ac:chgData name="Ugo MANTEL" userId="2d5b7065-31bb-4181-a7f8-a73bf0c30211" providerId="ADAL" clId="{358ACBA0-0209-42F1-8A58-9E837225743E}" dt="2022-01-19T08:25:05.099" v="2215"/>
          <ac:spMkLst>
            <pc:docMk/>
            <pc:sldMk cId="3358025956" sldId="7290"/>
            <ac:spMk id="368" creationId="{2F3EFEB4-4AF5-4CBC-8CDA-C4A9FE2BD537}"/>
          </ac:spMkLst>
        </pc:spChg>
        <pc:spChg chg="mod">
          <ac:chgData name="Ugo MANTEL" userId="2d5b7065-31bb-4181-a7f8-a73bf0c30211" providerId="ADAL" clId="{358ACBA0-0209-42F1-8A58-9E837225743E}" dt="2022-01-19T08:25:05.099" v="2216"/>
          <ac:spMkLst>
            <pc:docMk/>
            <pc:sldMk cId="3358025956" sldId="7290"/>
            <ac:spMk id="369" creationId="{D8916F78-CDA9-43EF-A516-381E924D699A}"/>
          </ac:spMkLst>
        </pc:spChg>
        <pc:spChg chg="mod">
          <ac:chgData name="Ugo MANTEL" userId="2d5b7065-31bb-4181-a7f8-a73bf0c30211" providerId="ADAL" clId="{358ACBA0-0209-42F1-8A58-9E837225743E}" dt="2022-01-19T08:25:05.098" v="2212"/>
          <ac:spMkLst>
            <pc:docMk/>
            <pc:sldMk cId="3358025956" sldId="7290"/>
            <ac:spMk id="473" creationId="{A65F5F06-7D5C-4585-8502-5AF5915E3E38}"/>
          </ac:spMkLst>
        </pc:spChg>
        <pc:spChg chg="mod ord">
          <ac:chgData name="Ugo MANTEL" userId="2d5b7065-31bb-4181-a7f8-a73bf0c30211" providerId="ADAL" clId="{358ACBA0-0209-42F1-8A58-9E837225743E}" dt="2022-01-19T08:25:05.076" v="2142"/>
          <ac:spMkLst>
            <pc:docMk/>
            <pc:sldMk cId="3358025956" sldId="7290"/>
            <ac:spMk id="514" creationId="{EF33F2E6-0178-416E-BB8E-D26F5B91E53B}"/>
          </ac:spMkLst>
        </pc:spChg>
        <pc:spChg chg="mod ord">
          <ac:chgData name="Ugo MANTEL" userId="2d5b7065-31bb-4181-a7f8-a73bf0c30211" providerId="ADAL" clId="{358ACBA0-0209-42F1-8A58-9E837225743E}" dt="2022-01-19T08:25:05.077" v="2144"/>
          <ac:spMkLst>
            <pc:docMk/>
            <pc:sldMk cId="3358025956" sldId="7290"/>
            <ac:spMk id="565" creationId="{24702C33-C1BA-41D9-AA10-2C9F2124B6CE}"/>
          </ac:spMkLst>
        </pc:spChg>
        <pc:spChg chg="mod ord">
          <ac:chgData name="Ugo MANTEL" userId="2d5b7065-31bb-4181-a7f8-a73bf0c30211" providerId="ADAL" clId="{358ACBA0-0209-42F1-8A58-9E837225743E}" dt="2022-01-19T08:25:05.078" v="2146"/>
          <ac:spMkLst>
            <pc:docMk/>
            <pc:sldMk cId="3358025956" sldId="7290"/>
            <ac:spMk id="568" creationId="{CD2A2A98-4853-459F-8805-0A21A475E1CC}"/>
          </ac:spMkLst>
        </pc:spChg>
        <pc:spChg chg="mod ord">
          <ac:chgData name="Ugo MANTEL" userId="2d5b7065-31bb-4181-a7f8-a73bf0c30211" providerId="ADAL" clId="{358ACBA0-0209-42F1-8A58-9E837225743E}" dt="2022-01-19T08:25:05.078" v="2148"/>
          <ac:spMkLst>
            <pc:docMk/>
            <pc:sldMk cId="3358025956" sldId="7290"/>
            <ac:spMk id="569" creationId="{F21C54ED-545B-4153-916F-CC2325998595}"/>
          </ac:spMkLst>
        </pc:spChg>
        <pc:spChg chg="mod ord">
          <ac:chgData name="Ugo MANTEL" userId="2d5b7065-31bb-4181-a7f8-a73bf0c30211" providerId="ADAL" clId="{358ACBA0-0209-42F1-8A58-9E837225743E}" dt="2022-01-19T08:25:05.079" v="2150"/>
          <ac:spMkLst>
            <pc:docMk/>
            <pc:sldMk cId="3358025956" sldId="7290"/>
            <ac:spMk id="572" creationId="{734777ED-299B-4600-AA13-407478BABA1C}"/>
          </ac:spMkLst>
        </pc:spChg>
        <pc:grpChg chg="mod ord">
          <ac:chgData name="Ugo MANTEL" userId="2d5b7065-31bb-4181-a7f8-a73bf0c30211" providerId="ADAL" clId="{358ACBA0-0209-42F1-8A58-9E837225743E}" dt="2022-01-19T08:25:05.110" v="2258"/>
          <ac:grpSpMkLst>
            <pc:docMk/>
            <pc:sldMk cId="3358025956" sldId="7290"/>
            <ac:grpSpMk id="89" creationId="{DC48E437-C3EE-48AE-9470-91E1E103C3F4}"/>
          </ac:grpSpMkLst>
        </pc:grpChg>
        <pc:graphicFrameChg chg="mod">
          <ac:chgData name="Ugo MANTEL" userId="2d5b7065-31bb-4181-a7f8-a73bf0c30211" providerId="ADAL" clId="{358ACBA0-0209-42F1-8A58-9E837225743E}" dt="2022-01-19T08:25:06.440" v="3504"/>
          <ac:graphicFrameMkLst>
            <pc:docMk/>
            <pc:sldMk cId="3358025956" sldId="7290"/>
            <ac:graphicFrameMk id="5" creationId="{EEADBC14-5B84-4A21-966A-857EA115FE86}"/>
          </ac:graphicFrameMkLst>
        </pc:graphicFrameChg>
        <pc:graphicFrameChg chg="add mod ord replST">
          <ac:chgData name="Ugo MANTEL" userId="2d5b7065-31bb-4181-a7f8-a73bf0c30211" providerId="ADAL" clId="{358ACBA0-0209-42F1-8A58-9E837225743E}" dt="2022-01-19T08:25:05.081" v="2164"/>
          <ac:graphicFrameMkLst>
            <pc:docMk/>
            <pc:sldMk cId="3358025956" sldId="7290"/>
            <ac:graphicFrameMk id="116" creationId="{06E8F012-CFC3-4FA9-B599-52B6CD20C137}"/>
          </ac:graphicFrameMkLst>
        </pc:graphicFrameChg>
        <pc:graphicFrameChg chg="add mod ord replST">
          <ac:chgData name="Ugo MANTEL" userId="2d5b7065-31bb-4181-a7f8-a73bf0c30211" providerId="ADAL" clId="{358ACBA0-0209-42F1-8A58-9E837225743E}" dt="2022-01-19T08:25:05.102" v="2230"/>
          <ac:graphicFrameMkLst>
            <pc:docMk/>
            <pc:sldMk cId="3358025956" sldId="7290"/>
            <ac:graphicFrameMk id="117" creationId="{271CDAAA-15B2-4B30-9D0D-2EF9DD4C3706}"/>
          </ac:graphicFrameMkLst>
        </pc:graphicFrameChg>
        <pc:graphicFrameChg chg="del">
          <ac:chgData name="Ugo MANTEL" userId="2d5b7065-31bb-4181-a7f8-a73bf0c30211" providerId="ADAL" clId="{358ACBA0-0209-42F1-8A58-9E837225743E}" dt="2022-01-19T08:25:04.668" v="1902"/>
          <ac:graphicFrameMkLst>
            <pc:docMk/>
            <pc:sldMk cId="3358025956" sldId="7290"/>
            <ac:graphicFrameMk id="125" creationId="{7AAA9DFC-891C-4A8F-97BD-8EEA9363A8F9}"/>
          </ac:graphicFrameMkLst>
        </pc:graphicFrameChg>
        <pc:graphicFrameChg chg="del">
          <ac:chgData name="Ugo MANTEL" userId="2d5b7065-31bb-4181-a7f8-a73bf0c30211" providerId="ADAL" clId="{358ACBA0-0209-42F1-8A58-9E837225743E}" dt="2022-01-19T08:25:05.033" v="2119"/>
          <ac:graphicFrameMkLst>
            <pc:docMk/>
            <pc:sldMk cId="3358025956" sldId="7290"/>
            <ac:graphicFrameMk id="143" creationId="{0D29C1B7-6C3F-43EE-82E4-ED5CC3ACC8AC}"/>
          </ac:graphicFrameMkLst>
        </pc:graphicFrameChg>
        <pc:cxnChg chg="mod ord">
          <ac:chgData name="Ugo MANTEL" userId="2d5b7065-31bb-4181-a7f8-a73bf0c30211" providerId="ADAL" clId="{358ACBA0-0209-42F1-8A58-9E837225743E}" dt="2022-01-19T08:25:05.075" v="2134"/>
          <ac:cxnSpMkLst>
            <pc:docMk/>
            <pc:sldMk cId="3358025956" sldId="7290"/>
            <ac:cxnSpMk id="7" creationId="{24795BD1-E365-4281-A39E-4AF936F8877B}"/>
          </ac:cxnSpMkLst>
        </pc:cxnChg>
        <pc:cxnChg chg="mod ord">
          <ac:chgData name="Ugo MANTEL" userId="2d5b7065-31bb-4181-a7f8-a73bf0c30211" providerId="ADAL" clId="{358ACBA0-0209-42F1-8A58-9E837225743E}" dt="2022-01-19T08:25:05.085" v="2170"/>
          <ac:cxnSpMkLst>
            <pc:docMk/>
            <pc:sldMk cId="3358025956" sldId="7290"/>
            <ac:cxnSpMk id="30" creationId="{A729E4BE-8A37-412E-A409-50C1260E84D6}"/>
          </ac:cxnSpMkLst>
        </pc:cxnChg>
        <pc:cxnChg chg="mod ord">
          <ac:chgData name="Ugo MANTEL" userId="2d5b7065-31bb-4181-a7f8-a73bf0c30211" providerId="ADAL" clId="{358ACBA0-0209-42F1-8A58-9E837225743E}" dt="2022-01-19T08:25:05.100" v="2218"/>
          <ac:cxnSpMkLst>
            <pc:docMk/>
            <pc:sldMk cId="3358025956" sldId="7290"/>
            <ac:cxnSpMk id="54" creationId="{1FBE49F8-D664-4DF8-A4A0-1CBDB21D4CD4}"/>
          </ac:cxnSpMkLst>
        </pc:cxnChg>
        <pc:cxnChg chg="mod ord">
          <ac:chgData name="Ugo MANTEL" userId="2d5b7065-31bb-4181-a7f8-a73bf0c30211" providerId="ADAL" clId="{358ACBA0-0209-42F1-8A58-9E837225743E}" dt="2022-01-19T08:25:05.102" v="2228"/>
          <ac:cxnSpMkLst>
            <pc:docMk/>
            <pc:sldMk cId="3358025956" sldId="7290"/>
            <ac:cxnSpMk id="55" creationId="{C648BB65-425F-4634-9632-0DFD9C903D4D}"/>
          </ac:cxnSpMkLst>
        </pc:cxnChg>
        <pc:cxnChg chg="mod ord">
          <ac:chgData name="Ugo MANTEL" userId="2d5b7065-31bb-4181-a7f8-a73bf0c30211" providerId="ADAL" clId="{358ACBA0-0209-42F1-8A58-9E837225743E}" dt="2022-01-19T08:25:05.105" v="2234"/>
          <ac:cxnSpMkLst>
            <pc:docMk/>
            <pc:sldMk cId="3358025956" sldId="7290"/>
            <ac:cxnSpMk id="57" creationId="{1D3E7B8B-8468-453D-9065-B9D14272ED8F}"/>
          </ac:cxnSpMkLst>
        </pc:cxnChg>
        <pc:cxnChg chg="mod ord">
          <ac:chgData name="Ugo MANTEL" userId="2d5b7065-31bb-4181-a7f8-a73bf0c30211" providerId="ADAL" clId="{358ACBA0-0209-42F1-8A58-9E837225743E}" dt="2022-01-19T08:25:05.107" v="2238"/>
          <ac:cxnSpMkLst>
            <pc:docMk/>
            <pc:sldMk cId="3358025956" sldId="7290"/>
            <ac:cxnSpMk id="62" creationId="{FEF80F2A-BBC0-49B5-87FC-A80BAE65D040}"/>
          </ac:cxnSpMkLst>
        </pc:cxnChg>
        <pc:cxnChg chg="mod ord">
          <ac:chgData name="Ugo MANTEL" userId="2d5b7065-31bb-4181-a7f8-a73bf0c30211" providerId="ADAL" clId="{358ACBA0-0209-42F1-8A58-9E837225743E}" dt="2022-01-19T08:25:05.081" v="2162"/>
          <ac:cxnSpMkLst>
            <pc:docMk/>
            <pc:sldMk cId="3358025956" sldId="7290"/>
            <ac:cxnSpMk id="95" creationId="{73749904-0806-4D16-94E0-CBB5765776D3}"/>
          </ac:cxnSpMkLst>
        </pc:cxnChg>
        <pc:cxnChg chg="mod ord">
          <ac:chgData name="Ugo MANTEL" userId="2d5b7065-31bb-4181-a7f8-a73bf0c30211" providerId="ADAL" clId="{358ACBA0-0209-42F1-8A58-9E837225743E}" dt="2022-01-19T08:25:05.079" v="2152"/>
          <ac:cxnSpMkLst>
            <pc:docMk/>
            <pc:sldMk cId="3358025956" sldId="7290"/>
            <ac:cxnSpMk id="100" creationId="{DE5F23CE-4BFD-4330-A5DE-FDB21198D00D}"/>
          </ac:cxnSpMkLst>
        </pc:cxnChg>
        <pc:cxnChg chg="mod ord">
          <ac:chgData name="Ugo MANTEL" userId="2d5b7065-31bb-4181-a7f8-a73bf0c30211" providerId="ADAL" clId="{358ACBA0-0209-42F1-8A58-9E837225743E}" dt="2022-01-19T08:25:05.086" v="2174"/>
          <ac:cxnSpMkLst>
            <pc:docMk/>
            <pc:sldMk cId="3358025956" sldId="7290"/>
            <ac:cxnSpMk id="102" creationId="{359ED4E3-316B-4592-916E-BBE80C3461EC}"/>
          </ac:cxnSpMkLst>
        </pc:cxnChg>
        <pc:cxnChg chg="mod ord">
          <ac:chgData name="Ugo MANTEL" userId="2d5b7065-31bb-4181-a7f8-a73bf0c30211" providerId="ADAL" clId="{358ACBA0-0209-42F1-8A58-9E837225743E}" dt="2022-01-19T08:25:05.095" v="2204"/>
          <ac:cxnSpMkLst>
            <pc:docMk/>
            <pc:sldMk cId="3358025956" sldId="7290"/>
            <ac:cxnSpMk id="191" creationId="{1C63622A-EA21-4F14-9950-D80DF756A098}"/>
          </ac:cxnSpMkLst>
        </pc:cxnChg>
        <pc:cxnChg chg="mod ord">
          <ac:chgData name="Ugo MANTEL" userId="2d5b7065-31bb-4181-a7f8-a73bf0c30211" providerId="ADAL" clId="{358ACBA0-0209-42F1-8A58-9E837225743E}" dt="2022-01-19T08:25:05.102" v="2232"/>
          <ac:cxnSpMkLst>
            <pc:docMk/>
            <pc:sldMk cId="3358025956" sldId="7290"/>
            <ac:cxnSpMk id="248" creationId="{35F56A00-21B3-435E-BE60-BBFB7A34C169}"/>
          </ac:cxnSpMkLst>
        </pc:cxnChg>
        <pc:cxnChg chg="mod ord">
          <ac:chgData name="Ugo MANTEL" userId="2d5b7065-31bb-4181-a7f8-a73bf0c30211" providerId="ADAL" clId="{358ACBA0-0209-42F1-8A58-9E837225743E}" dt="2022-01-19T08:25:05.108" v="2240"/>
          <ac:cxnSpMkLst>
            <pc:docMk/>
            <pc:sldMk cId="3358025956" sldId="7290"/>
            <ac:cxnSpMk id="252" creationId="{C35220F7-F6EB-465F-8BE6-092C0B95C695}"/>
          </ac:cxnSpMkLst>
        </pc:cxnChg>
        <pc:cxnChg chg="mod ord">
          <ac:chgData name="Ugo MANTEL" userId="2d5b7065-31bb-4181-a7f8-a73bf0c30211" providerId="ADAL" clId="{358ACBA0-0209-42F1-8A58-9E837225743E}" dt="2022-01-19T08:25:05.086" v="2172"/>
          <ac:cxnSpMkLst>
            <pc:docMk/>
            <pc:sldMk cId="3358025956" sldId="7290"/>
            <ac:cxnSpMk id="464" creationId="{B98C3253-0A1A-4226-81EA-1CDC8BC81D76}"/>
          </ac:cxnSpMkLst>
        </pc:cxnChg>
        <pc:cxnChg chg="mod ord">
          <ac:chgData name="Ugo MANTEL" userId="2d5b7065-31bb-4181-a7f8-a73bf0c30211" providerId="ADAL" clId="{358ACBA0-0209-42F1-8A58-9E837225743E}" dt="2022-01-19T08:25:05.080" v="2154"/>
          <ac:cxnSpMkLst>
            <pc:docMk/>
            <pc:sldMk cId="3358025956" sldId="7290"/>
            <ac:cxnSpMk id="466" creationId="{1A02712C-FAEE-4F62-8028-EFC19A0EFB20}"/>
          </ac:cxnSpMkLst>
        </pc:cxnChg>
        <pc:cxnChg chg="mod ord">
          <ac:chgData name="Ugo MANTEL" userId="2d5b7065-31bb-4181-a7f8-a73bf0c30211" providerId="ADAL" clId="{358ACBA0-0209-42F1-8A58-9E837225743E}" dt="2022-01-19T08:25:05.080" v="2156"/>
          <ac:cxnSpMkLst>
            <pc:docMk/>
            <pc:sldMk cId="3358025956" sldId="7290"/>
            <ac:cxnSpMk id="467" creationId="{8F3D35A3-41DB-453F-82BA-3AE54804BBB9}"/>
          </ac:cxnSpMkLst>
        </pc:cxnChg>
        <pc:cxnChg chg="mod ord">
          <ac:chgData name="Ugo MANTEL" userId="2d5b7065-31bb-4181-a7f8-a73bf0c30211" providerId="ADAL" clId="{358ACBA0-0209-42F1-8A58-9E837225743E}" dt="2022-01-19T08:25:05.081" v="2158"/>
          <ac:cxnSpMkLst>
            <pc:docMk/>
            <pc:sldMk cId="3358025956" sldId="7290"/>
            <ac:cxnSpMk id="468" creationId="{E8EA647A-AF43-46E6-8676-2BC2C6543A16}"/>
          </ac:cxnSpMkLst>
        </pc:cxnChg>
        <pc:cxnChg chg="mod ord">
          <ac:chgData name="Ugo MANTEL" userId="2d5b7065-31bb-4181-a7f8-a73bf0c30211" providerId="ADAL" clId="{358ACBA0-0209-42F1-8A58-9E837225743E}" dt="2022-01-19T08:25:05.081" v="2160"/>
          <ac:cxnSpMkLst>
            <pc:docMk/>
            <pc:sldMk cId="3358025956" sldId="7290"/>
            <ac:cxnSpMk id="471" creationId="{A7E4201A-173C-4625-83AD-BA2E696F187A}"/>
          </ac:cxnSpMkLst>
        </pc:cxnChg>
        <pc:cxnChg chg="mod ord">
          <ac:chgData name="Ugo MANTEL" userId="2d5b7065-31bb-4181-a7f8-a73bf0c30211" providerId="ADAL" clId="{358ACBA0-0209-42F1-8A58-9E837225743E}" dt="2022-01-19T08:25:05.085" v="2168"/>
          <ac:cxnSpMkLst>
            <pc:docMk/>
            <pc:sldMk cId="3358025956" sldId="7290"/>
            <ac:cxnSpMk id="472" creationId="{BFE64908-307B-45D7-BD03-715B58530A93}"/>
          </ac:cxnSpMkLst>
        </pc:cxnChg>
        <pc:cxnChg chg="mod ord">
          <ac:chgData name="Ugo MANTEL" userId="2d5b7065-31bb-4181-a7f8-a73bf0c30211" providerId="ADAL" clId="{358ACBA0-0209-42F1-8A58-9E837225743E}" dt="2022-01-19T08:25:05.101" v="2222"/>
          <ac:cxnSpMkLst>
            <pc:docMk/>
            <pc:sldMk cId="3358025956" sldId="7290"/>
            <ac:cxnSpMk id="504" creationId="{7CFC6F51-F93B-4B87-B63E-3A2834088372}"/>
          </ac:cxnSpMkLst>
        </pc:cxnChg>
        <pc:cxnChg chg="mod ord">
          <ac:chgData name="Ugo MANTEL" userId="2d5b7065-31bb-4181-a7f8-a73bf0c30211" providerId="ADAL" clId="{358ACBA0-0209-42F1-8A58-9E837225743E}" dt="2022-01-19T08:25:05.101" v="2224"/>
          <ac:cxnSpMkLst>
            <pc:docMk/>
            <pc:sldMk cId="3358025956" sldId="7290"/>
            <ac:cxnSpMk id="505" creationId="{880D22FE-DB3E-471E-8D24-C1418E723063}"/>
          </ac:cxnSpMkLst>
        </pc:cxnChg>
        <pc:cxnChg chg="mod ord">
          <ac:chgData name="Ugo MANTEL" userId="2d5b7065-31bb-4181-a7f8-a73bf0c30211" providerId="ADAL" clId="{358ACBA0-0209-42F1-8A58-9E837225743E}" dt="2022-01-19T08:25:05.100" v="2220"/>
          <ac:cxnSpMkLst>
            <pc:docMk/>
            <pc:sldMk cId="3358025956" sldId="7290"/>
            <ac:cxnSpMk id="506" creationId="{3A2937B3-5A32-4A4C-B1F0-C28BB48FBC96}"/>
          </ac:cxnSpMkLst>
        </pc:cxnChg>
        <pc:cxnChg chg="mod ord">
          <ac:chgData name="Ugo MANTEL" userId="2d5b7065-31bb-4181-a7f8-a73bf0c30211" providerId="ADAL" clId="{358ACBA0-0209-42F1-8A58-9E837225743E}" dt="2022-01-19T08:25:05.102" v="2226"/>
          <ac:cxnSpMkLst>
            <pc:docMk/>
            <pc:sldMk cId="3358025956" sldId="7290"/>
            <ac:cxnSpMk id="507" creationId="{2449E8A2-66CF-4B9E-ABBC-B64366E680C4}"/>
          </ac:cxnSpMkLst>
        </pc:cxnChg>
        <pc:cxnChg chg="mod ord">
          <ac:chgData name="Ugo MANTEL" userId="2d5b7065-31bb-4181-a7f8-a73bf0c30211" providerId="ADAL" clId="{358ACBA0-0209-42F1-8A58-9E837225743E}" dt="2022-01-19T08:25:05.106" v="2236"/>
          <ac:cxnSpMkLst>
            <pc:docMk/>
            <pc:sldMk cId="3358025956" sldId="7290"/>
            <ac:cxnSpMk id="508" creationId="{14421262-6901-4676-AAC0-565233B94FF8}"/>
          </ac:cxnSpMkLst>
        </pc:cxnChg>
        <pc:cxnChg chg="mod ord">
          <ac:chgData name="Ugo MANTEL" userId="2d5b7065-31bb-4181-a7f8-a73bf0c30211" providerId="ADAL" clId="{358ACBA0-0209-42F1-8A58-9E837225743E}" dt="2022-01-19T08:25:05.081" v="2166"/>
          <ac:cxnSpMkLst>
            <pc:docMk/>
            <pc:sldMk cId="3358025956" sldId="7290"/>
            <ac:cxnSpMk id="509" creationId="{535AEE7B-4622-4D35-B0D5-2C94C0CC92A3}"/>
          </ac:cxnSpMkLst>
        </pc:cxnChg>
      </pc:sldChg>
      <pc:sldChg chg="addSp delSp modSp mod">
        <pc:chgData name="Ugo MANTEL" userId="2d5b7065-31bb-4181-a7f8-a73bf0c30211" providerId="ADAL" clId="{358ACBA0-0209-42F1-8A58-9E837225743E}" dt="2022-01-19T08:25:06.455" v="3512"/>
        <pc:sldMkLst>
          <pc:docMk/>
          <pc:sldMk cId="2394595466" sldId="7291"/>
        </pc:sldMkLst>
        <pc:spChg chg="mod">
          <ac:chgData name="Ugo MANTEL" userId="2d5b7065-31bb-4181-a7f8-a73bf0c30211" providerId="ADAL" clId="{358ACBA0-0209-42F1-8A58-9E837225743E}" dt="2022-01-19T08:25:05.610" v="2798"/>
          <ac:spMkLst>
            <pc:docMk/>
            <pc:sldMk cId="2394595466" sldId="7291"/>
            <ac:spMk id="2" creationId="{70876E0E-5A26-4C0C-92CE-4D73FDCBD156}"/>
          </ac:spMkLst>
        </pc:spChg>
        <pc:spChg chg="mod ord">
          <ac:chgData name="Ugo MANTEL" userId="2d5b7065-31bb-4181-a7f8-a73bf0c30211" providerId="ADAL" clId="{358ACBA0-0209-42F1-8A58-9E837225743E}" dt="2022-01-19T08:25:05.610" v="2800"/>
          <ac:spMkLst>
            <pc:docMk/>
            <pc:sldMk cId="2394595466" sldId="7291"/>
            <ac:spMk id="3" creationId="{BA9C5DAE-8B2F-4E76-943C-FE8549DBB5BD}"/>
          </ac:spMkLst>
        </pc:spChg>
        <pc:spChg chg="add del mod modVis">
          <ac:chgData name="Ugo MANTEL" userId="2d5b7065-31bb-4181-a7f8-a73bf0c30211" providerId="ADAL" clId="{358ACBA0-0209-42F1-8A58-9E837225743E}" dt="2022-01-19T08:25:06.451" v="3510"/>
          <ac:spMkLst>
            <pc:docMk/>
            <pc:sldMk cId="2394595466" sldId="7291"/>
            <ac:spMk id="4" creationId="{300301E8-2687-4B9B-89B1-7234AEDA2AB8}"/>
          </ac:spMkLst>
        </pc:spChg>
        <pc:spChg chg="mod ord">
          <ac:chgData name="Ugo MANTEL" userId="2d5b7065-31bb-4181-a7f8-a73bf0c30211" providerId="ADAL" clId="{358ACBA0-0209-42F1-8A58-9E837225743E}" dt="2022-01-19T08:25:05.611" v="2804"/>
          <ac:spMkLst>
            <pc:docMk/>
            <pc:sldMk cId="2394595466" sldId="7291"/>
            <ac:spMk id="8" creationId="{DE2AB3C2-E72B-4BC3-9539-1C7B324B64A2}"/>
          </ac:spMkLst>
        </pc:spChg>
        <pc:spChg chg="mod ord">
          <ac:chgData name="Ugo MANTEL" userId="2d5b7065-31bb-4181-a7f8-a73bf0c30211" providerId="ADAL" clId="{358ACBA0-0209-42F1-8A58-9E837225743E}" dt="2022-01-19T08:25:05.608" v="2791"/>
          <ac:spMkLst>
            <pc:docMk/>
            <pc:sldMk cId="2394595466" sldId="7291"/>
            <ac:spMk id="10" creationId="{679255AE-38D5-40DD-8A24-115A0F62D462}"/>
          </ac:spMkLst>
        </pc:spChg>
        <pc:spChg chg="mod ord">
          <ac:chgData name="Ugo MANTEL" userId="2d5b7065-31bb-4181-a7f8-a73bf0c30211" providerId="ADAL" clId="{358ACBA0-0209-42F1-8A58-9E837225743E}" dt="2022-01-19T08:25:05.603" v="2774"/>
          <ac:spMkLst>
            <pc:docMk/>
            <pc:sldMk cId="2394595466" sldId="7291"/>
            <ac:spMk id="13" creationId="{7217579F-0CFA-416D-B034-A7CA6B9EF7A2}"/>
          </ac:spMkLst>
        </pc:spChg>
        <pc:spChg chg="mod ord">
          <ac:chgData name="Ugo MANTEL" userId="2d5b7065-31bb-4181-a7f8-a73bf0c30211" providerId="ADAL" clId="{358ACBA0-0209-42F1-8A58-9E837225743E}" dt="2022-01-19T08:25:05.608" v="2793"/>
          <ac:spMkLst>
            <pc:docMk/>
            <pc:sldMk cId="2394595466" sldId="7291"/>
            <ac:spMk id="25" creationId="{5922663E-35DC-4C29-9098-5B4FCA1EA5D7}"/>
          </ac:spMkLst>
        </pc:spChg>
        <pc:spChg chg="mod ord">
          <ac:chgData name="Ugo MANTEL" userId="2d5b7065-31bb-4181-a7f8-a73bf0c30211" providerId="ADAL" clId="{358ACBA0-0209-42F1-8A58-9E837225743E}" dt="2022-01-19T08:25:05.609" v="2795"/>
          <ac:spMkLst>
            <pc:docMk/>
            <pc:sldMk cId="2394595466" sldId="7291"/>
            <ac:spMk id="27" creationId="{893DEECF-29B3-4C78-8763-ED1F2EFA5D4F}"/>
          </ac:spMkLst>
        </pc:spChg>
        <pc:spChg chg="mod ord">
          <ac:chgData name="Ugo MANTEL" userId="2d5b7065-31bb-4181-a7f8-a73bf0c30211" providerId="ADAL" clId="{358ACBA0-0209-42F1-8A58-9E837225743E}" dt="2022-01-19T08:25:05.612" v="2806"/>
          <ac:spMkLst>
            <pc:docMk/>
            <pc:sldMk cId="2394595466" sldId="7291"/>
            <ac:spMk id="29" creationId="{22447916-4D0F-460B-BEEE-2F58EFA84369}"/>
          </ac:spMkLst>
        </pc:spChg>
        <pc:spChg chg="mod ord">
          <ac:chgData name="Ugo MANTEL" userId="2d5b7065-31bb-4181-a7f8-a73bf0c30211" providerId="ADAL" clId="{358ACBA0-0209-42F1-8A58-9E837225743E}" dt="2022-01-19T08:25:05.622" v="2838"/>
          <ac:spMkLst>
            <pc:docMk/>
            <pc:sldMk cId="2394595466" sldId="7291"/>
            <ac:spMk id="31" creationId="{D8331975-8E64-4584-A670-1CDB680E832B}"/>
          </ac:spMkLst>
        </pc:spChg>
        <pc:spChg chg="mod ord">
          <ac:chgData name="Ugo MANTEL" userId="2d5b7065-31bb-4181-a7f8-a73bf0c30211" providerId="ADAL" clId="{358ACBA0-0209-42F1-8A58-9E837225743E}" dt="2022-01-19T08:25:05.617" v="2820"/>
          <ac:spMkLst>
            <pc:docMk/>
            <pc:sldMk cId="2394595466" sldId="7291"/>
            <ac:spMk id="35" creationId="{F0C4A582-E36C-4705-BA3F-C3617094F08A}"/>
          </ac:spMkLst>
        </pc:spChg>
        <pc:spChg chg="mod ord">
          <ac:chgData name="Ugo MANTEL" userId="2d5b7065-31bb-4181-a7f8-a73bf0c30211" providerId="ADAL" clId="{358ACBA0-0209-42F1-8A58-9E837225743E}" dt="2022-01-19T08:25:05.623" v="2840"/>
          <ac:spMkLst>
            <pc:docMk/>
            <pc:sldMk cId="2394595466" sldId="7291"/>
            <ac:spMk id="46" creationId="{79D5AAAB-D4E6-4217-AC7F-B72574A2123A}"/>
          </ac:spMkLst>
        </pc:spChg>
        <pc:spChg chg="mod ord">
          <ac:chgData name="Ugo MANTEL" userId="2d5b7065-31bb-4181-a7f8-a73bf0c30211" providerId="ADAL" clId="{358ACBA0-0209-42F1-8A58-9E837225743E}" dt="2022-01-19T08:25:05.617" v="2822"/>
          <ac:spMkLst>
            <pc:docMk/>
            <pc:sldMk cId="2394595466" sldId="7291"/>
            <ac:spMk id="47" creationId="{5D74A7C9-FF6A-4800-ADCE-3091B02E6128}"/>
          </ac:spMkLst>
        </pc:spChg>
        <pc:spChg chg="mod ord">
          <ac:chgData name="Ugo MANTEL" userId="2d5b7065-31bb-4181-a7f8-a73bf0c30211" providerId="ADAL" clId="{358ACBA0-0209-42F1-8A58-9E837225743E}" dt="2022-01-19T08:25:05.624" v="2844"/>
          <ac:spMkLst>
            <pc:docMk/>
            <pc:sldMk cId="2394595466" sldId="7291"/>
            <ac:spMk id="52" creationId="{E800B543-F810-44EA-B221-443A4458A243}"/>
          </ac:spMkLst>
        </pc:spChg>
        <pc:spChg chg="del mod">
          <ac:chgData name="Ugo MANTEL" userId="2d5b7065-31bb-4181-a7f8-a73bf0c30211" providerId="ADAL" clId="{358ACBA0-0209-42F1-8A58-9E837225743E}" dt="2022-01-19T08:25:05.577" v="2760"/>
          <ac:spMkLst>
            <pc:docMk/>
            <pc:sldMk cId="2394595466" sldId="7291"/>
            <ac:spMk id="66" creationId="{9E603DA4-E79B-459F-B9AD-6038E51955B2}"/>
          </ac:spMkLst>
        </pc:spChg>
        <pc:spChg chg="mod ord">
          <ac:chgData name="Ugo MANTEL" userId="2d5b7065-31bb-4181-a7f8-a73bf0c30211" providerId="ADAL" clId="{358ACBA0-0209-42F1-8A58-9E837225743E}" dt="2022-01-19T08:25:05.623" v="2842"/>
          <ac:spMkLst>
            <pc:docMk/>
            <pc:sldMk cId="2394595466" sldId="7291"/>
            <ac:spMk id="67" creationId="{216149D1-D7A8-486F-A7EC-D4BD8F3E9FA8}"/>
          </ac:spMkLst>
        </pc:spChg>
        <pc:spChg chg="del mod">
          <ac:chgData name="Ugo MANTEL" userId="2d5b7065-31bb-4181-a7f8-a73bf0c30211" providerId="ADAL" clId="{358ACBA0-0209-42F1-8A58-9E837225743E}" dt="2022-01-19T08:25:05.577" v="2761"/>
          <ac:spMkLst>
            <pc:docMk/>
            <pc:sldMk cId="2394595466" sldId="7291"/>
            <ac:spMk id="68" creationId="{A6C23CEB-C534-433D-A35E-6468D393BFA5}"/>
          </ac:spMkLst>
        </pc:spChg>
        <pc:spChg chg="del mod">
          <ac:chgData name="Ugo MANTEL" userId="2d5b7065-31bb-4181-a7f8-a73bf0c30211" providerId="ADAL" clId="{358ACBA0-0209-42F1-8A58-9E837225743E}" dt="2022-01-19T08:25:05.577" v="2762"/>
          <ac:spMkLst>
            <pc:docMk/>
            <pc:sldMk cId="2394595466" sldId="7291"/>
            <ac:spMk id="69" creationId="{5BF4734E-1AF3-4E51-AB98-E52A0A9EFAFB}"/>
          </ac:spMkLst>
        </pc:spChg>
        <pc:spChg chg="del mod">
          <ac:chgData name="Ugo MANTEL" userId="2d5b7065-31bb-4181-a7f8-a73bf0c30211" providerId="ADAL" clId="{358ACBA0-0209-42F1-8A58-9E837225743E}" dt="2022-01-19T08:25:05.577" v="2763"/>
          <ac:spMkLst>
            <pc:docMk/>
            <pc:sldMk cId="2394595466" sldId="7291"/>
            <ac:spMk id="75" creationId="{591924C6-1F96-4DFD-8A14-A46EC7B1225B}"/>
          </ac:spMkLst>
        </pc:spChg>
        <pc:spChg chg="del mod">
          <ac:chgData name="Ugo MANTEL" userId="2d5b7065-31bb-4181-a7f8-a73bf0c30211" providerId="ADAL" clId="{358ACBA0-0209-42F1-8A58-9E837225743E}" dt="2022-01-19T08:25:05.581" v="2764"/>
          <ac:spMkLst>
            <pc:docMk/>
            <pc:sldMk cId="2394595466" sldId="7291"/>
            <ac:spMk id="76" creationId="{2FA95161-8ACF-4963-81F9-9A659F4DC50B}"/>
          </ac:spMkLst>
        </pc:spChg>
        <pc:spChg chg="mod ord">
          <ac:chgData name="Ugo MANTEL" userId="2d5b7065-31bb-4181-a7f8-a73bf0c30211" providerId="ADAL" clId="{358ACBA0-0209-42F1-8A58-9E837225743E}" dt="2022-01-19T08:25:05.612" v="2808"/>
          <ac:spMkLst>
            <pc:docMk/>
            <pc:sldMk cId="2394595466" sldId="7291"/>
            <ac:spMk id="86" creationId="{FC128C95-E7B7-4880-A46E-8932D941EEE1}"/>
          </ac:spMkLst>
        </pc:spChg>
        <pc:spChg chg="mod ord">
          <ac:chgData name="Ugo MANTEL" userId="2d5b7065-31bb-4181-a7f8-a73bf0c30211" providerId="ADAL" clId="{358ACBA0-0209-42F1-8A58-9E837225743E}" dt="2022-01-19T08:25:05.620" v="2832"/>
          <ac:spMkLst>
            <pc:docMk/>
            <pc:sldMk cId="2394595466" sldId="7291"/>
            <ac:spMk id="92" creationId="{23AFE07C-949B-4B19-A6B4-70B8046F52EF}"/>
          </ac:spMkLst>
        </pc:spChg>
        <pc:spChg chg="mod ord">
          <ac:chgData name="Ugo MANTEL" userId="2d5b7065-31bb-4181-a7f8-a73bf0c30211" providerId="ADAL" clId="{358ACBA0-0209-42F1-8A58-9E837225743E}" dt="2022-01-19T08:25:05.625" v="2850"/>
          <ac:spMkLst>
            <pc:docMk/>
            <pc:sldMk cId="2394595466" sldId="7291"/>
            <ac:spMk id="115" creationId="{34B5929A-402A-479A-A2FA-C0DC3BC6225D}"/>
          </ac:spMkLst>
        </pc:spChg>
        <pc:spChg chg="mod ord">
          <ac:chgData name="Ugo MANTEL" userId="2d5b7065-31bb-4181-a7f8-a73bf0c30211" providerId="ADAL" clId="{358ACBA0-0209-42F1-8A58-9E837225743E}" dt="2022-01-19T08:25:05.626" v="2852"/>
          <ac:spMkLst>
            <pc:docMk/>
            <pc:sldMk cId="2394595466" sldId="7291"/>
            <ac:spMk id="116" creationId="{DA761B93-F0EF-4115-B74A-8969A55479A7}"/>
          </ac:spMkLst>
        </pc:spChg>
        <pc:spChg chg="mod">
          <ac:chgData name="Ugo MANTEL" userId="2d5b7065-31bb-4181-a7f8-a73bf0c30211" providerId="ADAL" clId="{358ACBA0-0209-42F1-8A58-9E837225743E}" dt="2022-01-19T08:25:05.604" v="2777"/>
          <ac:spMkLst>
            <pc:docMk/>
            <pc:sldMk cId="2394595466" sldId="7291"/>
            <ac:spMk id="123" creationId="{0D4E6F9A-7285-4B89-ADD2-191EA5A7E7D9}"/>
          </ac:spMkLst>
        </pc:spChg>
        <pc:spChg chg="mod">
          <ac:chgData name="Ugo MANTEL" userId="2d5b7065-31bb-4181-a7f8-a73bf0c30211" providerId="ADAL" clId="{358ACBA0-0209-42F1-8A58-9E837225743E}" dt="2022-01-19T08:25:05.605" v="2779"/>
          <ac:spMkLst>
            <pc:docMk/>
            <pc:sldMk cId="2394595466" sldId="7291"/>
            <ac:spMk id="124" creationId="{F22929C7-476A-4747-BAAA-EC284327CD00}"/>
          </ac:spMkLst>
        </pc:spChg>
        <pc:spChg chg="mod">
          <ac:chgData name="Ugo MANTEL" userId="2d5b7065-31bb-4181-a7f8-a73bf0c30211" providerId="ADAL" clId="{358ACBA0-0209-42F1-8A58-9E837225743E}" dt="2022-01-19T08:25:05.605" v="2781"/>
          <ac:spMkLst>
            <pc:docMk/>
            <pc:sldMk cId="2394595466" sldId="7291"/>
            <ac:spMk id="125" creationId="{E6497152-98FE-4DC1-A5D6-C609DA9C8AA3}"/>
          </ac:spMkLst>
        </pc:spChg>
        <pc:spChg chg="mod">
          <ac:chgData name="Ugo MANTEL" userId="2d5b7065-31bb-4181-a7f8-a73bf0c30211" providerId="ADAL" clId="{358ACBA0-0209-42F1-8A58-9E837225743E}" dt="2022-01-19T08:25:05.606" v="2784"/>
          <ac:spMkLst>
            <pc:docMk/>
            <pc:sldMk cId="2394595466" sldId="7291"/>
            <ac:spMk id="142" creationId="{790E45FB-23E8-4EFC-8832-2B4DE19CE8AD}"/>
          </ac:spMkLst>
        </pc:spChg>
        <pc:spChg chg="mod">
          <ac:chgData name="Ugo MANTEL" userId="2d5b7065-31bb-4181-a7f8-a73bf0c30211" providerId="ADAL" clId="{358ACBA0-0209-42F1-8A58-9E837225743E}" dt="2022-01-19T08:25:05.606" v="2785"/>
          <ac:spMkLst>
            <pc:docMk/>
            <pc:sldMk cId="2394595466" sldId="7291"/>
            <ac:spMk id="143" creationId="{3ADF9A53-7880-4842-A6A3-7EE5A17BFD5C}"/>
          </ac:spMkLst>
        </pc:spChg>
        <pc:spChg chg="mod">
          <ac:chgData name="Ugo MANTEL" userId="2d5b7065-31bb-4181-a7f8-a73bf0c30211" providerId="ADAL" clId="{358ACBA0-0209-42F1-8A58-9E837225743E}" dt="2022-01-19T08:25:05.607" v="2786"/>
          <ac:spMkLst>
            <pc:docMk/>
            <pc:sldMk cId="2394595466" sldId="7291"/>
            <ac:spMk id="144" creationId="{097D94D1-EFF4-49EB-BCF6-7FBAEE043188}"/>
          </ac:spMkLst>
        </pc:spChg>
        <pc:spChg chg="mod">
          <ac:chgData name="Ugo MANTEL" userId="2d5b7065-31bb-4181-a7f8-a73bf0c30211" providerId="ADAL" clId="{358ACBA0-0209-42F1-8A58-9E837225743E}" dt="2022-01-19T08:25:05.607" v="2787"/>
          <ac:spMkLst>
            <pc:docMk/>
            <pc:sldMk cId="2394595466" sldId="7291"/>
            <ac:spMk id="145" creationId="{732C3C93-A791-4CA5-9A5C-B0DCFE1BC3CD}"/>
          </ac:spMkLst>
        </pc:spChg>
        <pc:spChg chg="mod ord">
          <ac:chgData name="Ugo MANTEL" userId="2d5b7065-31bb-4181-a7f8-a73bf0c30211" providerId="ADAL" clId="{358ACBA0-0209-42F1-8A58-9E837225743E}" dt="2022-01-19T08:25:05.607" v="2789"/>
          <ac:spMkLst>
            <pc:docMk/>
            <pc:sldMk cId="2394595466" sldId="7291"/>
            <ac:spMk id="153" creationId="{AC9EAA16-429C-4CB1-9FD9-E253F51B9E7A}"/>
          </ac:spMkLst>
        </pc:spChg>
        <pc:spChg chg="mod ord">
          <ac:chgData name="Ugo MANTEL" userId="2d5b7065-31bb-4181-a7f8-a73bf0c30211" providerId="ADAL" clId="{358ACBA0-0209-42F1-8A58-9E837225743E}" dt="2022-01-19T08:25:05.609" v="2797"/>
          <ac:spMkLst>
            <pc:docMk/>
            <pc:sldMk cId="2394595466" sldId="7291"/>
            <ac:spMk id="154" creationId="{A78755C4-2DDA-4F05-A622-AFD7651C4244}"/>
          </ac:spMkLst>
        </pc:spChg>
        <pc:spChg chg="mod">
          <ac:chgData name="Ugo MANTEL" userId="2d5b7065-31bb-4181-a7f8-a73bf0c30211" providerId="ADAL" clId="{358ACBA0-0209-42F1-8A58-9E837225743E}" dt="2022-01-19T08:25:05.604" v="2778"/>
          <ac:spMkLst>
            <pc:docMk/>
            <pc:sldMk cId="2394595466" sldId="7291"/>
            <ac:spMk id="156" creationId="{378FF0AA-4CD4-46BF-B658-01CE1C95045F}"/>
          </ac:spMkLst>
        </pc:spChg>
        <pc:spChg chg="mod">
          <ac:chgData name="Ugo MANTEL" userId="2d5b7065-31bb-4181-a7f8-a73bf0c30211" providerId="ADAL" clId="{358ACBA0-0209-42F1-8A58-9E837225743E}" dt="2022-01-19T08:25:05.605" v="2780"/>
          <ac:spMkLst>
            <pc:docMk/>
            <pc:sldMk cId="2394595466" sldId="7291"/>
            <ac:spMk id="157" creationId="{4C48E587-9FA8-4442-91C7-D499B508A937}"/>
          </ac:spMkLst>
        </pc:spChg>
        <pc:spChg chg="mod">
          <ac:chgData name="Ugo MANTEL" userId="2d5b7065-31bb-4181-a7f8-a73bf0c30211" providerId="ADAL" clId="{358ACBA0-0209-42F1-8A58-9E837225743E}" dt="2022-01-19T08:25:05.606" v="2782"/>
          <ac:spMkLst>
            <pc:docMk/>
            <pc:sldMk cId="2394595466" sldId="7291"/>
            <ac:spMk id="158" creationId="{956A29D0-192A-404B-B3B1-B8D1C77A295E}"/>
          </ac:spMkLst>
        </pc:spChg>
        <pc:spChg chg="mod">
          <ac:chgData name="Ugo MANTEL" userId="2d5b7065-31bb-4181-a7f8-a73bf0c30211" providerId="ADAL" clId="{358ACBA0-0209-42F1-8A58-9E837225743E}" dt="2022-01-19T08:25:05.606" v="2783"/>
          <ac:spMkLst>
            <pc:docMk/>
            <pc:sldMk cId="2394595466" sldId="7291"/>
            <ac:spMk id="159" creationId="{C400B573-00B6-4698-9F4E-B399C0F5DD17}"/>
          </ac:spMkLst>
        </pc:spChg>
        <pc:spChg chg="mod ord">
          <ac:chgData name="Ugo MANTEL" userId="2d5b7065-31bb-4181-a7f8-a73bf0c30211" providerId="ADAL" clId="{358ACBA0-0209-42F1-8A58-9E837225743E}" dt="2022-01-19T08:25:05.624" v="2846"/>
          <ac:spMkLst>
            <pc:docMk/>
            <pc:sldMk cId="2394595466" sldId="7291"/>
            <ac:spMk id="269" creationId="{82C15E8E-29DB-461A-8803-F128323E0440}"/>
          </ac:spMkLst>
        </pc:spChg>
        <pc:spChg chg="mod ord">
          <ac:chgData name="Ugo MANTEL" userId="2d5b7065-31bb-4181-a7f8-a73bf0c30211" providerId="ADAL" clId="{358ACBA0-0209-42F1-8A58-9E837225743E}" dt="2022-01-19T08:25:05.625" v="2848"/>
          <ac:spMkLst>
            <pc:docMk/>
            <pc:sldMk cId="2394595466" sldId="7291"/>
            <ac:spMk id="272" creationId="{DC4C4E34-46BB-4447-B7B9-DC8B5A69D2E2}"/>
          </ac:spMkLst>
        </pc:spChg>
        <pc:spChg chg="mod ord">
          <ac:chgData name="Ugo MANTEL" userId="2d5b7065-31bb-4181-a7f8-a73bf0c30211" providerId="ADAL" clId="{358ACBA0-0209-42F1-8A58-9E837225743E}" dt="2022-01-19T08:25:05.618" v="2824"/>
          <ac:spMkLst>
            <pc:docMk/>
            <pc:sldMk cId="2394595466" sldId="7291"/>
            <ac:spMk id="463" creationId="{D35776AB-0025-4F78-8A89-B5669947FBFA}"/>
          </ac:spMkLst>
        </pc:spChg>
        <pc:spChg chg="mod ord">
          <ac:chgData name="Ugo MANTEL" userId="2d5b7065-31bb-4181-a7f8-a73bf0c30211" providerId="ADAL" clId="{358ACBA0-0209-42F1-8A58-9E837225743E}" dt="2022-01-19T08:25:05.619" v="2826"/>
          <ac:spMkLst>
            <pc:docMk/>
            <pc:sldMk cId="2394595466" sldId="7291"/>
            <ac:spMk id="482" creationId="{E79C6614-4A20-4FD3-9DDF-5B975054BEC4}"/>
          </ac:spMkLst>
        </pc:spChg>
        <pc:spChg chg="mod ord">
          <ac:chgData name="Ugo MANTEL" userId="2d5b7065-31bb-4181-a7f8-a73bf0c30211" providerId="ADAL" clId="{358ACBA0-0209-42F1-8A58-9E837225743E}" dt="2022-01-19T08:25:05.619" v="2828"/>
          <ac:spMkLst>
            <pc:docMk/>
            <pc:sldMk cId="2394595466" sldId="7291"/>
            <ac:spMk id="483" creationId="{C0AA2836-6E02-4CFD-AC9F-BA999345A05A}"/>
          </ac:spMkLst>
        </pc:spChg>
        <pc:spChg chg="mod ord">
          <ac:chgData name="Ugo MANTEL" userId="2d5b7065-31bb-4181-a7f8-a73bf0c30211" providerId="ADAL" clId="{358ACBA0-0209-42F1-8A58-9E837225743E}" dt="2022-01-19T08:25:05.620" v="2830"/>
          <ac:spMkLst>
            <pc:docMk/>
            <pc:sldMk cId="2394595466" sldId="7291"/>
            <ac:spMk id="510" creationId="{1676CF80-EB7B-48DA-8F50-C9AB7BA1C5AE}"/>
          </ac:spMkLst>
        </pc:spChg>
        <pc:spChg chg="mod ord">
          <ac:chgData name="Ugo MANTEL" userId="2d5b7065-31bb-4181-a7f8-a73bf0c30211" providerId="ADAL" clId="{358ACBA0-0209-42F1-8A58-9E837225743E}" dt="2022-01-19T08:25:05.613" v="2810"/>
          <ac:spMkLst>
            <pc:docMk/>
            <pc:sldMk cId="2394595466" sldId="7291"/>
            <ac:spMk id="514" creationId="{EF33F2E6-0178-416E-BB8E-D26F5B91E53B}"/>
          </ac:spMkLst>
        </pc:spChg>
        <pc:spChg chg="mod ord">
          <ac:chgData name="Ugo MANTEL" userId="2d5b7065-31bb-4181-a7f8-a73bf0c30211" providerId="ADAL" clId="{358ACBA0-0209-42F1-8A58-9E837225743E}" dt="2022-01-19T08:25:05.621" v="2834"/>
          <ac:spMkLst>
            <pc:docMk/>
            <pc:sldMk cId="2394595466" sldId="7291"/>
            <ac:spMk id="522" creationId="{0655E71C-8198-44EF-B5AD-594BDEFE5E2C}"/>
          </ac:spMkLst>
        </pc:spChg>
        <pc:spChg chg="mod ord">
          <ac:chgData name="Ugo MANTEL" userId="2d5b7065-31bb-4181-a7f8-a73bf0c30211" providerId="ADAL" clId="{358ACBA0-0209-42F1-8A58-9E837225743E}" dt="2022-01-19T08:25:05.622" v="2836"/>
          <ac:spMkLst>
            <pc:docMk/>
            <pc:sldMk cId="2394595466" sldId="7291"/>
            <ac:spMk id="523" creationId="{1D840AA9-EB14-454A-8150-27C8244905E7}"/>
          </ac:spMkLst>
        </pc:spChg>
        <pc:spChg chg="mod ord">
          <ac:chgData name="Ugo MANTEL" userId="2d5b7065-31bb-4181-a7f8-a73bf0c30211" providerId="ADAL" clId="{358ACBA0-0209-42F1-8A58-9E837225743E}" dt="2022-01-19T08:25:05.614" v="2812"/>
          <ac:spMkLst>
            <pc:docMk/>
            <pc:sldMk cId="2394595466" sldId="7291"/>
            <ac:spMk id="565" creationId="{24702C33-C1BA-41D9-AA10-2C9F2124B6CE}"/>
          </ac:spMkLst>
        </pc:spChg>
        <pc:spChg chg="mod ord">
          <ac:chgData name="Ugo MANTEL" userId="2d5b7065-31bb-4181-a7f8-a73bf0c30211" providerId="ADAL" clId="{358ACBA0-0209-42F1-8A58-9E837225743E}" dt="2022-01-19T08:25:05.614" v="2814"/>
          <ac:spMkLst>
            <pc:docMk/>
            <pc:sldMk cId="2394595466" sldId="7291"/>
            <ac:spMk id="568" creationId="{CD2A2A98-4853-459F-8805-0A21A475E1CC}"/>
          </ac:spMkLst>
        </pc:spChg>
        <pc:spChg chg="mod ord">
          <ac:chgData name="Ugo MANTEL" userId="2d5b7065-31bb-4181-a7f8-a73bf0c30211" providerId="ADAL" clId="{358ACBA0-0209-42F1-8A58-9E837225743E}" dt="2022-01-19T08:25:05.615" v="2816"/>
          <ac:spMkLst>
            <pc:docMk/>
            <pc:sldMk cId="2394595466" sldId="7291"/>
            <ac:spMk id="569" creationId="{F21C54ED-545B-4153-916F-CC2325998595}"/>
          </ac:spMkLst>
        </pc:spChg>
        <pc:spChg chg="mod ord">
          <ac:chgData name="Ugo MANTEL" userId="2d5b7065-31bb-4181-a7f8-a73bf0c30211" providerId="ADAL" clId="{358ACBA0-0209-42F1-8A58-9E837225743E}" dt="2022-01-19T08:25:05.616" v="2818"/>
          <ac:spMkLst>
            <pc:docMk/>
            <pc:sldMk cId="2394595466" sldId="7291"/>
            <ac:spMk id="572" creationId="{734777ED-299B-4600-AA13-407478BABA1C}"/>
          </ac:spMkLst>
        </pc:spChg>
        <pc:grpChg chg="mod ord">
          <ac:chgData name="Ugo MANTEL" userId="2d5b7065-31bb-4181-a7f8-a73bf0c30211" providerId="ADAL" clId="{358ACBA0-0209-42F1-8A58-9E837225743E}" dt="2022-01-19T08:25:05.627" v="2854"/>
          <ac:grpSpMkLst>
            <pc:docMk/>
            <pc:sldMk cId="2394595466" sldId="7291"/>
            <ac:grpSpMk id="77" creationId="{B7CEC42A-4D5F-40C3-89E3-7A5BBE9194D4}"/>
          </ac:grpSpMkLst>
        </pc:grpChg>
        <pc:graphicFrameChg chg="mod">
          <ac:chgData name="Ugo MANTEL" userId="2d5b7065-31bb-4181-a7f8-a73bf0c30211" providerId="ADAL" clId="{358ACBA0-0209-42F1-8A58-9E837225743E}" dt="2022-01-19T08:25:06.455" v="3512"/>
          <ac:graphicFrameMkLst>
            <pc:docMk/>
            <pc:sldMk cId="2394595466" sldId="7291"/>
            <ac:graphicFrameMk id="5" creationId="{EEADBC14-5B84-4A21-966A-857EA115FE86}"/>
          </ac:graphicFrameMkLst>
        </pc:graphicFrameChg>
        <pc:graphicFrameChg chg="add mod ord replST">
          <ac:chgData name="Ugo MANTEL" userId="2d5b7065-31bb-4181-a7f8-a73bf0c30211" providerId="ADAL" clId="{358ACBA0-0209-42F1-8A58-9E837225743E}" dt="2022-01-19T08:25:05.604" v="2776"/>
          <ac:graphicFrameMkLst>
            <pc:docMk/>
            <pc:sldMk cId="2394595466" sldId="7291"/>
            <ac:graphicFrameMk id="65" creationId="{9236012B-72D2-4603-BB32-3B512C70A156}"/>
          </ac:graphicFrameMkLst>
        </pc:graphicFrameChg>
        <pc:graphicFrameChg chg="del">
          <ac:chgData name="Ugo MANTEL" userId="2d5b7065-31bb-4181-a7f8-a73bf0c30211" providerId="ADAL" clId="{358ACBA0-0209-42F1-8A58-9E837225743E}" dt="2022-01-19T08:25:05.582" v="2766"/>
          <ac:graphicFrameMkLst>
            <pc:docMk/>
            <pc:sldMk cId="2394595466" sldId="7291"/>
            <ac:graphicFrameMk id="81" creationId="{8B383AA1-98DD-45B1-A247-48AF72792D7A}"/>
          </ac:graphicFrameMkLst>
        </pc:graphicFrameChg>
        <pc:cxnChg chg="mod ord">
          <ac:chgData name="Ugo MANTEL" userId="2d5b7065-31bb-4181-a7f8-a73bf0c30211" providerId="ADAL" clId="{358ACBA0-0209-42F1-8A58-9E837225743E}" dt="2022-01-19T08:25:05.611" v="2802"/>
          <ac:cxnSpMkLst>
            <pc:docMk/>
            <pc:sldMk cId="2394595466" sldId="7291"/>
            <ac:cxnSpMk id="7" creationId="{24795BD1-E365-4281-A39E-4AF936F8877B}"/>
          </ac:cxnSpMkLst>
        </pc:cxnChg>
      </pc:sldChg>
      <pc:sldChg chg="addSp delSp modSp mod">
        <pc:chgData name="Ugo MANTEL" userId="2d5b7065-31bb-4181-a7f8-a73bf0c30211" providerId="ADAL" clId="{358ACBA0-0209-42F1-8A58-9E837225743E}" dt="2022-01-19T08:25:06.451" v="3508"/>
        <pc:sldMkLst>
          <pc:docMk/>
          <pc:sldMk cId="3501474042" sldId="7292"/>
        </pc:sldMkLst>
        <pc:spChg chg="mod">
          <ac:chgData name="Ugo MANTEL" userId="2d5b7065-31bb-4181-a7f8-a73bf0c30211" providerId="ADAL" clId="{358ACBA0-0209-42F1-8A58-9E837225743E}" dt="2022-01-19T08:25:05.393" v="2563"/>
          <ac:spMkLst>
            <pc:docMk/>
            <pc:sldMk cId="3501474042" sldId="7292"/>
            <ac:spMk id="2" creationId="{70876E0E-5A26-4C0C-92CE-4D73FDCBD156}"/>
          </ac:spMkLst>
        </pc:spChg>
        <pc:spChg chg="mod ord">
          <ac:chgData name="Ugo MANTEL" userId="2d5b7065-31bb-4181-a7f8-a73bf0c30211" providerId="ADAL" clId="{358ACBA0-0209-42F1-8A58-9E837225743E}" dt="2022-01-19T08:25:05.393" v="2565"/>
          <ac:spMkLst>
            <pc:docMk/>
            <pc:sldMk cId="3501474042" sldId="7292"/>
            <ac:spMk id="3" creationId="{BA9C5DAE-8B2F-4E76-943C-FE8549DBB5BD}"/>
          </ac:spMkLst>
        </pc:spChg>
        <pc:spChg chg="add del mod modVis">
          <ac:chgData name="Ugo MANTEL" userId="2d5b7065-31bb-4181-a7f8-a73bf0c30211" providerId="ADAL" clId="{358ACBA0-0209-42F1-8A58-9E837225743E}" dt="2022-01-19T08:25:06.440" v="3506"/>
          <ac:spMkLst>
            <pc:docMk/>
            <pc:sldMk cId="3501474042" sldId="7292"/>
            <ac:spMk id="4" creationId="{0F0E0150-6E5E-4A81-81AC-A257693E282C}"/>
          </ac:spMkLst>
        </pc:spChg>
        <pc:spChg chg="add mod ord replST">
          <ac:chgData name="Ugo MANTEL" userId="2d5b7065-31bb-4181-a7f8-a73bf0c30211" providerId="ADAL" clId="{358ACBA0-0209-42F1-8A58-9E837225743E}" dt="2022-01-19T08:25:05.411" v="2625"/>
          <ac:spMkLst>
            <pc:docMk/>
            <pc:sldMk cId="3501474042" sldId="7292"/>
            <ac:spMk id="6" creationId="{822A6D0A-CAEA-4F94-B6A1-4B0F6718C79D}"/>
          </ac:spMkLst>
        </pc:spChg>
        <pc:spChg chg="mod ord">
          <ac:chgData name="Ugo MANTEL" userId="2d5b7065-31bb-4181-a7f8-a73bf0c30211" providerId="ADAL" clId="{358ACBA0-0209-42F1-8A58-9E837225743E}" dt="2022-01-19T08:25:05.394" v="2569"/>
          <ac:spMkLst>
            <pc:docMk/>
            <pc:sldMk cId="3501474042" sldId="7292"/>
            <ac:spMk id="8" creationId="{DE2AB3C2-E72B-4BC3-9539-1C7B324B64A2}"/>
          </ac:spMkLst>
        </pc:spChg>
        <pc:spChg chg="add mod ord replST">
          <ac:chgData name="Ugo MANTEL" userId="2d5b7065-31bb-4181-a7f8-a73bf0c30211" providerId="ADAL" clId="{358ACBA0-0209-42F1-8A58-9E837225743E}" dt="2022-01-19T08:25:05.412" v="2627"/>
          <ac:spMkLst>
            <pc:docMk/>
            <pc:sldMk cId="3501474042" sldId="7292"/>
            <ac:spMk id="9" creationId="{17E4AD8E-1B7E-48CA-80EA-D20DE2116943}"/>
          </ac:spMkLst>
        </pc:spChg>
        <pc:spChg chg="mod ord">
          <ac:chgData name="Ugo MANTEL" userId="2d5b7065-31bb-4181-a7f8-a73bf0c30211" providerId="ADAL" clId="{358ACBA0-0209-42F1-8A58-9E837225743E}" dt="2022-01-19T08:25:05.390" v="2554"/>
          <ac:spMkLst>
            <pc:docMk/>
            <pc:sldMk cId="3501474042" sldId="7292"/>
            <ac:spMk id="10" creationId="{679255AE-38D5-40DD-8A24-115A0F62D462}"/>
          </ac:spMkLst>
        </pc:spChg>
        <pc:spChg chg="add mod replST">
          <ac:chgData name="Ugo MANTEL" userId="2d5b7065-31bb-4181-a7f8-a73bf0c30211" providerId="ADAL" clId="{358ACBA0-0209-42F1-8A58-9E837225743E}" dt="2022-01-19T08:25:05.408" v="2615"/>
          <ac:spMkLst>
            <pc:docMk/>
            <pc:sldMk cId="3501474042" sldId="7292"/>
            <ac:spMk id="11" creationId="{DBE7BC70-F175-4BC0-8EE2-DCADA965E3F1}"/>
          </ac:spMkLst>
        </pc:spChg>
        <pc:spChg chg="add mod ord replST">
          <ac:chgData name="Ugo MANTEL" userId="2d5b7065-31bb-4181-a7f8-a73bf0c30211" providerId="ADAL" clId="{358ACBA0-0209-42F1-8A58-9E837225743E}" dt="2022-01-19T08:25:05.409" v="2619"/>
          <ac:spMkLst>
            <pc:docMk/>
            <pc:sldMk cId="3501474042" sldId="7292"/>
            <ac:spMk id="12" creationId="{EDF26BD1-9B1A-4BCD-8E14-5F5227D67F8E}"/>
          </ac:spMkLst>
        </pc:spChg>
        <pc:spChg chg="mod ord">
          <ac:chgData name="Ugo MANTEL" userId="2d5b7065-31bb-4181-a7f8-a73bf0c30211" providerId="ADAL" clId="{358ACBA0-0209-42F1-8A58-9E837225743E}" dt="2022-01-19T08:25:05.391" v="2556"/>
          <ac:spMkLst>
            <pc:docMk/>
            <pc:sldMk cId="3501474042" sldId="7292"/>
            <ac:spMk id="13" creationId="{7217579F-0CFA-416D-B034-A7CA6B9EF7A2}"/>
          </ac:spMkLst>
        </pc:spChg>
        <pc:spChg chg="add mod ord replST">
          <ac:chgData name="Ugo MANTEL" userId="2d5b7065-31bb-4181-a7f8-a73bf0c30211" providerId="ADAL" clId="{358ACBA0-0209-42F1-8A58-9E837225743E}" dt="2022-01-19T08:25:05.413" v="2631"/>
          <ac:spMkLst>
            <pc:docMk/>
            <pc:sldMk cId="3501474042" sldId="7292"/>
            <ac:spMk id="14" creationId="{A1EE55BF-F219-42E0-84A4-DB28D20B0448}"/>
          </ac:spMkLst>
        </pc:spChg>
        <pc:spChg chg="add mod replST">
          <ac:chgData name="Ugo MANTEL" userId="2d5b7065-31bb-4181-a7f8-a73bf0c30211" providerId="ADAL" clId="{358ACBA0-0209-42F1-8A58-9E837225743E}" dt="2022-01-19T08:25:05.408" v="2616"/>
          <ac:spMkLst>
            <pc:docMk/>
            <pc:sldMk cId="3501474042" sldId="7292"/>
            <ac:spMk id="15" creationId="{0BC8FD05-244C-40D7-BB2B-9F2245E76C89}"/>
          </ac:spMkLst>
        </pc:spChg>
        <pc:spChg chg="add mod ord replST">
          <ac:chgData name="Ugo MANTEL" userId="2d5b7065-31bb-4181-a7f8-a73bf0c30211" providerId="ADAL" clId="{358ACBA0-0209-42F1-8A58-9E837225743E}" dt="2022-01-19T08:25:05.410" v="2621"/>
          <ac:spMkLst>
            <pc:docMk/>
            <pc:sldMk cId="3501474042" sldId="7292"/>
            <ac:spMk id="16" creationId="{5B13F05E-E5C0-4E46-AD5E-EF0C5FAF86FD}"/>
          </ac:spMkLst>
        </pc:spChg>
        <pc:spChg chg="add mod ord replST">
          <ac:chgData name="Ugo MANTEL" userId="2d5b7065-31bb-4181-a7f8-a73bf0c30211" providerId="ADAL" clId="{358ACBA0-0209-42F1-8A58-9E837225743E}" dt="2022-01-19T08:25:05.412" v="2629"/>
          <ac:spMkLst>
            <pc:docMk/>
            <pc:sldMk cId="3501474042" sldId="7292"/>
            <ac:spMk id="17" creationId="{EB75C0C0-A2A6-4686-920F-78C09D2CDC0E}"/>
          </ac:spMkLst>
        </pc:spChg>
        <pc:spChg chg="add mod replST">
          <ac:chgData name="Ugo MANTEL" userId="2d5b7065-31bb-4181-a7f8-a73bf0c30211" providerId="ADAL" clId="{358ACBA0-0209-42F1-8A58-9E837225743E}" dt="2022-01-19T08:25:05.408" v="2617"/>
          <ac:spMkLst>
            <pc:docMk/>
            <pc:sldMk cId="3501474042" sldId="7292"/>
            <ac:spMk id="18" creationId="{13924615-85BD-4975-BA55-FEA15D9FFE0F}"/>
          </ac:spMkLst>
        </pc:spChg>
        <pc:spChg chg="add mod ord replST">
          <ac:chgData name="Ugo MANTEL" userId="2d5b7065-31bb-4181-a7f8-a73bf0c30211" providerId="ADAL" clId="{358ACBA0-0209-42F1-8A58-9E837225743E}" dt="2022-01-19T08:25:05.413" v="2633"/>
          <ac:spMkLst>
            <pc:docMk/>
            <pc:sldMk cId="3501474042" sldId="7292"/>
            <ac:spMk id="19" creationId="{00BA2C87-4351-4883-9104-D2A61C38138B}"/>
          </ac:spMkLst>
        </pc:spChg>
        <pc:spChg chg="add mod ord replST">
          <ac:chgData name="Ugo MANTEL" userId="2d5b7065-31bb-4181-a7f8-a73bf0c30211" providerId="ADAL" clId="{358ACBA0-0209-42F1-8A58-9E837225743E}" dt="2022-01-19T08:25:05.414" v="2635"/>
          <ac:spMkLst>
            <pc:docMk/>
            <pc:sldMk cId="3501474042" sldId="7292"/>
            <ac:spMk id="20" creationId="{D0CA9C97-9AF1-48C3-A164-87F8311CE263}"/>
          </ac:spMkLst>
        </pc:spChg>
        <pc:spChg chg="add mod replST">
          <ac:chgData name="Ugo MANTEL" userId="2d5b7065-31bb-4181-a7f8-a73bf0c30211" providerId="ADAL" clId="{358ACBA0-0209-42F1-8A58-9E837225743E}" dt="2022-01-19T08:25:05.407" v="2614"/>
          <ac:spMkLst>
            <pc:docMk/>
            <pc:sldMk cId="3501474042" sldId="7292"/>
            <ac:spMk id="21" creationId="{6D38BAD2-BAEA-4ADA-97C6-62E997725732}"/>
          </ac:spMkLst>
        </pc:spChg>
        <pc:spChg chg="add mod ord replST">
          <ac:chgData name="Ugo MANTEL" userId="2d5b7065-31bb-4181-a7f8-a73bf0c30211" providerId="ADAL" clId="{358ACBA0-0209-42F1-8A58-9E837225743E}" dt="2022-01-19T08:25:05.414" v="2637"/>
          <ac:spMkLst>
            <pc:docMk/>
            <pc:sldMk cId="3501474042" sldId="7292"/>
            <ac:spMk id="22" creationId="{143CE214-5C69-4D16-8033-814B64A2752F}"/>
          </ac:spMkLst>
        </pc:spChg>
        <pc:spChg chg="add mod ord replST">
          <ac:chgData name="Ugo MANTEL" userId="2d5b7065-31bb-4181-a7f8-a73bf0c30211" providerId="ADAL" clId="{358ACBA0-0209-42F1-8A58-9E837225743E}" dt="2022-01-19T08:25:05.410" v="2623"/>
          <ac:spMkLst>
            <pc:docMk/>
            <pc:sldMk cId="3501474042" sldId="7292"/>
            <ac:spMk id="23" creationId="{08767E07-730B-475A-8A04-F36E9170019D}"/>
          </ac:spMkLst>
        </pc:spChg>
        <pc:spChg chg="add mod replST">
          <ac:chgData name="Ugo MANTEL" userId="2d5b7065-31bb-4181-a7f8-a73bf0c30211" providerId="ADAL" clId="{358ACBA0-0209-42F1-8A58-9E837225743E}" dt="2022-01-19T08:25:05.407" v="2613"/>
          <ac:spMkLst>
            <pc:docMk/>
            <pc:sldMk cId="3501474042" sldId="7292"/>
            <ac:spMk id="24" creationId="{44A7C7DA-F2CA-4D03-9BB5-0509C5063A10}"/>
          </ac:spMkLst>
        </pc:spChg>
        <pc:spChg chg="mod ord">
          <ac:chgData name="Ugo MANTEL" userId="2d5b7065-31bb-4181-a7f8-a73bf0c30211" providerId="ADAL" clId="{358ACBA0-0209-42F1-8A58-9E837225743E}" dt="2022-01-19T08:25:05.392" v="2558"/>
          <ac:spMkLst>
            <pc:docMk/>
            <pc:sldMk cId="3501474042" sldId="7292"/>
            <ac:spMk id="25" creationId="{5922663E-35DC-4C29-9098-5B4FCA1EA5D7}"/>
          </ac:spMkLst>
        </pc:spChg>
        <pc:spChg chg="mod ord">
          <ac:chgData name="Ugo MANTEL" userId="2d5b7065-31bb-4181-a7f8-a73bf0c30211" providerId="ADAL" clId="{358ACBA0-0209-42F1-8A58-9E837225743E}" dt="2022-01-19T08:25:05.392" v="2560"/>
          <ac:spMkLst>
            <pc:docMk/>
            <pc:sldMk cId="3501474042" sldId="7292"/>
            <ac:spMk id="27" creationId="{893DEECF-29B3-4C78-8763-ED1F2EFA5D4F}"/>
          </ac:spMkLst>
        </pc:spChg>
        <pc:spChg chg="mod ord">
          <ac:chgData name="Ugo MANTEL" userId="2d5b7065-31bb-4181-a7f8-a73bf0c30211" providerId="ADAL" clId="{358ACBA0-0209-42F1-8A58-9E837225743E}" dt="2022-01-19T08:25:05.396" v="2571"/>
          <ac:spMkLst>
            <pc:docMk/>
            <pc:sldMk cId="3501474042" sldId="7292"/>
            <ac:spMk id="29" creationId="{22447916-4D0F-460B-BEEE-2F58EFA84369}"/>
          </ac:spMkLst>
        </pc:spChg>
        <pc:spChg chg="mod ord">
          <ac:chgData name="Ugo MANTEL" userId="2d5b7065-31bb-4181-a7f8-a73bf0c30211" providerId="ADAL" clId="{358ACBA0-0209-42F1-8A58-9E837225743E}" dt="2022-01-19T08:25:05.417" v="2649"/>
          <ac:spMkLst>
            <pc:docMk/>
            <pc:sldMk cId="3501474042" sldId="7292"/>
            <ac:spMk id="31" creationId="{D8331975-8E64-4584-A670-1CDB680E832B}"/>
          </ac:spMkLst>
        </pc:spChg>
        <pc:spChg chg="mod ord">
          <ac:chgData name="Ugo MANTEL" userId="2d5b7065-31bb-4181-a7f8-a73bf0c30211" providerId="ADAL" clId="{358ACBA0-0209-42F1-8A58-9E837225743E}" dt="2022-01-19T08:25:05.399" v="2585"/>
          <ac:spMkLst>
            <pc:docMk/>
            <pc:sldMk cId="3501474042" sldId="7292"/>
            <ac:spMk id="35" creationId="{F0C4A582-E36C-4705-BA3F-C3617094F08A}"/>
          </ac:spMkLst>
        </pc:spChg>
        <pc:spChg chg="del">
          <ac:chgData name="Ugo MANTEL" userId="2d5b7065-31bb-4181-a7f8-a73bf0c30211" providerId="ADAL" clId="{358ACBA0-0209-42F1-8A58-9E837225743E}" dt="2022-01-19T08:25:05.123" v="2260"/>
          <ac:spMkLst>
            <pc:docMk/>
            <pc:sldMk cId="3501474042" sldId="7292"/>
            <ac:spMk id="45" creationId="{5D513CC7-9102-4498-9CDC-BDC02A338DBB}"/>
          </ac:spMkLst>
        </pc:spChg>
        <pc:spChg chg="mod ord">
          <ac:chgData name="Ugo MANTEL" userId="2d5b7065-31bb-4181-a7f8-a73bf0c30211" providerId="ADAL" clId="{358ACBA0-0209-42F1-8A58-9E837225743E}" dt="2022-01-19T08:25:05.418" v="2651"/>
          <ac:spMkLst>
            <pc:docMk/>
            <pc:sldMk cId="3501474042" sldId="7292"/>
            <ac:spMk id="46" creationId="{79D5AAAB-D4E6-4217-AC7F-B72574A2123A}"/>
          </ac:spMkLst>
        </pc:spChg>
        <pc:spChg chg="mod ord">
          <ac:chgData name="Ugo MANTEL" userId="2d5b7065-31bb-4181-a7f8-a73bf0c30211" providerId="ADAL" clId="{358ACBA0-0209-42F1-8A58-9E837225743E}" dt="2022-01-19T08:25:05.399" v="2587"/>
          <ac:spMkLst>
            <pc:docMk/>
            <pc:sldMk cId="3501474042" sldId="7292"/>
            <ac:spMk id="47" creationId="{5D74A7C9-FF6A-4800-ADCE-3091B02E6128}"/>
          </ac:spMkLst>
        </pc:spChg>
        <pc:spChg chg="del">
          <ac:chgData name="Ugo MANTEL" userId="2d5b7065-31bb-4181-a7f8-a73bf0c30211" providerId="ADAL" clId="{358ACBA0-0209-42F1-8A58-9E837225743E}" dt="2022-01-19T08:25:05.131" v="2275"/>
          <ac:spMkLst>
            <pc:docMk/>
            <pc:sldMk cId="3501474042" sldId="7292"/>
            <ac:spMk id="48" creationId="{5349D41F-0CD2-47B2-87F3-833CD834A354}"/>
          </ac:spMkLst>
        </pc:spChg>
        <pc:spChg chg="del">
          <ac:chgData name="Ugo MANTEL" userId="2d5b7065-31bb-4181-a7f8-a73bf0c30211" providerId="ADAL" clId="{358ACBA0-0209-42F1-8A58-9E837225743E}" dt="2022-01-19T08:25:05.139" v="2289"/>
          <ac:spMkLst>
            <pc:docMk/>
            <pc:sldMk cId="3501474042" sldId="7292"/>
            <ac:spMk id="49" creationId="{276F972D-119D-4212-AD40-16710C16FF1D}"/>
          </ac:spMkLst>
        </pc:spChg>
        <pc:spChg chg="del">
          <ac:chgData name="Ugo MANTEL" userId="2d5b7065-31bb-4181-a7f8-a73bf0c30211" providerId="ADAL" clId="{358ACBA0-0209-42F1-8A58-9E837225743E}" dt="2022-01-19T08:25:05.145" v="2302"/>
          <ac:spMkLst>
            <pc:docMk/>
            <pc:sldMk cId="3501474042" sldId="7292"/>
            <ac:spMk id="50" creationId="{6DF2B325-9417-489E-B1F4-AFD6E5AC375D}"/>
          </ac:spMkLst>
        </pc:spChg>
        <pc:spChg chg="del">
          <ac:chgData name="Ugo MANTEL" userId="2d5b7065-31bb-4181-a7f8-a73bf0c30211" providerId="ADAL" clId="{358ACBA0-0209-42F1-8A58-9E837225743E}" dt="2022-01-19T08:25:05.154" v="2317"/>
          <ac:spMkLst>
            <pc:docMk/>
            <pc:sldMk cId="3501474042" sldId="7292"/>
            <ac:spMk id="51" creationId="{9BBE1721-0F6E-49C8-815B-545EA6458270}"/>
          </ac:spMkLst>
        </pc:spChg>
        <pc:spChg chg="mod ord">
          <ac:chgData name="Ugo MANTEL" userId="2d5b7065-31bb-4181-a7f8-a73bf0c30211" providerId="ADAL" clId="{358ACBA0-0209-42F1-8A58-9E837225743E}" dt="2022-01-19T08:25:05.419" v="2655"/>
          <ac:spMkLst>
            <pc:docMk/>
            <pc:sldMk cId="3501474042" sldId="7292"/>
            <ac:spMk id="52" creationId="{E800B543-F810-44EA-B221-443A4458A243}"/>
          </ac:spMkLst>
        </pc:spChg>
        <pc:spChg chg="del">
          <ac:chgData name="Ugo MANTEL" userId="2d5b7065-31bb-4181-a7f8-a73bf0c30211" providerId="ADAL" clId="{358ACBA0-0209-42F1-8A58-9E837225743E}" dt="2022-01-19T08:25:05.162" v="2331"/>
          <ac:spMkLst>
            <pc:docMk/>
            <pc:sldMk cId="3501474042" sldId="7292"/>
            <ac:spMk id="53" creationId="{DEC2EC30-66BD-421C-A8AE-A6B679390839}"/>
          </ac:spMkLst>
        </pc:spChg>
        <pc:spChg chg="del">
          <ac:chgData name="Ugo MANTEL" userId="2d5b7065-31bb-4181-a7f8-a73bf0c30211" providerId="ADAL" clId="{358ACBA0-0209-42F1-8A58-9E837225743E}" dt="2022-01-19T08:25:05.168" v="2344"/>
          <ac:spMkLst>
            <pc:docMk/>
            <pc:sldMk cId="3501474042" sldId="7292"/>
            <ac:spMk id="54" creationId="{8C54CB02-0901-44E8-8BEE-110147B9F283}"/>
          </ac:spMkLst>
        </pc:spChg>
        <pc:spChg chg="del">
          <ac:chgData name="Ugo MANTEL" userId="2d5b7065-31bb-4181-a7f8-a73bf0c30211" providerId="ADAL" clId="{358ACBA0-0209-42F1-8A58-9E837225743E}" dt="2022-01-19T08:25:05.177" v="2359"/>
          <ac:spMkLst>
            <pc:docMk/>
            <pc:sldMk cId="3501474042" sldId="7292"/>
            <ac:spMk id="55" creationId="{6C938F64-8599-4707-97E9-C813D1B029A0}"/>
          </ac:spMkLst>
        </pc:spChg>
        <pc:spChg chg="del">
          <ac:chgData name="Ugo MANTEL" userId="2d5b7065-31bb-4181-a7f8-a73bf0c30211" providerId="ADAL" clId="{358ACBA0-0209-42F1-8A58-9E837225743E}" dt="2022-01-19T08:25:05.184" v="2373"/>
          <ac:spMkLst>
            <pc:docMk/>
            <pc:sldMk cId="3501474042" sldId="7292"/>
            <ac:spMk id="56" creationId="{54136142-B77B-4B35-A09C-6F1BEC6B740B}"/>
          </ac:spMkLst>
        </pc:spChg>
        <pc:spChg chg="del">
          <ac:chgData name="Ugo MANTEL" userId="2d5b7065-31bb-4181-a7f8-a73bf0c30211" providerId="ADAL" clId="{358ACBA0-0209-42F1-8A58-9E837225743E}" dt="2022-01-19T08:25:05.192" v="2386"/>
          <ac:spMkLst>
            <pc:docMk/>
            <pc:sldMk cId="3501474042" sldId="7292"/>
            <ac:spMk id="57" creationId="{3E93328E-B20F-4676-ACEC-7C0BCEDF7D68}"/>
          </ac:spMkLst>
        </pc:spChg>
        <pc:spChg chg="del">
          <ac:chgData name="Ugo MANTEL" userId="2d5b7065-31bb-4181-a7f8-a73bf0c30211" providerId="ADAL" clId="{358ACBA0-0209-42F1-8A58-9E837225743E}" dt="2022-01-19T08:25:05.200" v="2401"/>
          <ac:spMkLst>
            <pc:docMk/>
            <pc:sldMk cId="3501474042" sldId="7292"/>
            <ac:spMk id="58" creationId="{AE178D39-88E2-4F08-9A0B-2B5203BD1EBA}"/>
          </ac:spMkLst>
        </pc:spChg>
        <pc:spChg chg="del">
          <ac:chgData name="Ugo MANTEL" userId="2d5b7065-31bb-4181-a7f8-a73bf0c30211" providerId="ADAL" clId="{358ACBA0-0209-42F1-8A58-9E837225743E}" dt="2022-01-19T08:25:05.208" v="2415"/>
          <ac:spMkLst>
            <pc:docMk/>
            <pc:sldMk cId="3501474042" sldId="7292"/>
            <ac:spMk id="59" creationId="{C6C255BE-7DA5-4101-8358-84275AE606E5}"/>
          </ac:spMkLst>
        </pc:spChg>
        <pc:spChg chg="del">
          <ac:chgData name="Ugo MANTEL" userId="2d5b7065-31bb-4181-a7f8-a73bf0c30211" providerId="ADAL" clId="{358ACBA0-0209-42F1-8A58-9E837225743E}" dt="2022-01-19T08:25:05.214" v="2428"/>
          <ac:spMkLst>
            <pc:docMk/>
            <pc:sldMk cId="3501474042" sldId="7292"/>
            <ac:spMk id="60" creationId="{607CBEE1-2362-448B-B8CF-2A6BC726A696}"/>
          </ac:spMkLst>
        </pc:spChg>
        <pc:spChg chg="del">
          <ac:chgData name="Ugo MANTEL" userId="2d5b7065-31bb-4181-a7f8-a73bf0c30211" providerId="ADAL" clId="{358ACBA0-0209-42F1-8A58-9E837225743E}" dt="2022-01-19T08:25:05.223" v="2443"/>
          <ac:spMkLst>
            <pc:docMk/>
            <pc:sldMk cId="3501474042" sldId="7292"/>
            <ac:spMk id="61" creationId="{D236EC38-9C99-4E41-9E35-EC29F3F1BF6F}"/>
          </ac:spMkLst>
        </pc:spChg>
        <pc:spChg chg="del">
          <ac:chgData name="Ugo MANTEL" userId="2d5b7065-31bb-4181-a7f8-a73bf0c30211" providerId="ADAL" clId="{358ACBA0-0209-42F1-8A58-9E837225743E}" dt="2022-01-19T08:25:05.231" v="2457"/>
          <ac:spMkLst>
            <pc:docMk/>
            <pc:sldMk cId="3501474042" sldId="7292"/>
            <ac:spMk id="62" creationId="{9FDA0425-DE56-46E5-974B-BF5C82C4ED43}"/>
          </ac:spMkLst>
        </pc:spChg>
        <pc:spChg chg="mod ord">
          <ac:chgData name="Ugo MANTEL" userId="2d5b7065-31bb-4181-a7f8-a73bf0c30211" providerId="ADAL" clId="{358ACBA0-0209-42F1-8A58-9E837225743E}" dt="2022-01-19T08:25:05.418" v="2653"/>
          <ac:spMkLst>
            <pc:docMk/>
            <pc:sldMk cId="3501474042" sldId="7292"/>
            <ac:spMk id="67" creationId="{216149D1-D7A8-486F-A7EC-D4BD8F3E9FA8}"/>
          </ac:spMkLst>
        </pc:spChg>
        <pc:spChg chg="mod ord">
          <ac:chgData name="Ugo MANTEL" userId="2d5b7065-31bb-4181-a7f8-a73bf0c30211" providerId="ADAL" clId="{358ACBA0-0209-42F1-8A58-9E837225743E}" dt="2022-01-19T08:25:05.396" v="2573"/>
          <ac:spMkLst>
            <pc:docMk/>
            <pc:sldMk cId="3501474042" sldId="7292"/>
            <ac:spMk id="86" creationId="{FC128C95-E7B7-4880-A46E-8932D941EEE1}"/>
          </ac:spMkLst>
        </pc:spChg>
        <pc:spChg chg="mod ord">
          <ac:chgData name="Ugo MANTEL" userId="2d5b7065-31bb-4181-a7f8-a73bf0c30211" providerId="ADAL" clId="{358ACBA0-0209-42F1-8A58-9E837225743E}" dt="2022-01-19T08:25:05.402" v="2597"/>
          <ac:spMkLst>
            <pc:docMk/>
            <pc:sldMk cId="3501474042" sldId="7292"/>
            <ac:spMk id="92" creationId="{23AFE07C-949B-4B19-A6B4-70B8046F52EF}"/>
          </ac:spMkLst>
        </pc:spChg>
        <pc:spChg chg="mod">
          <ac:chgData name="Ugo MANTEL" userId="2d5b7065-31bb-4181-a7f8-a73bf0c30211" providerId="ADAL" clId="{358ACBA0-0209-42F1-8A58-9E837225743E}" dt="2022-01-19T08:25:05.415" v="2640"/>
          <ac:spMkLst>
            <pc:docMk/>
            <pc:sldMk cId="3501474042" sldId="7292"/>
            <ac:spMk id="127" creationId="{23A0BF22-CBEC-407E-A400-C108C94165CE}"/>
          </ac:spMkLst>
        </pc:spChg>
        <pc:spChg chg="mod">
          <ac:chgData name="Ugo MANTEL" userId="2d5b7065-31bb-4181-a7f8-a73bf0c30211" providerId="ADAL" clId="{358ACBA0-0209-42F1-8A58-9E837225743E}" dt="2022-01-19T08:25:05.416" v="2647"/>
          <ac:spMkLst>
            <pc:docMk/>
            <pc:sldMk cId="3501474042" sldId="7292"/>
            <ac:spMk id="128" creationId="{E091D772-5BA5-448B-8DAE-AC983954FD44}"/>
          </ac:spMkLst>
        </pc:spChg>
        <pc:spChg chg="mod">
          <ac:chgData name="Ugo MANTEL" userId="2d5b7065-31bb-4181-a7f8-a73bf0c30211" providerId="ADAL" clId="{358ACBA0-0209-42F1-8A58-9E837225743E}" dt="2022-01-19T08:25:05.414" v="2638"/>
          <ac:spMkLst>
            <pc:docMk/>
            <pc:sldMk cId="3501474042" sldId="7292"/>
            <ac:spMk id="129" creationId="{73005CBA-8F89-4B07-99DF-99F07E0B1636}"/>
          </ac:spMkLst>
        </pc:spChg>
        <pc:spChg chg="mod">
          <ac:chgData name="Ugo MANTEL" userId="2d5b7065-31bb-4181-a7f8-a73bf0c30211" providerId="ADAL" clId="{358ACBA0-0209-42F1-8A58-9E837225743E}" dt="2022-01-19T08:25:05.415" v="2639"/>
          <ac:spMkLst>
            <pc:docMk/>
            <pc:sldMk cId="3501474042" sldId="7292"/>
            <ac:spMk id="130" creationId="{B131DF48-A105-427D-A55A-C186387AEF7B}"/>
          </ac:spMkLst>
        </pc:spChg>
        <pc:spChg chg="mod ord">
          <ac:chgData name="Ugo MANTEL" userId="2d5b7065-31bb-4181-a7f8-a73bf0c30211" providerId="ADAL" clId="{358ACBA0-0209-42F1-8A58-9E837225743E}" dt="2022-01-19T08:25:05.393" v="2562"/>
          <ac:spMkLst>
            <pc:docMk/>
            <pc:sldMk cId="3501474042" sldId="7292"/>
            <ac:spMk id="154" creationId="{A78755C4-2DDA-4F05-A622-AFD7651C4244}"/>
          </ac:spMkLst>
        </pc:spChg>
        <pc:spChg chg="mod">
          <ac:chgData name="Ugo MANTEL" userId="2d5b7065-31bb-4181-a7f8-a73bf0c30211" providerId="ADAL" clId="{358ACBA0-0209-42F1-8A58-9E837225743E}" dt="2022-01-19T08:25:05.405" v="2605"/>
          <ac:spMkLst>
            <pc:docMk/>
            <pc:sldMk cId="3501474042" sldId="7292"/>
            <ac:spMk id="179" creationId="{6EE8F762-F3FD-42C7-BEE3-E619F0D25031}"/>
          </ac:spMkLst>
        </pc:spChg>
        <pc:spChg chg="mod">
          <ac:chgData name="Ugo MANTEL" userId="2d5b7065-31bb-4181-a7f8-a73bf0c30211" providerId="ADAL" clId="{358ACBA0-0209-42F1-8A58-9E837225743E}" dt="2022-01-19T08:25:05.405" v="2606"/>
          <ac:spMkLst>
            <pc:docMk/>
            <pc:sldMk cId="3501474042" sldId="7292"/>
            <ac:spMk id="198" creationId="{E3575B82-FB3F-4E93-9217-D987A888325E}"/>
          </ac:spMkLst>
        </pc:spChg>
        <pc:spChg chg="mod">
          <ac:chgData name="Ugo MANTEL" userId="2d5b7065-31bb-4181-a7f8-a73bf0c30211" providerId="ADAL" clId="{358ACBA0-0209-42F1-8A58-9E837225743E}" dt="2022-01-19T08:25:05.404" v="2604"/>
          <ac:spMkLst>
            <pc:docMk/>
            <pc:sldMk cId="3501474042" sldId="7292"/>
            <ac:spMk id="212" creationId="{6EA6364B-17B7-4731-A5E7-9A7D14D2616A}"/>
          </ac:spMkLst>
        </pc:spChg>
        <pc:spChg chg="mod">
          <ac:chgData name="Ugo MANTEL" userId="2d5b7065-31bb-4181-a7f8-a73bf0c30211" providerId="ADAL" clId="{358ACBA0-0209-42F1-8A58-9E837225743E}" dt="2022-01-19T08:25:05.406" v="2610"/>
          <ac:spMkLst>
            <pc:docMk/>
            <pc:sldMk cId="3501474042" sldId="7292"/>
            <ac:spMk id="213" creationId="{CCB6D68D-7DDC-49CB-851D-7C18C967ACB5}"/>
          </ac:spMkLst>
        </pc:spChg>
        <pc:spChg chg="mod">
          <ac:chgData name="Ugo MANTEL" userId="2d5b7065-31bb-4181-a7f8-a73bf0c30211" providerId="ADAL" clId="{358ACBA0-0209-42F1-8A58-9E837225743E}" dt="2022-01-19T08:25:05.407" v="2612"/>
          <ac:spMkLst>
            <pc:docMk/>
            <pc:sldMk cId="3501474042" sldId="7292"/>
            <ac:spMk id="214" creationId="{3D98DE80-171E-4533-8212-428C548ADCA6}"/>
          </ac:spMkLst>
        </pc:spChg>
        <pc:spChg chg="mod">
          <ac:chgData name="Ugo MANTEL" userId="2d5b7065-31bb-4181-a7f8-a73bf0c30211" providerId="ADAL" clId="{358ACBA0-0209-42F1-8A58-9E837225743E}" dt="2022-01-19T08:25:05.405" v="2607"/>
          <ac:spMkLst>
            <pc:docMk/>
            <pc:sldMk cId="3501474042" sldId="7292"/>
            <ac:spMk id="215" creationId="{41117E4F-5999-454A-A1A5-75026FFC7477}"/>
          </ac:spMkLst>
        </pc:spChg>
        <pc:spChg chg="mod">
          <ac:chgData name="Ugo MANTEL" userId="2d5b7065-31bb-4181-a7f8-a73bf0c30211" providerId="ADAL" clId="{358ACBA0-0209-42F1-8A58-9E837225743E}" dt="2022-01-19T08:25:05.406" v="2609"/>
          <ac:spMkLst>
            <pc:docMk/>
            <pc:sldMk cId="3501474042" sldId="7292"/>
            <ac:spMk id="216" creationId="{73C27E8E-ED12-457D-BF30-6481177854EC}"/>
          </ac:spMkLst>
        </pc:spChg>
        <pc:spChg chg="mod">
          <ac:chgData name="Ugo MANTEL" userId="2d5b7065-31bb-4181-a7f8-a73bf0c30211" providerId="ADAL" clId="{358ACBA0-0209-42F1-8A58-9E837225743E}" dt="2022-01-19T08:25:05.406" v="2611"/>
          <ac:spMkLst>
            <pc:docMk/>
            <pc:sldMk cId="3501474042" sldId="7292"/>
            <ac:spMk id="219" creationId="{B2681279-E541-45C4-B877-8B6BAAC538F0}"/>
          </ac:spMkLst>
        </pc:spChg>
        <pc:spChg chg="mod">
          <ac:chgData name="Ugo MANTEL" userId="2d5b7065-31bb-4181-a7f8-a73bf0c30211" providerId="ADAL" clId="{358ACBA0-0209-42F1-8A58-9E837225743E}" dt="2022-01-19T08:25:05.415" v="2642"/>
          <ac:spMkLst>
            <pc:docMk/>
            <pc:sldMk cId="3501474042" sldId="7292"/>
            <ac:spMk id="258" creationId="{63026C3F-BDB9-4ED5-8FD8-72065D584D26}"/>
          </ac:spMkLst>
        </pc:spChg>
        <pc:spChg chg="mod">
          <ac:chgData name="Ugo MANTEL" userId="2d5b7065-31bb-4181-a7f8-a73bf0c30211" providerId="ADAL" clId="{358ACBA0-0209-42F1-8A58-9E837225743E}" dt="2022-01-19T08:25:05.415" v="2643"/>
          <ac:spMkLst>
            <pc:docMk/>
            <pc:sldMk cId="3501474042" sldId="7292"/>
            <ac:spMk id="259" creationId="{D9DB02D8-A551-452F-884F-B58B9D3864E4}"/>
          </ac:spMkLst>
        </pc:spChg>
        <pc:spChg chg="mod">
          <ac:chgData name="Ugo MANTEL" userId="2d5b7065-31bb-4181-a7f8-a73bf0c30211" providerId="ADAL" clId="{358ACBA0-0209-42F1-8A58-9E837225743E}" dt="2022-01-19T08:25:05.415" v="2644"/>
          <ac:spMkLst>
            <pc:docMk/>
            <pc:sldMk cId="3501474042" sldId="7292"/>
            <ac:spMk id="260" creationId="{69F98053-3305-4E94-8BB9-71039BC44655}"/>
          </ac:spMkLst>
        </pc:spChg>
        <pc:spChg chg="mod">
          <ac:chgData name="Ugo MANTEL" userId="2d5b7065-31bb-4181-a7f8-a73bf0c30211" providerId="ADAL" clId="{358ACBA0-0209-42F1-8A58-9E837225743E}" dt="2022-01-19T08:25:05.415" v="2641"/>
          <ac:spMkLst>
            <pc:docMk/>
            <pc:sldMk cId="3501474042" sldId="7292"/>
            <ac:spMk id="261" creationId="{287EEC5E-685A-4AD8-95DA-406D21CC1041}"/>
          </ac:spMkLst>
        </pc:spChg>
        <pc:spChg chg="mod">
          <ac:chgData name="Ugo MANTEL" userId="2d5b7065-31bb-4181-a7f8-a73bf0c30211" providerId="ADAL" clId="{358ACBA0-0209-42F1-8A58-9E837225743E}" dt="2022-01-19T08:25:05.416" v="2645"/>
          <ac:spMkLst>
            <pc:docMk/>
            <pc:sldMk cId="3501474042" sldId="7292"/>
            <ac:spMk id="262" creationId="{C829B86B-6BE8-4F43-B239-0D68D378FB4A}"/>
          </ac:spMkLst>
        </pc:spChg>
        <pc:spChg chg="mod">
          <ac:chgData name="Ugo MANTEL" userId="2d5b7065-31bb-4181-a7f8-a73bf0c30211" providerId="ADAL" clId="{358ACBA0-0209-42F1-8A58-9E837225743E}" dt="2022-01-19T08:25:05.416" v="2646"/>
          <ac:spMkLst>
            <pc:docMk/>
            <pc:sldMk cId="3501474042" sldId="7292"/>
            <ac:spMk id="263" creationId="{9F770FDF-7B4D-4F1A-A542-26DD7569F03C}"/>
          </ac:spMkLst>
        </pc:spChg>
        <pc:spChg chg="mod ord">
          <ac:chgData name="Ugo MANTEL" userId="2d5b7065-31bb-4181-a7f8-a73bf0c30211" providerId="ADAL" clId="{358ACBA0-0209-42F1-8A58-9E837225743E}" dt="2022-01-19T08:25:05.390" v="2552"/>
          <ac:spMkLst>
            <pc:docMk/>
            <pc:sldMk cId="3501474042" sldId="7292"/>
            <ac:spMk id="269" creationId="{82C15E8E-29DB-461A-8803-F128323E0440}"/>
          </ac:spMkLst>
        </pc:spChg>
        <pc:spChg chg="mod ord">
          <ac:chgData name="Ugo MANTEL" userId="2d5b7065-31bb-4181-a7f8-a73bf0c30211" providerId="ADAL" clId="{358ACBA0-0209-42F1-8A58-9E837225743E}" dt="2022-01-19T08:25:05.419" v="2657"/>
          <ac:spMkLst>
            <pc:docMk/>
            <pc:sldMk cId="3501474042" sldId="7292"/>
            <ac:spMk id="272" creationId="{DC4C4E34-46BB-4447-B7B9-DC8B5A69D2E2}"/>
          </ac:spMkLst>
        </pc:spChg>
        <pc:spChg chg="mod">
          <ac:chgData name="Ugo MANTEL" userId="2d5b7065-31bb-4181-a7f8-a73bf0c30211" providerId="ADAL" clId="{358ACBA0-0209-42F1-8A58-9E837225743E}" dt="2022-01-19T08:25:05.405" v="2608"/>
          <ac:spMkLst>
            <pc:docMk/>
            <pc:sldMk cId="3501474042" sldId="7292"/>
            <ac:spMk id="282" creationId="{8A5C3DEE-0919-4715-BF31-E732B42AA314}"/>
          </ac:spMkLst>
        </pc:spChg>
        <pc:spChg chg="mod ord">
          <ac:chgData name="Ugo MANTEL" userId="2d5b7065-31bb-4181-a7f8-a73bf0c30211" providerId="ADAL" clId="{358ACBA0-0209-42F1-8A58-9E837225743E}" dt="2022-01-19T08:25:05.400" v="2589"/>
          <ac:spMkLst>
            <pc:docMk/>
            <pc:sldMk cId="3501474042" sldId="7292"/>
            <ac:spMk id="463" creationId="{D35776AB-0025-4F78-8A89-B5669947FBFA}"/>
          </ac:spMkLst>
        </pc:spChg>
        <pc:spChg chg="mod ord">
          <ac:chgData name="Ugo MANTEL" userId="2d5b7065-31bb-4181-a7f8-a73bf0c30211" providerId="ADAL" clId="{358ACBA0-0209-42F1-8A58-9E837225743E}" dt="2022-01-19T08:25:05.400" v="2591"/>
          <ac:spMkLst>
            <pc:docMk/>
            <pc:sldMk cId="3501474042" sldId="7292"/>
            <ac:spMk id="482" creationId="{E79C6614-4A20-4FD3-9DDF-5B975054BEC4}"/>
          </ac:spMkLst>
        </pc:spChg>
        <pc:spChg chg="mod ord">
          <ac:chgData name="Ugo MANTEL" userId="2d5b7065-31bb-4181-a7f8-a73bf0c30211" providerId="ADAL" clId="{358ACBA0-0209-42F1-8A58-9E837225743E}" dt="2022-01-19T08:25:05.401" v="2593"/>
          <ac:spMkLst>
            <pc:docMk/>
            <pc:sldMk cId="3501474042" sldId="7292"/>
            <ac:spMk id="483" creationId="{C0AA2836-6E02-4CFD-AC9F-BA999345A05A}"/>
          </ac:spMkLst>
        </pc:spChg>
        <pc:spChg chg="mod ord">
          <ac:chgData name="Ugo MANTEL" userId="2d5b7065-31bb-4181-a7f8-a73bf0c30211" providerId="ADAL" clId="{358ACBA0-0209-42F1-8A58-9E837225743E}" dt="2022-01-19T08:25:05.402" v="2595"/>
          <ac:spMkLst>
            <pc:docMk/>
            <pc:sldMk cId="3501474042" sldId="7292"/>
            <ac:spMk id="510" creationId="{1676CF80-EB7B-48DA-8F50-C9AB7BA1C5AE}"/>
          </ac:spMkLst>
        </pc:spChg>
        <pc:spChg chg="mod ord">
          <ac:chgData name="Ugo MANTEL" userId="2d5b7065-31bb-4181-a7f8-a73bf0c30211" providerId="ADAL" clId="{358ACBA0-0209-42F1-8A58-9E837225743E}" dt="2022-01-19T08:25:05.397" v="2575"/>
          <ac:spMkLst>
            <pc:docMk/>
            <pc:sldMk cId="3501474042" sldId="7292"/>
            <ac:spMk id="514" creationId="{EF33F2E6-0178-416E-BB8E-D26F5B91E53B}"/>
          </ac:spMkLst>
        </pc:spChg>
        <pc:spChg chg="mod ord">
          <ac:chgData name="Ugo MANTEL" userId="2d5b7065-31bb-4181-a7f8-a73bf0c30211" providerId="ADAL" clId="{358ACBA0-0209-42F1-8A58-9E837225743E}" dt="2022-01-19T08:25:05.403" v="2599"/>
          <ac:spMkLst>
            <pc:docMk/>
            <pc:sldMk cId="3501474042" sldId="7292"/>
            <ac:spMk id="522" creationId="{0655E71C-8198-44EF-B5AD-594BDEFE5E2C}"/>
          </ac:spMkLst>
        </pc:spChg>
        <pc:spChg chg="mod ord">
          <ac:chgData name="Ugo MANTEL" userId="2d5b7065-31bb-4181-a7f8-a73bf0c30211" providerId="ADAL" clId="{358ACBA0-0209-42F1-8A58-9E837225743E}" dt="2022-01-19T08:25:05.403" v="2601"/>
          <ac:spMkLst>
            <pc:docMk/>
            <pc:sldMk cId="3501474042" sldId="7292"/>
            <ac:spMk id="523" creationId="{1D840AA9-EB14-454A-8150-27C8244905E7}"/>
          </ac:spMkLst>
        </pc:spChg>
        <pc:spChg chg="mod ord">
          <ac:chgData name="Ugo MANTEL" userId="2d5b7065-31bb-4181-a7f8-a73bf0c30211" providerId="ADAL" clId="{358ACBA0-0209-42F1-8A58-9E837225743E}" dt="2022-01-19T08:25:05.397" v="2577"/>
          <ac:spMkLst>
            <pc:docMk/>
            <pc:sldMk cId="3501474042" sldId="7292"/>
            <ac:spMk id="565" creationId="{24702C33-C1BA-41D9-AA10-2C9F2124B6CE}"/>
          </ac:spMkLst>
        </pc:spChg>
        <pc:spChg chg="mod ord">
          <ac:chgData name="Ugo MANTEL" userId="2d5b7065-31bb-4181-a7f8-a73bf0c30211" providerId="ADAL" clId="{358ACBA0-0209-42F1-8A58-9E837225743E}" dt="2022-01-19T08:25:05.397" v="2579"/>
          <ac:spMkLst>
            <pc:docMk/>
            <pc:sldMk cId="3501474042" sldId="7292"/>
            <ac:spMk id="568" creationId="{CD2A2A98-4853-459F-8805-0A21A475E1CC}"/>
          </ac:spMkLst>
        </pc:spChg>
        <pc:spChg chg="mod ord">
          <ac:chgData name="Ugo MANTEL" userId="2d5b7065-31bb-4181-a7f8-a73bf0c30211" providerId="ADAL" clId="{358ACBA0-0209-42F1-8A58-9E837225743E}" dt="2022-01-19T08:25:05.398" v="2581"/>
          <ac:spMkLst>
            <pc:docMk/>
            <pc:sldMk cId="3501474042" sldId="7292"/>
            <ac:spMk id="569" creationId="{F21C54ED-545B-4153-916F-CC2325998595}"/>
          </ac:spMkLst>
        </pc:spChg>
        <pc:spChg chg="mod ord">
          <ac:chgData name="Ugo MANTEL" userId="2d5b7065-31bb-4181-a7f8-a73bf0c30211" providerId="ADAL" clId="{358ACBA0-0209-42F1-8A58-9E837225743E}" dt="2022-01-19T08:25:05.398" v="2583"/>
          <ac:spMkLst>
            <pc:docMk/>
            <pc:sldMk cId="3501474042" sldId="7292"/>
            <ac:spMk id="572" creationId="{734777ED-299B-4600-AA13-407478BABA1C}"/>
          </ac:spMkLst>
        </pc:spChg>
        <pc:grpChg chg="mod ord">
          <ac:chgData name="Ugo MANTEL" userId="2d5b7065-31bb-4181-a7f8-a73bf0c30211" providerId="ADAL" clId="{358ACBA0-0209-42F1-8A58-9E837225743E}" dt="2022-01-19T08:25:05.420" v="2659"/>
          <ac:grpSpMkLst>
            <pc:docMk/>
            <pc:sldMk cId="3501474042" sldId="7292"/>
            <ac:grpSpMk id="79" creationId="{7AC34FDF-863A-4830-8FAD-BB4D9AB2ADEE}"/>
          </ac:grpSpMkLst>
        </pc:grpChg>
        <pc:graphicFrameChg chg="mod">
          <ac:chgData name="Ugo MANTEL" userId="2d5b7065-31bb-4181-a7f8-a73bf0c30211" providerId="ADAL" clId="{358ACBA0-0209-42F1-8A58-9E837225743E}" dt="2022-01-19T08:25:06.451" v="3508"/>
          <ac:graphicFrameMkLst>
            <pc:docMk/>
            <pc:sldMk cId="3501474042" sldId="7292"/>
            <ac:graphicFrameMk id="5" creationId="{EEADBC14-5B84-4A21-966A-857EA115FE86}"/>
          </ac:graphicFrameMkLst>
        </pc:graphicFrameChg>
        <pc:graphicFrameChg chg="add mod ord replST">
          <ac:chgData name="Ugo MANTEL" userId="2d5b7065-31bb-4181-a7f8-a73bf0c30211" providerId="ADAL" clId="{358ACBA0-0209-42F1-8A58-9E837225743E}" dt="2022-01-19T08:25:05.404" v="2603"/>
          <ac:graphicFrameMkLst>
            <pc:docMk/>
            <pc:sldMk cId="3501474042" sldId="7292"/>
            <ac:graphicFrameMk id="95" creationId="{724BAB8D-53D2-4718-BC55-98693C28ADAC}"/>
          </ac:graphicFrameMkLst>
        </pc:graphicFrameChg>
        <pc:graphicFrameChg chg="del">
          <ac:chgData name="Ugo MANTEL" userId="2d5b7065-31bb-4181-a7f8-a73bf0c30211" providerId="ADAL" clId="{358ACBA0-0209-42F1-8A58-9E837225743E}" dt="2022-01-19T08:25:05.368" v="2544"/>
          <ac:graphicFrameMkLst>
            <pc:docMk/>
            <pc:sldMk cId="3501474042" sldId="7292"/>
            <ac:graphicFrameMk id="111" creationId="{69C1DD3B-6B09-4E25-AF7D-B88EF9F41E20}"/>
          </ac:graphicFrameMkLst>
        </pc:graphicFrameChg>
        <pc:cxnChg chg="mod ord">
          <ac:chgData name="Ugo MANTEL" userId="2d5b7065-31bb-4181-a7f8-a73bf0c30211" providerId="ADAL" clId="{358ACBA0-0209-42F1-8A58-9E837225743E}" dt="2022-01-19T08:25:05.394" v="2567"/>
          <ac:cxnSpMkLst>
            <pc:docMk/>
            <pc:sldMk cId="3501474042" sldId="7292"/>
            <ac:cxnSpMk id="7" creationId="{24795BD1-E365-4281-A39E-4AF936F8877B}"/>
          </ac:cxnSpMkLst>
        </pc:cxnChg>
      </pc:sldChg>
      <pc:sldChg chg="addSp delSp modSp mod">
        <pc:chgData name="Ugo MANTEL" userId="2d5b7065-31bb-4181-a7f8-a73bf0c30211" providerId="ADAL" clId="{358ACBA0-0209-42F1-8A58-9E837225743E}" dt="2022-01-19T08:25:09.371" v="4116"/>
        <pc:sldMkLst>
          <pc:docMk/>
          <pc:sldMk cId="4264639534" sldId="7293"/>
        </pc:sldMkLst>
        <pc:spChg chg="mod">
          <ac:chgData name="Ugo MANTEL" userId="2d5b7065-31bb-4181-a7f8-a73bf0c30211" providerId="ADAL" clId="{358ACBA0-0209-42F1-8A58-9E837225743E}" dt="2022-01-19T08:25:09.327" v="3985"/>
          <ac:spMkLst>
            <pc:docMk/>
            <pc:sldMk cId="4264639534" sldId="7293"/>
            <ac:spMk id="2" creationId="{70876E0E-5A26-4C0C-92CE-4D73FDCBD156}"/>
          </ac:spMkLst>
        </pc:spChg>
        <pc:spChg chg="mod ord">
          <ac:chgData name="Ugo MANTEL" userId="2d5b7065-31bb-4181-a7f8-a73bf0c30211" providerId="ADAL" clId="{358ACBA0-0209-42F1-8A58-9E837225743E}" dt="2022-01-19T08:25:09.328" v="3987"/>
          <ac:spMkLst>
            <pc:docMk/>
            <pc:sldMk cId="4264639534" sldId="7293"/>
            <ac:spMk id="3" creationId="{BA9C5DAE-8B2F-4E76-943C-FE8549DBB5BD}"/>
          </ac:spMkLst>
        </pc:spChg>
        <pc:spChg chg="add del mod modVis">
          <ac:chgData name="Ugo MANTEL" userId="2d5b7065-31bb-4181-a7f8-a73bf0c30211" providerId="ADAL" clId="{358ACBA0-0209-42F1-8A58-9E837225743E}" dt="2022-01-19T08:25:09.366" v="4114"/>
          <ac:spMkLst>
            <pc:docMk/>
            <pc:sldMk cId="4264639534" sldId="7293"/>
            <ac:spMk id="4" creationId="{310ED774-923F-4DFB-AB49-A888DB2242E9}"/>
          </ac:spMkLst>
        </pc:spChg>
        <pc:spChg chg="mod ord">
          <ac:chgData name="Ugo MANTEL" userId="2d5b7065-31bb-4181-a7f8-a73bf0c30211" providerId="ADAL" clId="{358ACBA0-0209-42F1-8A58-9E837225743E}" dt="2022-01-19T08:25:09.329" v="3991"/>
          <ac:spMkLst>
            <pc:docMk/>
            <pc:sldMk cId="4264639534" sldId="7293"/>
            <ac:spMk id="10" creationId="{679255AE-38D5-40DD-8A24-115A0F62D462}"/>
          </ac:spMkLst>
        </pc:spChg>
        <pc:spChg chg="mod ord">
          <ac:chgData name="Ugo MANTEL" userId="2d5b7065-31bb-4181-a7f8-a73bf0c30211" providerId="ADAL" clId="{358ACBA0-0209-42F1-8A58-9E837225743E}" dt="2022-01-19T08:25:09.329" v="3993"/>
          <ac:spMkLst>
            <pc:docMk/>
            <pc:sldMk cId="4264639534" sldId="7293"/>
            <ac:spMk id="26" creationId="{21350974-CF5B-4FE4-A120-1BA13E66C086}"/>
          </ac:spMkLst>
        </pc:spChg>
        <pc:spChg chg="mod">
          <ac:chgData name="Ugo MANTEL" userId="2d5b7065-31bb-4181-a7f8-a73bf0c30211" providerId="ADAL" clId="{358ACBA0-0209-42F1-8A58-9E837225743E}" dt="2022-01-19T08:25:09.350" v="4066"/>
          <ac:spMkLst>
            <pc:docMk/>
            <pc:sldMk cId="4264639534" sldId="7293"/>
            <ac:spMk id="85" creationId="{49DCE32A-2321-4993-8643-BCC5151A81D0}"/>
          </ac:spMkLst>
        </pc:spChg>
        <pc:spChg chg="mod ord">
          <ac:chgData name="Ugo MANTEL" userId="2d5b7065-31bb-4181-a7f8-a73bf0c30211" providerId="ADAL" clId="{358ACBA0-0209-42F1-8A58-9E837225743E}" dt="2022-01-19T08:25:09.330" v="3995"/>
          <ac:spMkLst>
            <pc:docMk/>
            <pc:sldMk cId="4264639534" sldId="7293"/>
            <ac:spMk id="86" creationId="{FC128C95-E7B7-4880-A46E-8932D941EEE1}"/>
          </ac:spMkLst>
        </pc:spChg>
        <pc:spChg chg="mod">
          <ac:chgData name="Ugo MANTEL" userId="2d5b7065-31bb-4181-a7f8-a73bf0c30211" providerId="ADAL" clId="{358ACBA0-0209-42F1-8A58-9E837225743E}" dt="2022-01-19T08:25:09.352" v="4067"/>
          <ac:spMkLst>
            <pc:docMk/>
            <pc:sldMk cId="4264639534" sldId="7293"/>
            <ac:spMk id="87" creationId="{5AB83290-501B-4FD0-A514-E9E2D8297B0A}"/>
          </ac:spMkLst>
        </pc:spChg>
        <pc:spChg chg="del mod">
          <ac:chgData name="Ugo MANTEL" userId="2d5b7065-31bb-4181-a7f8-a73bf0c30211" providerId="ADAL" clId="{358ACBA0-0209-42F1-8A58-9E837225743E}" dt="2022-01-19T08:25:08.922" v="3739"/>
          <ac:spMkLst>
            <pc:docMk/>
            <pc:sldMk cId="4264639534" sldId="7293"/>
            <ac:spMk id="93" creationId="{39868D7F-291A-4C65-AA17-448980EDD54E}"/>
          </ac:spMkLst>
        </pc:spChg>
        <pc:spChg chg="mod">
          <ac:chgData name="Ugo MANTEL" userId="2d5b7065-31bb-4181-a7f8-a73bf0c30211" providerId="ADAL" clId="{358ACBA0-0209-42F1-8A58-9E837225743E}" dt="2022-01-19T08:25:09.343" v="4040"/>
          <ac:spMkLst>
            <pc:docMk/>
            <pc:sldMk cId="4264639534" sldId="7293"/>
            <ac:spMk id="103" creationId="{2A12FDFC-3FFA-4E08-9B93-C902EB5233F0}"/>
          </ac:spMkLst>
        </pc:spChg>
        <pc:spChg chg="mod">
          <ac:chgData name="Ugo MANTEL" userId="2d5b7065-31bb-4181-a7f8-a73bf0c30211" providerId="ADAL" clId="{358ACBA0-0209-42F1-8A58-9E837225743E}" dt="2022-01-19T08:25:09.342" v="4036"/>
          <ac:spMkLst>
            <pc:docMk/>
            <pc:sldMk cId="4264639534" sldId="7293"/>
            <ac:spMk id="104" creationId="{35DD6FEE-DD7D-440B-AD73-6EDA7F6047B7}"/>
          </ac:spMkLst>
        </pc:spChg>
        <pc:spChg chg="mod">
          <ac:chgData name="Ugo MANTEL" userId="2d5b7065-31bb-4181-a7f8-a73bf0c30211" providerId="ADAL" clId="{358ACBA0-0209-42F1-8A58-9E837225743E}" dt="2022-01-19T08:25:09.342" v="4037"/>
          <ac:spMkLst>
            <pc:docMk/>
            <pc:sldMk cId="4264639534" sldId="7293"/>
            <ac:spMk id="105" creationId="{51DC74D6-3182-4A6C-B6AE-D4181A756F9A}"/>
          </ac:spMkLst>
        </pc:spChg>
        <pc:spChg chg="mod">
          <ac:chgData name="Ugo MANTEL" userId="2d5b7065-31bb-4181-a7f8-a73bf0c30211" providerId="ADAL" clId="{358ACBA0-0209-42F1-8A58-9E837225743E}" dt="2022-01-19T08:25:09.343" v="4039"/>
          <ac:spMkLst>
            <pc:docMk/>
            <pc:sldMk cId="4264639534" sldId="7293"/>
            <ac:spMk id="106" creationId="{EF83F979-BA14-4541-AC51-856D0D8FF5B4}"/>
          </ac:spMkLst>
        </pc:spChg>
        <pc:spChg chg="mod">
          <ac:chgData name="Ugo MANTEL" userId="2d5b7065-31bb-4181-a7f8-a73bf0c30211" providerId="ADAL" clId="{358ACBA0-0209-42F1-8A58-9E837225743E}" dt="2022-01-19T08:25:09.343" v="4038"/>
          <ac:spMkLst>
            <pc:docMk/>
            <pc:sldMk cId="4264639534" sldId="7293"/>
            <ac:spMk id="107" creationId="{F3B6A374-06C4-4FCE-BA50-F8813D2C93E8}"/>
          </ac:spMkLst>
        </pc:spChg>
        <pc:spChg chg="mod">
          <ac:chgData name="Ugo MANTEL" userId="2d5b7065-31bb-4181-a7f8-a73bf0c30211" providerId="ADAL" clId="{358ACBA0-0209-42F1-8A58-9E837225743E}" dt="2022-01-19T08:25:09.345" v="4045"/>
          <ac:spMkLst>
            <pc:docMk/>
            <pc:sldMk cId="4264639534" sldId="7293"/>
            <ac:spMk id="108" creationId="{5695B352-DD71-4F60-B223-65227B7EB124}"/>
          </ac:spMkLst>
        </pc:spChg>
        <pc:spChg chg="mod">
          <ac:chgData name="Ugo MANTEL" userId="2d5b7065-31bb-4181-a7f8-a73bf0c30211" providerId="ADAL" clId="{358ACBA0-0209-42F1-8A58-9E837225743E}" dt="2022-01-19T08:25:09.344" v="4041"/>
          <ac:spMkLst>
            <pc:docMk/>
            <pc:sldMk cId="4264639534" sldId="7293"/>
            <ac:spMk id="109" creationId="{D32BEDC4-3B51-4EC1-ABF6-251005ABE2A0}"/>
          </ac:spMkLst>
        </pc:spChg>
        <pc:spChg chg="mod">
          <ac:chgData name="Ugo MANTEL" userId="2d5b7065-31bb-4181-a7f8-a73bf0c30211" providerId="ADAL" clId="{358ACBA0-0209-42F1-8A58-9E837225743E}" dt="2022-01-19T08:25:09.340" v="4031"/>
          <ac:spMkLst>
            <pc:docMk/>
            <pc:sldMk cId="4264639534" sldId="7293"/>
            <ac:spMk id="110" creationId="{E4634AA3-186A-418E-AFB3-391636DAF615}"/>
          </ac:spMkLst>
        </pc:spChg>
        <pc:spChg chg="mod">
          <ac:chgData name="Ugo MANTEL" userId="2d5b7065-31bb-4181-a7f8-a73bf0c30211" providerId="ADAL" clId="{358ACBA0-0209-42F1-8A58-9E837225743E}" dt="2022-01-19T08:25:09.340" v="4030"/>
          <ac:spMkLst>
            <pc:docMk/>
            <pc:sldMk cId="4264639534" sldId="7293"/>
            <ac:spMk id="111" creationId="{4C85B936-2BF5-4B91-8481-CEA816F18EA5}"/>
          </ac:spMkLst>
        </pc:spChg>
        <pc:spChg chg="mod">
          <ac:chgData name="Ugo MANTEL" userId="2d5b7065-31bb-4181-a7f8-a73bf0c30211" providerId="ADAL" clId="{358ACBA0-0209-42F1-8A58-9E837225743E}" dt="2022-01-19T08:25:09.344" v="4042"/>
          <ac:spMkLst>
            <pc:docMk/>
            <pc:sldMk cId="4264639534" sldId="7293"/>
            <ac:spMk id="112" creationId="{0FD9971E-E5F7-4BAE-ABE1-55B4AD2FE604}"/>
          </ac:spMkLst>
        </pc:spChg>
        <pc:spChg chg="mod ord">
          <ac:chgData name="Ugo MANTEL" userId="2d5b7065-31bb-4181-a7f8-a73bf0c30211" providerId="ADAL" clId="{358ACBA0-0209-42F1-8A58-9E837225743E}" dt="2022-01-19T08:25:09.347" v="4051"/>
          <ac:spMkLst>
            <pc:docMk/>
            <pc:sldMk cId="4264639534" sldId="7293"/>
            <ac:spMk id="113" creationId="{498C8DA1-8F10-4D05-9230-D7C87F4790EA}"/>
          </ac:spMkLst>
        </pc:spChg>
        <pc:spChg chg="mod ord">
          <ac:chgData name="Ugo MANTEL" userId="2d5b7065-31bb-4181-a7f8-a73bf0c30211" providerId="ADAL" clId="{358ACBA0-0209-42F1-8A58-9E837225743E}" dt="2022-01-19T08:25:09.341" v="4035"/>
          <ac:spMkLst>
            <pc:docMk/>
            <pc:sldMk cId="4264639534" sldId="7293"/>
            <ac:spMk id="122" creationId="{918AEF67-23FE-4CE4-8228-9E8B2EDAB3BD}"/>
          </ac:spMkLst>
        </pc:spChg>
        <pc:spChg chg="del mod">
          <ac:chgData name="Ugo MANTEL" userId="2d5b7065-31bb-4181-a7f8-a73bf0c30211" providerId="ADAL" clId="{358ACBA0-0209-42F1-8A58-9E837225743E}" dt="2022-01-19T08:25:08.930" v="3740"/>
          <ac:spMkLst>
            <pc:docMk/>
            <pc:sldMk cId="4264639534" sldId="7293"/>
            <ac:spMk id="123" creationId="{C2E91908-70BF-4EBB-87CB-15C221A2631D}"/>
          </ac:spMkLst>
        </pc:spChg>
        <pc:spChg chg="del mod">
          <ac:chgData name="Ugo MANTEL" userId="2d5b7065-31bb-4181-a7f8-a73bf0c30211" providerId="ADAL" clId="{358ACBA0-0209-42F1-8A58-9E837225743E}" dt="2022-01-19T08:25:08.930" v="3741"/>
          <ac:spMkLst>
            <pc:docMk/>
            <pc:sldMk cId="4264639534" sldId="7293"/>
            <ac:spMk id="124" creationId="{5F7385F1-EB02-489E-BC13-600220FCB9D3}"/>
          </ac:spMkLst>
        </pc:spChg>
        <pc:spChg chg="del mod">
          <ac:chgData name="Ugo MANTEL" userId="2d5b7065-31bb-4181-a7f8-a73bf0c30211" providerId="ADAL" clId="{358ACBA0-0209-42F1-8A58-9E837225743E}" dt="2022-01-19T08:25:08.930" v="3742"/>
          <ac:spMkLst>
            <pc:docMk/>
            <pc:sldMk cId="4264639534" sldId="7293"/>
            <ac:spMk id="125" creationId="{A7776717-4656-4551-B745-8F3D86ABC875}"/>
          </ac:spMkLst>
        </pc:spChg>
        <pc:spChg chg="mod ord">
          <ac:chgData name="Ugo MANTEL" userId="2d5b7065-31bb-4181-a7f8-a73bf0c30211" providerId="ADAL" clId="{358ACBA0-0209-42F1-8A58-9E837225743E}" dt="2022-01-19T08:25:09.341" v="4033"/>
          <ac:spMkLst>
            <pc:docMk/>
            <pc:sldMk cId="4264639534" sldId="7293"/>
            <ac:spMk id="126" creationId="{1C939732-638A-4591-BD45-8A9CAFDD2E12}"/>
          </ac:spMkLst>
        </pc:spChg>
        <pc:spChg chg="del mod">
          <ac:chgData name="Ugo MANTEL" userId="2d5b7065-31bb-4181-a7f8-a73bf0c30211" providerId="ADAL" clId="{358ACBA0-0209-42F1-8A58-9E837225743E}" dt="2022-01-19T08:25:08.930" v="3743"/>
          <ac:spMkLst>
            <pc:docMk/>
            <pc:sldMk cId="4264639534" sldId="7293"/>
            <ac:spMk id="127" creationId="{EC050CBA-5AB4-4570-B7A5-7A6EA36D25C5}"/>
          </ac:spMkLst>
        </pc:spChg>
        <pc:spChg chg="del mod">
          <ac:chgData name="Ugo MANTEL" userId="2d5b7065-31bb-4181-a7f8-a73bf0c30211" providerId="ADAL" clId="{358ACBA0-0209-42F1-8A58-9E837225743E}" dt="2022-01-19T08:25:08.930" v="3744"/>
          <ac:spMkLst>
            <pc:docMk/>
            <pc:sldMk cId="4264639534" sldId="7293"/>
            <ac:spMk id="128" creationId="{C201A377-C1DF-4257-AC75-0D9C13F3C84A}"/>
          </ac:spMkLst>
        </pc:spChg>
        <pc:spChg chg="del mod">
          <ac:chgData name="Ugo MANTEL" userId="2d5b7065-31bb-4181-a7f8-a73bf0c30211" providerId="ADAL" clId="{358ACBA0-0209-42F1-8A58-9E837225743E}" dt="2022-01-19T08:25:08.930" v="3745"/>
          <ac:spMkLst>
            <pc:docMk/>
            <pc:sldMk cId="4264639534" sldId="7293"/>
            <ac:spMk id="129" creationId="{82FDF5FA-6A92-4A1A-BCA2-976DE88D427A}"/>
          </ac:spMkLst>
        </pc:spChg>
        <pc:spChg chg="mod ord">
          <ac:chgData name="Ugo MANTEL" userId="2d5b7065-31bb-4181-a7f8-a73bf0c30211" providerId="ADAL" clId="{358ACBA0-0209-42F1-8A58-9E837225743E}" dt="2022-01-19T08:25:09.345" v="4044"/>
          <ac:spMkLst>
            <pc:docMk/>
            <pc:sldMk cId="4264639534" sldId="7293"/>
            <ac:spMk id="130" creationId="{25F954F6-55FD-41ED-B633-8977AB0778BA}"/>
          </ac:spMkLst>
        </pc:spChg>
        <pc:spChg chg="del mod">
          <ac:chgData name="Ugo MANTEL" userId="2d5b7065-31bb-4181-a7f8-a73bf0c30211" providerId="ADAL" clId="{358ACBA0-0209-42F1-8A58-9E837225743E}" dt="2022-01-19T08:25:09.240" v="3942"/>
          <ac:spMkLst>
            <pc:docMk/>
            <pc:sldMk cId="4264639534" sldId="7293"/>
            <ac:spMk id="132" creationId="{5E2FEECB-5698-42A5-BF39-A7DFF9E2B21B}"/>
          </ac:spMkLst>
        </pc:spChg>
        <pc:spChg chg="mod ord">
          <ac:chgData name="Ugo MANTEL" userId="2d5b7065-31bb-4181-a7f8-a73bf0c30211" providerId="ADAL" clId="{358ACBA0-0209-42F1-8A58-9E837225743E}" dt="2022-01-19T08:25:09.326" v="3982"/>
          <ac:spMkLst>
            <pc:docMk/>
            <pc:sldMk cId="4264639534" sldId="7293"/>
            <ac:spMk id="133" creationId="{B78F18EC-03B8-4AEA-A614-B2BB0F6A5E7C}"/>
          </ac:spMkLst>
        </pc:spChg>
        <pc:spChg chg="mod ord">
          <ac:chgData name="Ugo MANTEL" userId="2d5b7065-31bb-4181-a7f8-a73bf0c30211" providerId="ADAL" clId="{358ACBA0-0209-42F1-8A58-9E837225743E}" dt="2022-01-19T08:25:09.326" v="3984"/>
          <ac:spMkLst>
            <pc:docMk/>
            <pc:sldMk cId="4264639534" sldId="7293"/>
            <ac:spMk id="134" creationId="{AFF4C365-8F3B-4E97-BBA2-2C7AE420D566}"/>
          </ac:spMkLst>
        </pc:spChg>
        <pc:spChg chg="mod ord">
          <ac:chgData name="Ugo MANTEL" userId="2d5b7065-31bb-4181-a7f8-a73bf0c30211" providerId="ADAL" clId="{358ACBA0-0209-42F1-8A58-9E837225743E}" dt="2022-01-19T08:25:09.348" v="4053"/>
          <ac:spMkLst>
            <pc:docMk/>
            <pc:sldMk cId="4264639534" sldId="7293"/>
            <ac:spMk id="135" creationId="{8B3056C1-8BCF-40B9-BEF0-E4198E3DD161}"/>
          </ac:spMkLst>
        </pc:spChg>
        <pc:spChg chg="del mod">
          <ac:chgData name="Ugo MANTEL" userId="2d5b7065-31bb-4181-a7f8-a73bf0c30211" providerId="ADAL" clId="{358ACBA0-0209-42F1-8A58-9E837225743E}" dt="2022-01-19T08:25:09.240" v="3941"/>
          <ac:spMkLst>
            <pc:docMk/>
            <pc:sldMk cId="4264639534" sldId="7293"/>
            <ac:spMk id="136" creationId="{AC2869D9-ECF6-4B61-84DC-789BB9051681}"/>
          </ac:spMkLst>
        </pc:spChg>
        <pc:spChg chg="mod ord">
          <ac:chgData name="Ugo MANTEL" userId="2d5b7065-31bb-4181-a7f8-a73bf0c30211" providerId="ADAL" clId="{358ACBA0-0209-42F1-8A58-9E837225743E}" dt="2022-01-19T08:25:09.348" v="4055"/>
          <ac:spMkLst>
            <pc:docMk/>
            <pc:sldMk cId="4264639534" sldId="7293"/>
            <ac:spMk id="137" creationId="{5DB96B92-E583-4655-AA99-27A0C5695C8D}"/>
          </ac:spMkLst>
        </pc:spChg>
        <pc:spChg chg="del mod">
          <ac:chgData name="Ugo MANTEL" userId="2d5b7065-31bb-4181-a7f8-a73bf0c30211" providerId="ADAL" clId="{358ACBA0-0209-42F1-8A58-9E837225743E}" dt="2022-01-19T08:25:09.240" v="3943"/>
          <ac:spMkLst>
            <pc:docMk/>
            <pc:sldMk cId="4264639534" sldId="7293"/>
            <ac:spMk id="138" creationId="{3D9F73F9-2F29-4569-BAD9-8547A18A93C1}"/>
          </ac:spMkLst>
        </pc:spChg>
        <pc:spChg chg="del mod">
          <ac:chgData name="Ugo MANTEL" userId="2d5b7065-31bb-4181-a7f8-a73bf0c30211" providerId="ADAL" clId="{358ACBA0-0209-42F1-8A58-9E837225743E}" dt="2022-01-19T08:25:09.240" v="3944"/>
          <ac:spMkLst>
            <pc:docMk/>
            <pc:sldMk cId="4264639534" sldId="7293"/>
            <ac:spMk id="139" creationId="{FB9B1417-104E-4307-B7A8-97E497FE1380}"/>
          </ac:spMkLst>
        </pc:spChg>
        <pc:spChg chg="del mod">
          <ac:chgData name="Ugo MANTEL" userId="2d5b7065-31bb-4181-a7f8-a73bf0c30211" providerId="ADAL" clId="{358ACBA0-0209-42F1-8A58-9E837225743E}" dt="2022-01-19T08:25:09.240" v="3946"/>
          <ac:spMkLst>
            <pc:docMk/>
            <pc:sldMk cId="4264639534" sldId="7293"/>
            <ac:spMk id="140" creationId="{8D64A279-8987-42D6-8EBE-9F611828C587}"/>
          </ac:spMkLst>
        </pc:spChg>
        <pc:spChg chg="del mod">
          <ac:chgData name="Ugo MANTEL" userId="2d5b7065-31bb-4181-a7f8-a73bf0c30211" providerId="ADAL" clId="{358ACBA0-0209-42F1-8A58-9E837225743E}" dt="2022-01-19T08:25:09.240" v="3945"/>
          <ac:spMkLst>
            <pc:docMk/>
            <pc:sldMk cId="4264639534" sldId="7293"/>
            <ac:spMk id="141" creationId="{8F45E3D8-5B3E-4366-9727-5D57096043CF}"/>
          </ac:spMkLst>
        </pc:spChg>
        <pc:spChg chg="del mod">
          <ac:chgData name="Ugo MANTEL" userId="2d5b7065-31bb-4181-a7f8-a73bf0c30211" providerId="ADAL" clId="{358ACBA0-0209-42F1-8A58-9E837225743E}" dt="2022-01-19T08:25:09.240" v="3947"/>
          <ac:spMkLst>
            <pc:docMk/>
            <pc:sldMk cId="4264639534" sldId="7293"/>
            <ac:spMk id="142" creationId="{05FAD720-599D-4690-A676-6AD0E6257F87}"/>
          </ac:spMkLst>
        </pc:spChg>
        <pc:spChg chg="del mod">
          <ac:chgData name="Ugo MANTEL" userId="2d5b7065-31bb-4181-a7f8-a73bf0c30211" providerId="ADAL" clId="{358ACBA0-0209-42F1-8A58-9E837225743E}" dt="2022-01-19T08:25:09.240" v="3948"/>
          <ac:spMkLst>
            <pc:docMk/>
            <pc:sldMk cId="4264639534" sldId="7293"/>
            <ac:spMk id="143" creationId="{7DC76179-0AB0-4FF9-87A6-98E9A7178B4B}"/>
          </ac:spMkLst>
        </pc:spChg>
        <pc:spChg chg="del mod">
          <ac:chgData name="Ugo MANTEL" userId="2d5b7065-31bb-4181-a7f8-a73bf0c30211" providerId="ADAL" clId="{358ACBA0-0209-42F1-8A58-9E837225743E}" dt="2022-01-19T08:25:09.240" v="3950"/>
          <ac:spMkLst>
            <pc:docMk/>
            <pc:sldMk cId="4264639534" sldId="7293"/>
            <ac:spMk id="144" creationId="{EC91C446-6947-4356-8C48-0E271C3FE8CF}"/>
          </ac:spMkLst>
        </pc:spChg>
        <pc:spChg chg="del mod">
          <ac:chgData name="Ugo MANTEL" userId="2d5b7065-31bb-4181-a7f8-a73bf0c30211" providerId="ADAL" clId="{358ACBA0-0209-42F1-8A58-9E837225743E}" dt="2022-01-19T08:25:09.240" v="3949"/>
          <ac:spMkLst>
            <pc:docMk/>
            <pc:sldMk cId="4264639534" sldId="7293"/>
            <ac:spMk id="145" creationId="{317D5C87-4CEA-48E2-9108-70EBB28DA6EF}"/>
          </ac:spMkLst>
        </pc:spChg>
        <pc:spChg chg="mod ord">
          <ac:chgData name="Ugo MANTEL" userId="2d5b7065-31bb-4181-a7f8-a73bf0c30211" providerId="ADAL" clId="{358ACBA0-0209-42F1-8A58-9E837225743E}" dt="2022-01-19T08:25:09.348" v="4057"/>
          <ac:spMkLst>
            <pc:docMk/>
            <pc:sldMk cId="4264639534" sldId="7293"/>
            <ac:spMk id="189" creationId="{45AE77B0-3486-4BE9-AEAA-8EA79FA1DCF1}"/>
          </ac:spMkLst>
        </pc:spChg>
        <pc:spChg chg="mod ord">
          <ac:chgData name="Ugo MANTEL" userId="2d5b7065-31bb-4181-a7f8-a73bf0c30211" providerId="ADAL" clId="{358ACBA0-0209-42F1-8A58-9E837225743E}" dt="2022-01-19T08:25:09.349" v="4061"/>
          <ac:spMkLst>
            <pc:docMk/>
            <pc:sldMk cId="4264639534" sldId="7293"/>
            <ac:spMk id="192" creationId="{A2558AF1-7BFC-4B0C-90E9-9156934A114E}"/>
          </ac:spMkLst>
        </pc:spChg>
        <pc:spChg chg="mod ord">
          <ac:chgData name="Ugo MANTEL" userId="2d5b7065-31bb-4181-a7f8-a73bf0c30211" providerId="ADAL" clId="{358ACBA0-0209-42F1-8A58-9E837225743E}" dt="2022-01-19T08:25:09.350" v="4063"/>
          <ac:spMkLst>
            <pc:docMk/>
            <pc:sldMk cId="4264639534" sldId="7293"/>
            <ac:spMk id="195" creationId="{83267FC9-92F1-4128-917D-7F1FA68D4298}"/>
          </ac:spMkLst>
        </pc:spChg>
        <pc:spChg chg="mod ord">
          <ac:chgData name="Ugo MANTEL" userId="2d5b7065-31bb-4181-a7f8-a73bf0c30211" providerId="ADAL" clId="{358ACBA0-0209-42F1-8A58-9E837225743E}" dt="2022-01-19T08:25:09.350" v="4065"/>
          <ac:spMkLst>
            <pc:docMk/>
            <pc:sldMk cId="4264639534" sldId="7293"/>
            <ac:spMk id="196" creationId="{AB8EE562-6FE1-41CA-A4AD-397439FCFB1A}"/>
          </ac:spMkLst>
        </pc:spChg>
        <pc:spChg chg="mod">
          <ac:chgData name="Ugo MANTEL" userId="2d5b7065-31bb-4181-a7f8-a73bf0c30211" providerId="ADAL" clId="{358ACBA0-0209-42F1-8A58-9E837225743E}" dt="2022-01-19T08:25:09.359" v="4094"/>
          <ac:spMkLst>
            <pc:docMk/>
            <pc:sldMk cId="4264639534" sldId="7293"/>
            <ac:spMk id="253" creationId="{5AFBBC25-75AB-4BCE-B176-FD05D4C35F30}"/>
          </ac:spMkLst>
        </pc:spChg>
        <pc:spChg chg="mod">
          <ac:chgData name="Ugo MANTEL" userId="2d5b7065-31bb-4181-a7f8-a73bf0c30211" providerId="ADAL" clId="{358ACBA0-0209-42F1-8A58-9E837225743E}" dt="2022-01-19T08:25:09.360" v="4097"/>
          <ac:spMkLst>
            <pc:docMk/>
            <pc:sldMk cId="4264639534" sldId="7293"/>
            <ac:spMk id="254" creationId="{45A86B3B-83E4-43E5-BFAF-EA3923F08106}"/>
          </ac:spMkLst>
        </pc:spChg>
        <pc:spChg chg="mod">
          <ac:chgData name="Ugo MANTEL" userId="2d5b7065-31bb-4181-a7f8-a73bf0c30211" providerId="ADAL" clId="{358ACBA0-0209-42F1-8A58-9E837225743E}" dt="2022-01-19T08:25:09.361" v="4100"/>
          <ac:spMkLst>
            <pc:docMk/>
            <pc:sldMk cId="4264639534" sldId="7293"/>
            <ac:spMk id="255" creationId="{5B9D445C-AD55-4F16-9C76-D65717F2626D}"/>
          </ac:spMkLst>
        </pc:spChg>
        <pc:spChg chg="mod">
          <ac:chgData name="Ugo MANTEL" userId="2d5b7065-31bb-4181-a7f8-a73bf0c30211" providerId="ADAL" clId="{358ACBA0-0209-42F1-8A58-9E837225743E}" dt="2022-01-19T08:25:09.359" v="4095"/>
          <ac:spMkLst>
            <pc:docMk/>
            <pc:sldMk cId="4264639534" sldId="7293"/>
            <ac:spMk id="256" creationId="{804F0894-6E31-4AEF-A124-2E212A6D8722}"/>
          </ac:spMkLst>
        </pc:spChg>
        <pc:spChg chg="mod">
          <ac:chgData name="Ugo MANTEL" userId="2d5b7065-31bb-4181-a7f8-a73bf0c30211" providerId="ADAL" clId="{358ACBA0-0209-42F1-8A58-9E837225743E}" dt="2022-01-19T08:25:09.360" v="4096"/>
          <ac:spMkLst>
            <pc:docMk/>
            <pc:sldMk cId="4264639534" sldId="7293"/>
            <ac:spMk id="257" creationId="{227A91E9-373C-4159-82EB-6EDE1472CE8A}"/>
          </ac:spMkLst>
        </pc:spChg>
        <pc:spChg chg="mod">
          <ac:chgData name="Ugo MANTEL" userId="2d5b7065-31bb-4181-a7f8-a73bf0c30211" providerId="ADAL" clId="{358ACBA0-0209-42F1-8A58-9E837225743E}" dt="2022-01-19T08:25:09.360" v="4098"/>
          <ac:spMkLst>
            <pc:docMk/>
            <pc:sldMk cId="4264639534" sldId="7293"/>
            <ac:spMk id="258" creationId="{DD3B88DF-27BB-41F5-B9A7-5AEF25B2B595}"/>
          </ac:spMkLst>
        </pc:spChg>
        <pc:spChg chg="mod">
          <ac:chgData name="Ugo MANTEL" userId="2d5b7065-31bb-4181-a7f8-a73bf0c30211" providerId="ADAL" clId="{358ACBA0-0209-42F1-8A58-9E837225743E}" dt="2022-01-19T08:25:09.361" v="4099"/>
          <ac:spMkLst>
            <pc:docMk/>
            <pc:sldMk cId="4264639534" sldId="7293"/>
            <ac:spMk id="259" creationId="{25F7BDE1-BBE4-42C0-B15D-C5F463D309BA}"/>
          </ac:spMkLst>
        </pc:spChg>
        <pc:spChg chg="mod">
          <ac:chgData name="Ugo MANTEL" userId="2d5b7065-31bb-4181-a7f8-a73bf0c30211" providerId="ADAL" clId="{358ACBA0-0209-42F1-8A58-9E837225743E}" dt="2022-01-19T08:25:09.361" v="4102"/>
          <ac:spMkLst>
            <pc:docMk/>
            <pc:sldMk cId="4264639534" sldId="7293"/>
            <ac:spMk id="260" creationId="{EE6D776B-4148-4318-B4FF-4E2499619EB4}"/>
          </ac:spMkLst>
        </pc:spChg>
        <pc:spChg chg="mod">
          <ac:chgData name="Ugo MANTEL" userId="2d5b7065-31bb-4181-a7f8-a73bf0c30211" providerId="ADAL" clId="{358ACBA0-0209-42F1-8A58-9E837225743E}" dt="2022-01-19T08:25:09.361" v="4101"/>
          <ac:spMkLst>
            <pc:docMk/>
            <pc:sldMk cId="4264639534" sldId="7293"/>
            <ac:spMk id="261" creationId="{EC498C68-5380-4824-B63E-AEF39251B32D}"/>
          </ac:spMkLst>
        </pc:spChg>
        <pc:spChg chg="mod">
          <ac:chgData name="Ugo MANTEL" userId="2d5b7065-31bb-4181-a7f8-a73bf0c30211" providerId="ADAL" clId="{358ACBA0-0209-42F1-8A58-9E837225743E}" dt="2022-01-19T08:25:09.361" v="4103"/>
          <ac:spMkLst>
            <pc:docMk/>
            <pc:sldMk cId="4264639534" sldId="7293"/>
            <ac:spMk id="262" creationId="{DBA7C96D-4AF6-4395-90C1-221E5AD2DF89}"/>
          </ac:spMkLst>
        </pc:spChg>
        <pc:spChg chg="mod ord">
          <ac:chgData name="Ugo MANTEL" userId="2d5b7065-31bb-4181-a7f8-a73bf0c30211" providerId="ADAL" clId="{358ACBA0-0209-42F1-8A58-9E837225743E}" dt="2022-01-19T08:25:09.362" v="4105"/>
          <ac:spMkLst>
            <pc:docMk/>
            <pc:sldMk cId="4264639534" sldId="7293"/>
            <ac:spMk id="263" creationId="{EF3F2F12-9B57-4986-9104-3DF2730EDC63}"/>
          </ac:spMkLst>
        </pc:spChg>
        <pc:spChg chg="mod ord">
          <ac:chgData name="Ugo MANTEL" userId="2d5b7065-31bb-4181-a7f8-a73bf0c30211" providerId="ADAL" clId="{358ACBA0-0209-42F1-8A58-9E837225743E}" dt="2022-01-19T08:25:09.362" v="4107"/>
          <ac:spMkLst>
            <pc:docMk/>
            <pc:sldMk cId="4264639534" sldId="7293"/>
            <ac:spMk id="264" creationId="{2C6581E9-FBCC-4530-93C5-F2A8F81B32FB}"/>
          </ac:spMkLst>
        </pc:spChg>
        <pc:spChg chg="mod ord">
          <ac:chgData name="Ugo MANTEL" userId="2d5b7065-31bb-4181-a7f8-a73bf0c30211" providerId="ADAL" clId="{358ACBA0-0209-42F1-8A58-9E837225743E}" dt="2022-01-19T08:25:09.363" v="4109"/>
          <ac:spMkLst>
            <pc:docMk/>
            <pc:sldMk cId="4264639534" sldId="7293"/>
            <ac:spMk id="265" creationId="{3F360D2C-3B26-4DEE-929C-493D6C0E008E}"/>
          </ac:spMkLst>
        </pc:spChg>
        <pc:spChg chg="mod ord">
          <ac:chgData name="Ugo MANTEL" userId="2d5b7065-31bb-4181-a7f8-a73bf0c30211" providerId="ADAL" clId="{358ACBA0-0209-42F1-8A58-9E837225743E}" dt="2022-01-19T08:25:09.346" v="4047"/>
          <ac:spMkLst>
            <pc:docMk/>
            <pc:sldMk cId="4264639534" sldId="7293"/>
            <ac:spMk id="337" creationId="{8914B585-0F07-4F85-A6CE-72F36E3C7636}"/>
          </ac:spMkLst>
        </pc:spChg>
        <pc:spChg chg="mod ord">
          <ac:chgData name="Ugo MANTEL" userId="2d5b7065-31bb-4181-a7f8-a73bf0c30211" providerId="ADAL" clId="{358ACBA0-0209-42F1-8A58-9E837225743E}" dt="2022-01-19T08:25:09.347" v="4049"/>
          <ac:spMkLst>
            <pc:docMk/>
            <pc:sldMk cId="4264639534" sldId="7293"/>
            <ac:spMk id="347" creationId="{C917D7B5-85AD-4236-BF51-B23ADB144E5C}"/>
          </ac:spMkLst>
        </pc:spChg>
        <pc:spChg chg="mod">
          <ac:chgData name="Ugo MANTEL" userId="2d5b7065-31bb-4181-a7f8-a73bf0c30211" providerId="ADAL" clId="{358ACBA0-0209-42F1-8A58-9E837225743E}" dt="2022-01-19T08:25:09.352" v="4069"/>
          <ac:spMkLst>
            <pc:docMk/>
            <pc:sldMk cId="4264639534" sldId="7293"/>
            <ac:spMk id="368" creationId="{2F3EFEB4-4AF5-4CBC-8CDA-C4A9FE2BD537}"/>
          </ac:spMkLst>
        </pc:spChg>
        <pc:spChg chg="mod">
          <ac:chgData name="Ugo MANTEL" userId="2d5b7065-31bb-4181-a7f8-a73bf0c30211" providerId="ADAL" clId="{358ACBA0-0209-42F1-8A58-9E837225743E}" dt="2022-01-19T08:25:09.352" v="4068"/>
          <ac:spMkLst>
            <pc:docMk/>
            <pc:sldMk cId="4264639534" sldId="7293"/>
            <ac:spMk id="369" creationId="{D8916F78-CDA9-43EF-A516-381E924D699A}"/>
          </ac:spMkLst>
        </pc:spChg>
        <pc:spChg chg="mod ord">
          <ac:chgData name="Ugo MANTEL" userId="2d5b7065-31bb-4181-a7f8-a73bf0c30211" providerId="ADAL" clId="{358ACBA0-0209-42F1-8A58-9E837225743E}" dt="2022-01-19T08:25:09.330" v="3997"/>
          <ac:spMkLst>
            <pc:docMk/>
            <pc:sldMk cId="4264639534" sldId="7293"/>
            <ac:spMk id="514" creationId="{EF33F2E6-0178-416E-BB8E-D26F5B91E53B}"/>
          </ac:spMkLst>
        </pc:spChg>
        <pc:spChg chg="mod ord">
          <ac:chgData name="Ugo MANTEL" userId="2d5b7065-31bb-4181-a7f8-a73bf0c30211" providerId="ADAL" clId="{358ACBA0-0209-42F1-8A58-9E837225743E}" dt="2022-01-19T08:25:09.331" v="3999"/>
          <ac:spMkLst>
            <pc:docMk/>
            <pc:sldMk cId="4264639534" sldId="7293"/>
            <ac:spMk id="565" creationId="{24702C33-C1BA-41D9-AA10-2C9F2124B6CE}"/>
          </ac:spMkLst>
        </pc:spChg>
        <pc:spChg chg="mod ord">
          <ac:chgData name="Ugo MANTEL" userId="2d5b7065-31bb-4181-a7f8-a73bf0c30211" providerId="ADAL" clId="{358ACBA0-0209-42F1-8A58-9E837225743E}" dt="2022-01-19T08:25:09.331" v="4001"/>
          <ac:spMkLst>
            <pc:docMk/>
            <pc:sldMk cId="4264639534" sldId="7293"/>
            <ac:spMk id="568" creationId="{CD2A2A98-4853-459F-8805-0A21A475E1CC}"/>
          </ac:spMkLst>
        </pc:spChg>
        <pc:spChg chg="mod ord">
          <ac:chgData name="Ugo MANTEL" userId="2d5b7065-31bb-4181-a7f8-a73bf0c30211" providerId="ADAL" clId="{358ACBA0-0209-42F1-8A58-9E837225743E}" dt="2022-01-19T08:25:09.332" v="4003"/>
          <ac:spMkLst>
            <pc:docMk/>
            <pc:sldMk cId="4264639534" sldId="7293"/>
            <ac:spMk id="569" creationId="{F21C54ED-545B-4153-916F-CC2325998595}"/>
          </ac:spMkLst>
        </pc:spChg>
        <pc:spChg chg="mod ord">
          <ac:chgData name="Ugo MANTEL" userId="2d5b7065-31bb-4181-a7f8-a73bf0c30211" providerId="ADAL" clId="{358ACBA0-0209-42F1-8A58-9E837225743E}" dt="2022-01-19T08:25:09.332" v="4005"/>
          <ac:spMkLst>
            <pc:docMk/>
            <pc:sldMk cId="4264639534" sldId="7293"/>
            <ac:spMk id="572" creationId="{734777ED-299B-4600-AA13-407478BABA1C}"/>
          </ac:spMkLst>
        </pc:spChg>
        <pc:grpChg chg="mod ord">
          <ac:chgData name="Ugo MANTEL" userId="2d5b7065-31bb-4181-a7f8-a73bf0c30211" providerId="ADAL" clId="{358ACBA0-0209-42F1-8A58-9E837225743E}" dt="2022-01-19T08:25:09.364" v="4111"/>
          <ac:grpSpMkLst>
            <pc:docMk/>
            <pc:sldMk cId="4264639534" sldId="7293"/>
            <ac:grpSpMk id="94" creationId="{0FA65D19-AEFB-4B22-A5DD-FCE86CB161A3}"/>
          </ac:grpSpMkLst>
        </pc:grpChg>
        <pc:graphicFrameChg chg="mod">
          <ac:chgData name="Ugo MANTEL" userId="2d5b7065-31bb-4181-a7f8-a73bf0c30211" providerId="ADAL" clId="{358ACBA0-0209-42F1-8A58-9E837225743E}" dt="2022-01-19T08:25:09.371" v="4116"/>
          <ac:graphicFrameMkLst>
            <pc:docMk/>
            <pc:sldMk cId="4264639534" sldId="7293"/>
            <ac:graphicFrameMk id="5" creationId="{EEADBC14-5B84-4A21-966A-857EA115FE86}"/>
          </ac:graphicFrameMkLst>
        </pc:graphicFrameChg>
        <pc:graphicFrameChg chg="add mod ord replST">
          <ac:chgData name="Ugo MANTEL" userId="2d5b7065-31bb-4181-a7f8-a73bf0c30211" providerId="ADAL" clId="{358ACBA0-0209-42F1-8A58-9E837225743E}" dt="2022-01-19T08:25:09.337" v="4019"/>
          <ac:graphicFrameMkLst>
            <pc:docMk/>
            <pc:sldMk cId="4264639534" sldId="7293"/>
            <ac:graphicFrameMk id="120" creationId="{EDE125A9-E4F8-400D-8D22-380B449FD19A}"/>
          </ac:graphicFrameMkLst>
        </pc:graphicFrameChg>
        <pc:graphicFrameChg chg="add mod ord replST">
          <ac:chgData name="Ugo MANTEL" userId="2d5b7065-31bb-4181-a7f8-a73bf0c30211" providerId="ADAL" clId="{358ACBA0-0209-42F1-8A58-9E837225743E}" dt="2022-01-19T08:25:09.356" v="4083"/>
          <ac:graphicFrameMkLst>
            <pc:docMk/>
            <pc:sldMk cId="4264639534" sldId="7293"/>
            <ac:graphicFrameMk id="121" creationId="{69DFC585-855D-4FB9-8084-216D3C07046B}"/>
          </ac:graphicFrameMkLst>
        </pc:graphicFrameChg>
        <pc:graphicFrameChg chg="del">
          <ac:chgData name="Ugo MANTEL" userId="2d5b7065-31bb-4181-a7f8-a73bf0c30211" providerId="ADAL" clId="{358ACBA0-0209-42F1-8A58-9E837225743E}" dt="2022-01-19T08:25:08.963" v="3769"/>
          <ac:graphicFrameMkLst>
            <pc:docMk/>
            <pc:sldMk cId="4264639534" sldId="7293"/>
            <ac:graphicFrameMk id="131" creationId="{49A54E71-77F4-4890-A13B-7B2F668F25EB}"/>
          </ac:graphicFrameMkLst>
        </pc:graphicFrameChg>
        <pc:graphicFrameChg chg="del">
          <ac:chgData name="Ugo MANTEL" userId="2d5b7065-31bb-4181-a7f8-a73bf0c30211" providerId="ADAL" clId="{358ACBA0-0209-42F1-8A58-9E837225743E}" dt="2022-01-19T08:25:09.288" v="3974"/>
          <ac:graphicFrameMkLst>
            <pc:docMk/>
            <pc:sldMk cId="4264639534" sldId="7293"/>
            <ac:graphicFrameMk id="146" creationId="{3154666E-1318-47D7-87A2-618EF62701AD}"/>
          </ac:graphicFrameMkLst>
        </pc:graphicFrameChg>
        <pc:cxnChg chg="mod ord">
          <ac:chgData name="Ugo MANTEL" userId="2d5b7065-31bb-4181-a7f8-a73bf0c30211" providerId="ADAL" clId="{358ACBA0-0209-42F1-8A58-9E837225743E}" dt="2022-01-19T08:25:09.328" v="3989"/>
          <ac:cxnSpMkLst>
            <pc:docMk/>
            <pc:sldMk cId="4264639534" sldId="7293"/>
            <ac:cxnSpMk id="7" creationId="{24795BD1-E365-4281-A39E-4AF936F8877B}"/>
          </ac:cxnSpMkLst>
        </pc:cxnChg>
        <pc:cxnChg chg="mod ord">
          <ac:chgData name="Ugo MANTEL" userId="2d5b7065-31bb-4181-a7f8-a73bf0c30211" providerId="ADAL" clId="{358ACBA0-0209-42F1-8A58-9E837225743E}" dt="2022-01-19T08:25:09.339" v="4027"/>
          <ac:cxnSpMkLst>
            <pc:docMk/>
            <pc:sldMk cId="4264639534" sldId="7293"/>
            <ac:cxnSpMk id="30" creationId="{A729E4BE-8A37-412E-A409-50C1260E84D6}"/>
          </ac:cxnSpMkLst>
        </pc:cxnChg>
        <pc:cxnChg chg="mod ord">
          <ac:chgData name="Ugo MANTEL" userId="2d5b7065-31bb-4181-a7f8-a73bf0c30211" providerId="ADAL" clId="{358ACBA0-0209-42F1-8A58-9E837225743E}" dt="2022-01-19T08:25:09.355" v="4079"/>
          <ac:cxnSpMkLst>
            <pc:docMk/>
            <pc:sldMk cId="4264639534" sldId="7293"/>
            <ac:cxnSpMk id="54" creationId="{1FBE49F8-D664-4DF8-A4A0-1CBDB21D4CD4}"/>
          </ac:cxnSpMkLst>
        </pc:cxnChg>
        <pc:cxnChg chg="mod ord">
          <ac:chgData name="Ugo MANTEL" userId="2d5b7065-31bb-4181-a7f8-a73bf0c30211" providerId="ADAL" clId="{358ACBA0-0209-42F1-8A58-9E837225743E}" dt="2022-01-19T08:25:09.356" v="4081"/>
          <ac:cxnSpMkLst>
            <pc:docMk/>
            <pc:sldMk cId="4264639534" sldId="7293"/>
            <ac:cxnSpMk id="55" creationId="{C648BB65-425F-4634-9632-0DFD9C903D4D}"/>
          </ac:cxnSpMkLst>
        </pc:cxnChg>
        <pc:cxnChg chg="mod ord">
          <ac:chgData name="Ugo MANTEL" userId="2d5b7065-31bb-4181-a7f8-a73bf0c30211" providerId="ADAL" clId="{358ACBA0-0209-42F1-8A58-9E837225743E}" dt="2022-01-19T08:25:09.357" v="4087"/>
          <ac:cxnSpMkLst>
            <pc:docMk/>
            <pc:sldMk cId="4264639534" sldId="7293"/>
            <ac:cxnSpMk id="57" creationId="{1D3E7B8B-8468-453D-9065-B9D14272ED8F}"/>
          </ac:cxnSpMkLst>
        </pc:cxnChg>
        <pc:cxnChg chg="mod ord">
          <ac:chgData name="Ugo MANTEL" userId="2d5b7065-31bb-4181-a7f8-a73bf0c30211" providerId="ADAL" clId="{358ACBA0-0209-42F1-8A58-9E837225743E}" dt="2022-01-19T08:25:09.357" v="4085"/>
          <ac:cxnSpMkLst>
            <pc:docMk/>
            <pc:sldMk cId="4264639534" sldId="7293"/>
            <ac:cxnSpMk id="62" creationId="{FEF80F2A-BBC0-49B5-87FC-A80BAE65D040}"/>
          </ac:cxnSpMkLst>
        </pc:cxnChg>
        <pc:cxnChg chg="mod ord">
          <ac:chgData name="Ugo MANTEL" userId="2d5b7065-31bb-4181-a7f8-a73bf0c30211" providerId="ADAL" clId="{358ACBA0-0209-42F1-8A58-9E837225743E}" dt="2022-01-19T08:25:09.334" v="4009"/>
          <ac:cxnSpMkLst>
            <pc:docMk/>
            <pc:sldMk cId="4264639534" sldId="7293"/>
            <ac:cxnSpMk id="95" creationId="{73749904-0806-4D16-94E0-CBB5765776D3}"/>
          </ac:cxnSpMkLst>
        </pc:cxnChg>
        <pc:cxnChg chg="mod ord">
          <ac:chgData name="Ugo MANTEL" userId="2d5b7065-31bb-4181-a7f8-a73bf0c30211" providerId="ADAL" clId="{358ACBA0-0209-42F1-8A58-9E837225743E}" dt="2022-01-19T08:25:09.336" v="4017"/>
          <ac:cxnSpMkLst>
            <pc:docMk/>
            <pc:sldMk cId="4264639534" sldId="7293"/>
            <ac:cxnSpMk id="100" creationId="{DE5F23CE-4BFD-4330-A5DE-FDB21198D00D}"/>
          </ac:cxnSpMkLst>
        </pc:cxnChg>
        <pc:cxnChg chg="mod ord">
          <ac:chgData name="Ugo MANTEL" userId="2d5b7065-31bb-4181-a7f8-a73bf0c30211" providerId="ADAL" clId="{358ACBA0-0209-42F1-8A58-9E837225743E}" dt="2022-01-19T08:25:09.339" v="4029"/>
          <ac:cxnSpMkLst>
            <pc:docMk/>
            <pc:sldMk cId="4264639534" sldId="7293"/>
            <ac:cxnSpMk id="102" creationId="{359ED4E3-316B-4592-916E-BBE80C3461EC}"/>
          </ac:cxnSpMkLst>
        </pc:cxnChg>
        <pc:cxnChg chg="mod ord">
          <ac:chgData name="Ugo MANTEL" userId="2d5b7065-31bb-4181-a7f8-a73bf0c30211" providerId="ADAL" clId="{358ACBA0-0209-42F1-8A58-9E837225743E}" dt="2022-01-19T08:25:09.349" v="4059"/>
          <ac:cxnSpMkLst>
            <pc:docMk/>
            <pc:sldMk cId="4264639534" sldId="7293"/>
            <ac:cxnSpMk id="191" creationId="{1C63622A-EA21-4F14-9950-D80DF756A098}"/>
          </ac:cxnSpMkLst>
        </pc:cxnChg>
        <pc:cxnChg chg="mod ord">
          <ac:chgData name="Ugo MANTEL" userId="2d5b7065-31bb-4181-a7f8-a73bf0c30211" providerId="ADAL" clId="{358ACBA0-0209-42F1-8A58-9E837225743E}" dt="2022-01-19T08:25:09.358" v="4091"/>
          <ac:cxnSpMkLst>
            <pc:docMk/>
            <pc:sldMk cId="4264639534" sldId="7293"/>
            <ac:cxnSpMk id="248" creationId="{35F56A00-21B3-435E-BE60-BBFB7A34C169}"/>
          </ac:cxnSpMkLst>
        </pc:cxnChg>
        <pc:cxnChg chg="mod ord">
          <ac:chgData name="Ugo MANTEL" userId="2d5b7065-31bb-4181-a7f8-a73bf0c30211" providerId="ADAL" clId="{358ACBA0-0209-42F1-8A58-9E837225743E}" dt="2022-01-19T08:25:09.359" v="4093"/>
          <ac:cxnSpMkLst>
            <pc:docMk/>
            <pc:sldMk cId="4264639534" sldId="7293"/>
            <ac:cxnSpMk id="252" creationId="{C35220F7-F6EB-465F-8BE6-092C0B95C695}"/>
          </ac:cxnSpMkLst>
        </pc:cxnChg>
        <pc:cxnChg chg="mod ord">
          <ac:chgData name="Ugo MANTEL" userId="2d5b7065-31bb-4181-a7f8-a73bf0c30211" providerId="ADAL" clId="{358ACBA0-0209-42F1-8A58-9E837225743E}" dt="2022-01-19T08:25:09.337" v="4021"/>
          <ac:cxnSpMkLst>
            <pc:docMk/>
            <pc:sldMk cId="4264639534" sldId="7293"/>
            <ac:cxnSpMk id="464" creationId="{B98C3253-0A1A-4226-81EA-1CDC8BC81D76}"/>
          </ac:cxnSpMkLst>
        </pc:cxnChg>
        <pc:cxnChg chg="mod ord">
          <ac:chgData name="Ugo MANTEL" userId="2d5b7065-31bb-4181-a7f8-a73bf0c30211" providerId="ADAL" clId="{358ACBA0-0209-42F1-8A58-9E837225743E}" dt="2022-01-19T08:25:09.334" v="4011"/>
          <ac:cxnSpMkLst>
            <pc:docMk/>
            <pc:sldMk cId="4264639534" sldId="7293"/>
            <ac:cxnSpMk id="466" creationId="{1A02712C-FAEE-4F62-8028-EFC19A0EFB20}"/>
          </ac:cxnSpMkLst>
        </pc:cxnChg>
        <pc:cxnChg chg="mod ord">
          <ac:chgData name="Ugo MANTEL" userId="2d5b7065-31bb-4181-a7f8-a73bf0c30211" providerId="ADAL" clId="{358ACBA0-0209-42F1-8A58-9E837225743E}" dt="2022-01-19T08:25:09.335" v="4015"/>
          <ac:cxnSpMkLst>
            <pc:docMk/>
            <pc:sldMk cId="4264639534" sldId="7293"/>
            <ac:cxnSpMk id="467" creationId="{8F3D35A3-41DB-453F-82BA-3AE54804BBB9}"/>
          </ac:cxnSpMkLst>
        </pc:cxnChg>
        <pc:cxnChg chg="mod ord">
          <ac:chgData name="Ugo MANTEL" userId="2d5b7065-31bb-4181-a7f8-a73bf0c30211" providerId="ADAL" clId="{358ACBA0-0209-42F1-8A58-9E837225743E}" dt="2022-01-19T08:25:09.335" v="4013"/>
          <ac:cxnSpMkLst>
            <pc:docMk/>
            <pc:sldMk cId="4264639534" sldId="7293"/>
            <ac:cxnSpMk id="468" creationId="{E8EA647A-AF43-46E6-8676-2BC2C6543A16}"/>
          </ac:cxnSpMkLst>
        </pc:cxnChg>
        <pc:cxnChg chg="mod ord">
          <ac:chgData name="Ugo MANTEL" userId="2d5b7065-31bb-4181-a7f8-a73bf0c30211" providerId="ADAL" clId="{358ACBA0-0209-42F1-8A58-9E837225743E}" dt="2022-01-19T08:25:09.332" v="4007"/>
          <ac:cxnSpMkLst>
            <pc:docMk/>
            <pc:sldMk cId="4264639534" sldId="7293"/>
            <ac:cxnSpMk id="471" creationId="{A7E4201A-173C-4625-83AD-BA2E696F187A}"/>
          </ac:cxnSpMkLst>
        </pc:cxnChg>
        <pc:cxnChg chg="mod ord">
          <ac:chgData name="Ugo MANTEL" userId="2d5b7065-31bb-4181-a7f8-a73bf0c30211" providerId="ADAL" clId="{358ACBA0-0209-42F1-8A58-9E837225743E}" dt="2022-01-19T08:25:09.338" v="4023"/>
          <ac:cxnSpMkLst>
            <pc:docMk/>
            <pc:sldMk cId="4264639534" sldId="7293"/>
            <ac:cxnSpMk id="472" creationId="{BFE64908-307B-45D7-BD03-715B58530A93}"/>
          </ac:cxnSpMkLst>
        </pc:cxnChg>
        <pc:cxnChg chg="mod ord">
          <ac:chgData name="Ugo MANTEL" userId="2d5b7065-31bb-4181-a7f8-a73bf0c30211" providerId="ADAL" clId="{358ACBA0-0209-42F1-8A58-9E837225743E}" dt="2022-01-19T08:25:09.353" v="4071"/>
          <ac:cxnSpMkLst>
            <pc:docMk/>
            <pc:sldMk cId="4264639534" sldId="7293"/>
            <ac:cxnSpMk id="504" creationId="{7CFC6F51-F93B-4B87-B63E-3A2834088372}"/>
          </ac:cxnSpMkLst>
        </pc:cxnChg>
        <pc:cxnChg chg="mod ord">
          <ac:chgData name="Ugo MANTEL" userId="2d5b7065-31bb-4181-a7f8-a73bf0c30211" providerId="ADAL" clId="{358ACBA0-0209-42F1-8A58-9E837225743E}" dt="2022-01-19T08:25:09.353" v="4073"/>
          <ac:cxnSpMkLst>
            <pc:docMk/>
            <pc:sldMk cId="4264639534" sldId="7293"/>
            <ac:cxnSpMk id="505" creationId="{880D22FE-DB3E-471E-8D24-C1418E723063}"/>
          </ac:cxnSpMkLst>
        </pc:cxnChg>
        <pc:cxnChg chg="mod ord">
          <ac:chgData name="Ugo MANTEL" userId="2d5b7065-31bb-4181-a7f8-a73bf0c30211" providerId="ADAL" clId="{358ACBA0-0209-42F1-8A58-9E837225743E}" dt="2022-01-19T08:25:09.354" v="4075"/>
          <ac:cxnSpMkLst>
            <pc:docMk/>
            <pc:sldMk cId="4264639534" sldId="7293"/>
            <ac:cxnSpMk id="506" creationId="{3A2937B3-5A32-4A4C-B1F0-C28BB48FBC96}"/>
          </ac:cxnSpMkLst>
        </pc:cxnChg>
        <pc:cxnChg chg="mod ord">
          <ac:chgData name="Ugo MANTEL" userId="2d5b7065-31bb-4181-a7f8-a73bf0c30211" providerId="ADAL" clId="{358ACBA0-0209-42F1-8A58-9E837225743E}" dt="2022-01-19T08:25:09.354" v="4077"/>
          <ac:cxnSpMkLst>
            <pc:docMk/>
            <pc:sldMk cId="4264639534" sldId="7293"/>
            <ac:cxnSpMk id="507" creationId="{2449E8A2-66CF-4B9E-ABBC-B64366E680C4}"/>
          </ac:cxnSpMkLst>
        </pc:cxnChg>
        <pc:cxnChg chg="mod ord">
          <ac:chgData name="Ugo MANTEL" userId="2d5b7065-31bb-4181-a7f8-a73bf0c30211" providerId="ADAL" clId="{358ACBA0-0209-42F1-8A58-9E837225743E}" dt="2022-01-19T08:25:09.358" v="4089"/>
          <ac:cxnSpMkLst>
            <pc:docMk/>
            <pc:sldMk cId="4264639534" sldId="7293"/>
            <ac:cxnSpMk id="508" creationId="{14421262-6901-4676-AAC0-565233B94FF8}"/>
          </ac:cxnSpMkLst>
        </pc:cxnChg>
        <pc:cxnChg chg="mod ord">
          <ac:chgData name="Ugo MANTEL" userId="2d5b7065-31bb-4181-a7f8-a73bf0c30211" providerId="ADAL" clId="{358ACBA0-0209-42F1-8A58-9E837225743E}" dt="2022-01-19T08:25:09.338" v="4025"/>
          <ac:cxnSpMkLst>
            <pc:docMk/>
            <pc:sldMk cId="4264639534" sldId="7293"/>
            <ac:cxnSpMk id="509" creationId="{535AEE7B-4622-4D35-B0D5-2C94C0CC92A3}"/>
          </ac:cxnSpMkLst>
        </pc:cxnChg>
      </pc:sldChg>
      <pc:sldChg chg="addSp delSp modSp mod">
        <pc:chgData name="Ugo MANTEL" userId="2d5b7065-31bb-4181-a7f8-a73bf0c30211" providerId="ADAL" clId="{358ACBA0-0209-42F1-8A58-9E837225743E}" dt="2022-01-19T08:25:10.286" v="4390"/>
        <pc:sldMkLst>
          <pc:docMk/>
          <pc:sldMk cId="3625340869" sldId="7294"/>
        </pc:sldMkLst>
        <pc:spChg chg="mod">
          <ac:chgData name="Ugo MANTEL" userId="2d5b7065-31bb-4181-a7f8-a73bf0c30211" providerId="ADAL" clId="{358ACBA0-0209-42F1-8A58-9E837225743E}" dt="2022-01-19T08:25:10.265" v="4329"/>
          <ac:spMkLst>
            <pc:docMk/>
            <pc:sldMk cId="3625340869" sldId="7294"/>
            <ac:spMk id="2" creationId="{70876E0E-5A26-4C0C-92CE-4D73FDCBD156}"/>
          </ac:spMkLst>
        </pc:spChg>
        <pc:spChg chg="mod ord">
          <ac:chgData name="Ugo MANTEL" userId="2d5b7065-31bb-4181-a7f8-a73bf0c30211" providerId="ADAL" clId="{358ACBA0-0209-42F1-8A58-9E837225743E}" dt="2022-01-19T08:25:10.265" v="4331"/>
          <ac:spMkLst>
            <pc:docMk/>
            <pc:sldMk cId="3625340869" sldId="7294"/>
            <ac:spMk id="3" creationId="{BA9C5DAE-8B2F-4E76-943C-FE8549DBB5BD}"/>
          </ac:spMkLst>
        </pc:spChg>
        <pc:spChg chg="add del mod modVis">
          <ac:chgData name="Ugo MANTEL" userId="2d5b7065-31bb-4181-a7f8-a73bf0c30211" providerId="ADAL" clId="{358ACBA0-0209-42F1-8A58-9E837225743E}" dt="2022-01-19T08:25:10.282" v="4388"/>
          <ac:spMkLst>
            <pc:docMk/>
            <pc:sldMk cId="3625340869" sldId="7294"/>
            <ac:spMk id="4" creationId="{1713024D-86D8-46D0-AF6F-2F496D3509AD}"/>
          </ac:spMkLst>
        </pc:spChg>
        <pc:spChg chg="mod ord">
          <ac:chgData name="Ugo MANTEL" userId="2d5b7065-31bb-4181-a7f8-a73bf0c30211" providerId="ADAL" clId="{358ACBA0-0209-42F1-8A58-9E837225743E}" dt="2022-01-19T08:25:10.266" v="4335"/>
          <ac:spMkLst>
            <pc:docMk/>
            <pc:sldMk cId="3625340869" sldId="7294"/>
            <ac:spMk id="8" creationId="{DE2AB3C2-E72B-4BC3-9539-1C7B324B64A2}"/>
          </ac:spMkLst>
        </pc:spChg>
        <pc:spChg chg="mod ord">
          <ac:chgData name="Ugo MANTEL" userId="2d5b7065-31bb-4181-a7f8-a73bf0c30211" providerId="ADAL" clId="{358ACBA0-0209-42F1-8A58-9E837225743E}" dt="2022-01-19T08:25:10.263" v="4322"/>
          <ac:spMkLst>
            <pc:docMk/>
            <pc:sldMk cId="3625340869" sldId="7294"/>
            <ac:spMk id="10" creationId="{679255AE-38D5-40DD-8A24-115A0F62D462}"/>
          </ac:spMkLst>
        </pc:spChg>
        <pc:spChg chg="mod ord">
          <ac:chgData name="Ugo MANTEL" userId="2d5b7065-31bb-4181-a7f8-a73bf0c30211" providerId="ADAL" clId="{358ACBA0-0209-42F1-8A58-9E837225743E}" dt="2022-01-19T08:25:10.258" v="4305"/>
          <ac:spMkLst>
            <pc:docMk/>
            <pc:sldMk cId="3625340869" sldId="7294"/>
            <ac:spMk id="13" creationId="{7217579F-0CFA-416D-B034-A7CA6B9EF7A2}"/>
          </ac:spMkLst>
        </pc:spChg>
        <pc:spChg chg="mod ord">
          <ac:chgData name="Ugo MANTEL" userId="2d5b7065-31bb-4181-a7f8-a73bf0c30211" providerId="ADAL" clId="{358ACBA0-0209-42F1-8A58-9E837225743E}" dt="2022-01-19T08:25:10.263" v="4324"/>
          <ac:spMkLst>
            <pc:docMk/>
            <pc:sldMk cId="3625340869" sldId="7294"/>
            <ac:spMk id="25" creationId="{5922663E-35DC-4C29-9098-5B4FCA1EA5D7}"/>
          </ac:spMkLst>
        </pc:spChg>
        <pc:spChg chg="mod ord">
          <ac:chgData name="Ugo MANTEL" userId="2d5b7065-31bb-4181-a7f8-a73bf0c30211" providerId="ADAL" clId="{358ACBA0-0209-42F1-8A58-9E837225743E}" dt="2022-01-19T08:25:10.264" v="4326"/>
          <ac:spMkLst>
            <pc:docMk/>
            <pc:sldMk cId="3625340869" sldId="7294"/>
            <ac:spMk id="27" creationId="{893DEECF-29B3-4C78-8763-ED1F2EFA5D4F}"/>
          </ac:spMkLst>
        </pc:spChg>
        <pc:spChg chg="mod ord">
          <ac:chgData name="Ugo MANTEL" userId="2d5b7065-31bb-4181-a7f8-a73bf0c30211" providerId="ADAL" clId="{358ACBA0-0209-42F1-8A58-9E837225743E}" dt="2022-01-19T08:25:10.267" v="4337"/>
          <ac:spMkLst>
            <pc:docMk/>
            <pc:sldMk cId="3625340869" sldId="7294"/>
            <ac:spMk id="29" creationId="{22447916-4D0F-460B-BEEE-2F58EFA84369}"/>
          </ac:spMkLst>
        </pc:spChg>
        <pc:spChg chg="mod ord">
          <ac:chgData name="Ugo MANTEL" userId="2d5b7065-31bb-4181-a7f8-a73bf0c30211" providerId="ADAL" clId="{358ACBA0-0209-42F1-8A58-9E837225743E}" dt="2022-01-19T08:25:10.275" v="4369"/>
          <ac:spMkLst>
            <pc:docMk/>
            <pc:sldMk cId="3625340869" sldId="7294"/>
            <ac:spMk id="31" creationId="{D8331975-8E64-4584-A670-1CDB680E832B}"/>
          </ac:spMkLst>
        </pc:spChg>
        <pc:spChg chg="mod ord">
          <ac:chgData name="Ugo MANTEL" userId="2d5b7065-31bb-4181-a7f8-a73bf0c30211" providerId="ADAL" clId="{358ACBA0-0209-42F1-8A58-9E837225743E}" dt="2022-01-19T08:25:10.271" v="4351"/>
          <ac:spMkLst>
            <pc:docMk/>
            <pc:sldMk cId="3625340869" sldId="7294"/>
            <ac:spMk id="35" creationId="{F0C4A582-E36C-4705-BA3F-C3617094F08A}"/>
          </ac:spMkLst>
        </pc:spChg>
        <pc:spChg chg="mod ord">
          <ac:chgData name="Ugo MANTEL" userId="2d5b7065-31bb-4181-a7f8-a73bf0c30211" providerId="ADAL" clId="{358ACBA0-0209-42F1-8A58-9E837225743E}" dt="2022-01-19T08:25:10.276" v="4371"/>
          <ac:spMkLst>
            <pc:docMk/>
            <pc:sldMk cId="3625340869" sldId="7294"/>
            <ac:spMk id="46" creationId="{79D5AAAB-D4E6-4217-AC7F-B72574A2123A}"/>
          </ac:spMkLst>
        </pc:spChg>
        <pc:spChg chg="mod ord">
          <ac:chgData name="Ugo MANTEL" userId="2d5b7065-31bb-4181-a7f8-a73bf0c30211" providerId="ADAL" clId="{358ACBA0-0209-42F1-8A58-9E837225743E}" dt="2022-01-19T08:25:10.271" v="4353"/>
          <ac:spMkLst>
            <pc:docMk/>
            <pc:sldMk cId="3625340869" sldId="7294"/>
            <ac:spMk id="47" creationId="{5D74A7C9-FF6A-4800-ADCE-3091B02E6128}"/>
          </ac:spMkLst>
        </pc:spChg>
        <pc:spChg chg="mod ord">
          <ac:chgData name="Ugo MANTEL" userId="2d5b7065-31bb-4181-a7f8-a73bf0c30211" providerId="ADAL" clId="{358ACBA0-0209-42F1-8A58-9E837225743E}" dt="2022-01-19T08:25:10.278" v="4375"/>
          <ac:spMkLst>
            <pc:docMk/>
            <pc:sldMk cId="3625340869" sldId="7294"/>
            <ac:spMk id="52" creationId="{E800B543-F810-44EA-B221-443A4458A243}"/>
          </ac:spMkLst>
        </pc:spChg>
        <pc:spChg chg="mod ord">
          <ac:chgData name="Ugo MANTEL" userId="2d5b7065-31bb-4181-a7f8-a73bf0c30211" providerId="ADAL" clId="{358ACBA0-0209-42F1-8A58-9E837225743E}" dt="2022-01-19T08:25:10.277" v="4373"/>
          <ac:spMkLst>
            <pc:docMk/>
            <pc:sldMk cId="3625340869" sldId="7294"/>
            <ac:spMk id="67" creationId="{216149D1-D7A8-486F-A7EC-D4BD8F3E9FA8}"/>
          </ac:spMkLst>
        </pc:spChg>
        <pc:spChg chg="del mod">
          <ac:chgData name="Ugo MANTEL" userId="2d5b7065-31bb-4181-a7f8-a73bf0c30211" providerId="ADAL" clId="{358ACBA0-0209-42F1-8A58-9E837225743E}" dt="2022-01-19T08:25:10.231" v="4290"/>
          <ac:spMkLst>
            <pc:docMk/>
            <pc:sldMk cId="3625340869" sldId="7294"/>
            <ac:spMk id="82" creationId="{3D429F56-9258-48CC-8981-A6BD5679D7B0}"/>
          </ac:spMkLst>
        </pc:spChg>
        <pc:spChg chg="del mod">
          <ac:chgData name="Ugo MANTEL" userId="2d5b7065-31bb-4181-a7f8-a73bf0c30211" providerId="ADAL" clId="{358ACBA0-0209-42F1-8A58-9E837225743E}" dt="2022-01-19T08:25:10.231" v="4291"/>
          <ac:spMkLst>
            <pc:docMk/>
            <pc:sldMk cId="3625340869" sldId="7294"/>
            <ac:spMk id="83" creationId="{4A2C41B0-0DEA-4F96-A0E2-9C0C0D77DC27}"/>
          </ac:spMkLst>
        </pc:spChg>
        <pc:spChg chg="del mod">
          <ac:chgData name="Ugo MANTEL" userId="2d5b7065-31bb-4181-a7f8-a73bf0c30211" providerId="ADAL" clId="{358ACBA0-0209-42F1-8A58-9E837225743E}" dt="2022-01-19T08:25:10.232" v="4292"/>
          <ac:spMkLst>
            <pc:docMk/>
            <pc:sldMk cId="3625340869" sldId="7294"/>
            <ac:spMk id="84" creationId="{3B5F2939-1555-42D8-92F9-8244442A12D6}"/>
          </ac:spMkLst>
        </pc:spChg>
        <pc:spChg chg="del mod">
          <ac:chgData name="Ugo MANTEL" userId="2d5b7065-31bb-4181-a7f8-a73bf0c30211" providerId="ADAL" clId="{358ACBA0-0209-42F1-8A58-9E837225743E}" dt="2022-01-19T08:25:10.233" v="4293"/>
          <ac:spMkLst>
            <pc:docMk/>
            <pc:sldMk cId="3625340869" sldId="7294"/>
            <ac:spMk id="85" creationId="{4476BA12-6C3D-4D26-81ED-8B54310BF3CF}"/>
          </ac:spMkLst>
        </pc:spChg>
        <pc:spChg chg="mod ord">
          <ac:chgData name="Ugo MANTEL" userId="2d5b7065-31bb-4181-a7f8-a73bf0c30211" providerId="ADAL" clId="{358ACBA0-0209-42F1-8A58-9E837225743E}" dt="2022-01-19T08:25:10.267" v="4339"/>
          <ac:spMkLst>
            <pc:docMk/>
            <pc:sldMk cId="3625340869" sldId="7294"/>
            <ac:spMk id="86" creationId="{FC128C95-E7B7-4880-A46E-8932D941EEE1}"/>
          </ac:spMkLst>
        </pc:spChg>
        <pc:spChg chg="del mod">
          <ac:chgData name="Ugo MANTEL" userId="2d5b7065-31bb-4181-a7f8-a73bf0c30211" providerId="ADAL" clId="{358ACBA0-0209-42F1-8A58-9E837225743E}" dt="2022-01-19T08:25:10.233" v="4294"/>
          <ac:spMkLst>
            <pc:docMk/>
            <pc:sldMk cId="3625340869" sldId="7294"/>
            <ac:spMk id="87" creationId="{426ED064-8E7C-4EB8-81CC-445523487607}"/>
          </ac:spMkLst>
        </pc:spChg>
        <pc:spChg chg="del mod">
          <ac:chgData name="Ugo MANTEL" userId="2d5b7065-31bb-4181-a7f8-a73bf0c30211" providerId="ADAL" clId="{358ACBA0-0209-42F1-8A58-9E837225743E}" dt="2022-01-19T08:25:10.234" v="4295"/>
          <ac:spMkLst>
            <pc:docMk/>
            <pc:sldMk cId="3625340869" sldId="7294"/>
            <ac:spMk id="88" creationId="{771663D7-6433-4C97-8A17-68E1D73F0527}"/>
          </ac:spMkLst>
        </pc:spChg>
        <pc:spChg chg="mod ord">
          <ac:chgData name="Ugo MANTEL" userId="2d5b7065-31bb-4181-a7f8-a73bf0c30211" providerId="ADAL" clId="{358ACBA0-0209-42F1-8A58-9E837225743E}" dt="2022-01-19T08:25:10.274" v="4363"/>
          <ac:spMkLst>
            <pc:docMk/>
            <pc:sldMk cId="3625340869" sldId="7294"/>
            <ac:spMk id="92" creationId="{23AFE07C-949B-4B19-A6B4-70B8046F52EF}"/>
          </ac:spMkLst>
        </pc:spChg>
        <pc:spChg chg="mod ord">
          <ac:chgData name="Ugo MANTEL" userId="2d5b7065-31bb-4181-a7f8-a73bf0c30211" providerId="ADAL" clId="{358ACBA0-0209-42F1-8A58-9E837225743E}" dt="2022-01-19T08:25:10.280" v="4381"/>
          <ac:spMkLst>
            <pc:docMk/>
            <pc:sldMk cId="3625340869" sldId="7294"/>
            <ac:spMk id="115" creationId="{34B5929A-402A-479A-A2FA-C0DC3BC6225D}"/>
          </ac:spMkLst>
        </pc:spChg>
        <pc:spChg chg="mod ord">
          <ac:chgData name="Ugo MANTEL" userId="2d5b7065-31bb-4181-a7f8-a73bf0c30211" providerId="ADAL" clId="{358ACBA0-0209-42F1-8A58-9E837225743E}" dt="2022-01-19T08:25:10.280" v="4383"/>
          <ac:spMkLst>
            <pc:docMk/>
            <pc:sldMk cId="3625340869" sldId="7294"/>
            <ac:spMk id="116" creationId="{DA761B93-F0EF-4115-B74A-8969A55479A7}"/>
          </ac:spMkLst>
        </pc:spChg>
        <pc:spChg chg="mod">
          <ac:chgData name="Ugo MANTEL" userId="2d5b7065-31bb-4181-a7f8-a73bf0c30211" providerId="ADAL" clId="{358ACBA0-0209-42F1-8A58-9E837225743E}" dt="2022-01-19T08:25:10.259" v="4310"/>
          <ac:spMkLst>
            <pc:docMk/>
            <pc:sldMk cId="3625340869" sldId="7294"/>
            <ac:spMk id="123" creationId="{0D4E6F9A-7285-4B89-ADD2-191EA5A7E7D9}"/>
          </ac:spMkLst>
        </pc:spChg>
        <pc:spChg chg="mod">
          <ac:chgData name="Ugo MANTEL" userId="2d5b7065-31bb-4181-a7f8-a73bf0c30211" providerId="ADAL" clId="{358ACBA0-0209-42F1-8A58-9E837225743E}" dt="2022-01-19T08:25:10.259" v="4309"/>
          <ac:spMkLst>
            <pc:docMk/>
            <pc:sldMk cId="3625340869" sldId="7294"/>
            <ac:spMk id="124" creationId="{F22929C7-476A-4747-BAAA-EC284327CD00}"/>
          </ac:spMkLst>
        </pc:spChg>
        <pc:spChg chg="mod">
          <ac:chgData name="Ugo MANTEL" userId="2d5b7065-31bb-4181-a7f8-a73bf0c30211" providerId="ADAL" clId="{358ACBA0-0209-42F1-8A58-9E837225743E}" dt="2022-01-19T08:25:10.260" v="4314"/>
          <ac:spMkLst>
            <pc:docMk/>
            <pc:sldMk cId="3625340869" sldId="7294"/>
            <ac:spMk id="125" creationId="{E6497152-98FE-4DC1-A5D6-C609DA9C8AA3}"/>
          </ac:spMkLst>
        </pc:spChg>
        <pc:spChg chg="mod">
          <ac:chgData name="Ugo MANTEL" userId="2d5b7065-31bb-4181-a7f8-a73bf0c30211" providerId="ADAL" clId="{358ACBA0-0209-42F1-8A58-9E837225743E}" dt="2022-01-19T08:25:10.261" v="4317"/>
          <ac:spMkLst>
            <pc:docMk/>
            <pc:sldMk cId="3625340869" sldId="7294"/>
            <ac:spMk id="142" creationId="{790E45FB-23E8-4EFC-8832-2B4DE19CE8AD}"/>
          </ac:spMkLst>
        </pc:spChg>
        <pc:spChg chg="mod">
          <ac:chgData name="Ugo MANTEL" userId="2d5b7065-31bb-4181-a7f8-a73bf0c30211" providerId="ADAL" clId="{358ACBA0-0209-42F1-8A58-9E837225743E}" dt="2022-01-19T08:25:10.261" v="4318"/>
          <ac:spMkLst>
            <pc:docMk/>
            <pc:sldMk cId="3625340869" sldId="7294"/>
            <ac:spMk id="143" creationId="{3ADF9A53-7880-4842-A6A3-7EE5A17BFD5C}"/>
          </ac:spMkLst>
        </pc:spChg>
        <pc:spChg chg="mod">
          <ac:chgData name="Ugo MANTEL" userId="2d5b7065-31bb-4181-a7f8-a73bf0c30211" providerId="ADAL" clId="{358ACBA0-0209-42F1-8A58-9E837225743E}" dt="2022-01-19T08:25:10.261" v="4319"/>
          <ac:spMkLst>
            <pc:docMk/>
            <pc:sldMk cId="3625340869" sldId="7294"/>
            <ac:spMk id="144" creationId="{097D94D1-EFF4-49EB-BCF6-7FBAEE043188}"/>
          </ac:spMkLst>
        </pc:spChg>
        <pc:spChg chg="mod">
          <ac:chgData name="Ugo MANTEL" userId="2d5b7065-31bb-4181-a7f8-a73bf0c30211" providerId="ADAL" clId="{358ACBA0-0209-42F1-8A58-9E837225743E}" dt="2022-01-19T08:25:10.261" v="4320"/>
          <ac:spMkLst>
            <pc:docMk/>
            <pc:sldMk cId="3625340869" sldId="7294"/>
            <ac:spMk id="145" creationId="{732C3C93-A791-4CA5-9A5C-B0DCFE1BC3CD}"/>
          </ac:spMkLst>
        </pc:spChg>
        <pc:spChg chg="mod ord">
          <ac:chgData name="Ugo MANTEL" userId="2d5b7065-31bb-4181-a7f8-a73bf0c30211" providerId="ADAL" clId="{358ACBA0-0209-42F1-8A58-9E837225743E}" dt="2022-01-19T08:25:10.264" v="4328"/>
          <ac:spMkLst>
            <pc:docMk/>
            <pc:sldMk cId="3625340869" sldId="7294"/>
            <ac:spMk id="154" creationId="{A78755C4-2DDA-4F05-A622-AFD7651C4244}"/>
          </ac:spMkLst>
        </pc:spChg>
        <pc:spChg chg="mod">
          <ac:chgData name="Ugo MANTEL" userId="2d5b7065-31bb-4181-a7f8-a73bf0c30211" providerId="ADAL" clId="{358ACBA0-0209-42F1-8A58-9E837225743E}" dt="2022-01-19T08:25:10.259" v="4311"/>
          <ac:spMkLst>
            <pc:docMk/>
            <pc:sldMk cId="3625340869" sldId="7294"/>
            <ac:spMk id="156" creationId="{378FF0AA-4CD4-46BF-B658-01CE1C95045F}"/>
          </ac:spMkLst>
        </pc:spChg>
        <pc:spChg chg="mod">
          <ac:chgData name="Ugo MANTEL" userId="2d5b7065-31bb-4181-a7f8-a73bf0c30211" providerId="ADAL" clId="{358ACBA0-0209-42F1-8A58-9E837225743E}" dt="2022-01-19T08:25:10.259" v="4312"/>
          <ac:spMkLst>
            <pc:docMk/>
            <pc:sldMk cId="3625340869" sldId="7294"/>
            <ac:spMk id="157" creationId="{4C48E587-9FA8-4442-91C7-D499B508A937}"/>
          </ac:spMkLst>
        </pc:spChg>
        <pc:spChg chg="mod">
          <ac:chgData name="Ugo MANTEL" userId="2d5b7065-31bb-4181-a7f8-a73bf0c30211" providerId="ADAL" clId="{358ACBA0-0209-42F1-8A58-9E837225743E}" dt="2022-01-19T08:25:10.260" v="4313"/>
          <ac:spMkLst>
            <pc:docMk/>
            <pc:sldMk cId="3625340869" sldId="7294"/>
            <ac:spMk id="158" creationId="{956A29D0-192A-404B-B3B1-B8D1C77A295E}"/>
          </ac:spMkLst>
        </pc:spChg>
        <pc:spChg chg="mod">
          <ac:chgData name="Ugo MANTEL" userId="2d5b7065-31bb-4181-a7f8-a73bf0c30211" providerId="ADAL" clId="{358ACBA0-0209-42F1-8A58-9E837225743E}" dt="2022-01-19T08:25:10.258" v="4308"/>
          <ac:spMkLst>
            <pc:docMk/>
            <pc:sldMk cId="3625340869" sldId="7294"/>
            <ac:spMk id="159" creationId="{C400B573-00B6-4698-9F4E-B399C0F5DD17}"/>
          </ac:spMkLst>
        </pc:spChg>
        <pc:spChg chg="mod ord">
          <ac:chgData name="Ugo MANTEL" userId="2d5b7065-31bb-4181-a7f8-a73bf0c30211" providerId="ADAL" clId="{358ACBA0-0209-42F1-8A58-9E837225743E}" dt="2022-01-19T08:25:10.278" v="4377"/>
          <ac:spMkLst>
            <pc:docMk/>
            <pc:sldMk cId="3625340869" sldId="7294"/>
            <ac:spMk id="269" creationId="{82C15E8E-29DB-461A-8803-F128323E0440}"/>
          </ac:spMkLst>
        </pc:spChg>
        <pc:spChg chg="mod ord">
          <ac:chgData name="Ugo MANTEL" userId="2d5b7065-31bb-4181-a7f8-a73bf0c30211" providerId="ADAL" clId="{358ACBA0-0209-42F1-8A58-9E837225743E}" dt="2022-01-19T08:25:10.279" v="4379"/>
          <ac:spMkLst>
            <pc:docMk/>
            <pc:sldMk cId="3625340869" sldId="7294"/>
            <ac:spMk id="272" creationId="{DC4C4E34-46BB-4447-B7B9-DC8B5A69D2E2}"/>
          </ac:spMkLst>
        </pc:spChg>
        <pc:spChg chg="mod ord">
          <ac:chgData name="Ugo MANTEL" userId="2d5b7065-31bb-4181-a7f8-a73bf0c30211" providerId="ADAL" clId="{358ACBA0-0209-42F1-8A58-9E837225743E}" dt="2022-01-19T08:25:10.272" v="4355"/>
          <ac:spMkLst>
            <pc:docMk/>
            <pc:sldMk cId="3625340869" sldId="7294"/>
            <ac:spMk id="463" creationId="{D35776AB-0025-4F78-8A89-B5669947FBFA}"/>
          </ac:spMkLst>
        </pc:spChg>
        <pc:spChg chg="mod ord">
          <ac:chgData name="Ugo MANTEL" userId="2d5b7065-31bb-4181-a7f8-a73bf0c30211" providerId="ADAL" clId="{358ACBA0-0209-42F1-8A58-9E837225743E}" dt="2022-01-19T08:25:10.272" v="4357"/>
          <ac:spMkLst>
            <pc:docMk/>
            <pc:sldMk cId="3625340869" sldId="7294"/>
            <ac:spMk id="482" creationId="{E79C6614-4A20-4FD3-9DDF-5B975054BEC4}"/>
          </ac:spMkLst>
        </pc:spChg>
        <pc:spChg chg="mod ord">
          <ac:chgData name="Ugo MANTEL" userId="2d5b7065-31bb-4181-a7f8-a73bf0c30211" providerId="ADAL" clId="{358ACBA0-0209-42F1-8A58-9E837225743E}" dt="2022-01-19T08:25:10.273" v="4359"/>
          <ac:spMkLst>
            <pc:docMk/>
            <pc:sldMk cId="3625340869" sldId="7294"/>
            <ac:spMk id="483" creationId="{C0AA2836-6E02-4CFD-AC9F-BA999345A05A}"/>
          </ac:spMkLst>
        </pc:spChg>
        <pc:spChg chg="mod ord">
          <ac:chgData name="Ugo MANTEL" userId="2d5b7065-31bb-4181-a7f8-a73bf0c30211" providerId="ADAL" clId="{358ACBA0-0209-42F1-8A58-9E837225743E}" dt="2022-01-19T08:25:10.274" v="4361"/>
          <ac:spMkLst>
            <pc:docMk/>
            <pc:sldMk cId="3625340869" sldId="7294"/>
            <ac:spMk id="510" creationId="{1676CF80-EB7B-48DA-8F50-C9AB7BA1C5AE}"/>
          </ac:spMkLst>
        </pc:spChg>
        <pc:spChg chg="mod ord">
          <ac:chgData name="Ugo MANTEL" userId="2d5b7065-31bb-4181-a7f8-a73bf0c30211" providerId="ADAL" clId="{358ACBA0-0209-42F1-8A58-9E837225743E}" dt="2022-01-19T08:25:10.267" v="4341"/>
          <ac:spMkLst>
            <pc:docMk/>
            <pc:sldMk cId="3625340869" sldId="7294"/>
            <ac:spMk id="514" creationId="{EF33F2E6-0178-416E-BB8E-D26F5B91E53B}"/>
          </ac:spMkLst>
        </pc:spChg>
        <pc:spChg chg="mod ord">
          <ac:chgData name="Ugo MANTEL" userId="2d5b7065-31bb-4181-a7f8-a73bf0c30211" providerId="ADAL" clId="{358ACBA0-0209-42F1-8A58-9E837225743E}" dt="2022-01-19T08:25:10.275" v="4365"/>
          <ac:spMkLst>
            <pc:docMk/>
            <pc:sldMk cId="3625340869" sldId="7294"/>
            <ac:spMk id="522" creationId="{0655E71C-8198-44EF-B5AD-594BDEFE5E2C}"/>
          </ac:spMkLst>
        </pc:spChg>
        <pc:spChg chg="mod ord">
          <ac:chgData name="Ugo MANTEL" userId="2d5b7065-31bb-4181-a7f8-a73bf0c30211" providerId="ADAL" clId="{358ACBA0-0209-42F1-8A58-9E837225743E}" dt="2022-01-19T08:25:10.275" v="4367"/>
          <ac:spMkLst>
            <pc:docMk/>
            <pc:sldMk cId="3625340869" sldId="7294"/>
            <ac:spMk id="523" creationId="{1D840AA9-EB14-454A-8150-27C8244905E7}"/>
          </ac:spMkLst>
        </pc:spChg>
        <pc:spChg chg="mod ord">
          <ac:chgData name="Ugo MANTEL" userId="2d5b7065-31bb-4181-a7f8-a73bf0c30211" providerId="ADAL" clId="{358ACBA0-0209-42F1-8A58-9E837225743E}" dt="2022-01-19T08:25:10.268" v="4343"/>
          <ac:spMkLst>
            <pc:docMk/>
            <pc:sldMk cId="3625340869" sldId="7294"/>
            <ac:spMk id="565" creationId="{24702C33-C1BA-41D9-AA10-2C9F2124B6CE}"/>
          </ac:spMkLst>
        </pc:spChg>
        <pc:spChg chg="mod ord">
          <ac:chgData name="Ugo MANTEL" userId="2d5b7065-31bb-4181-a7f8-a73bf0c30211" providerId="ADAL" clId="{358ACBA0-0209-42F1-8A58-9E837225743E}" dt="2022-01-19T08:25:10.269" v="4345"/>
          <ac:spMkLst>
            <pc:docMk/>
            <pc:sldMk cId="3625340869" sldId="7294"/>
            <ac:spMk id="568" creationId="{CD2A2A98-4853-459F-8805-0A21A475E1CC}"/>
          </ac:spMkLst>
        </pc:spChg>
        <pc:spChg chg="mod ord">
          <ac:chgData name="Ugo MANTEL" userId="2d5b7065-31bb-4181-a7f8-a73bf0c30211" providerId="ADAL" clId="{358ACBA0-0209-42F1-8A58-9E837225743E}" dt="2022-01-19T08:25:10.269" v="4347"/>
          <ac:spMkLst>
            <pc:docMk/>
            <pc:sldMk cId="3625340869" sldId="7294"/>
            <ac:spMk id="569" creationId="{F21C54ED-545B-4153-916F-CC2325998595}"/>
          </ac:spMkLst>
        </pc:spChg>
        <pc:spChg chg="mod ord">
          <ac:chgData name="Ugo MANTEL" userId="2d5b7065-31bb-4181-a7f8-a73bf0c30211" providerId="ADAL" clId="{358ACBA0-0209-42F1-8A58-9E837225743E}" dt="2022-01-19T08:25:10.270" v="4349"/>
          <ac:spMkLst>
            <pc:docMk/>
            <pc:sldMk cId="3625340869" sldId="7294"/>
            <ac:spMk id="572" creationId="{734777ED-299B-4600-AA13-407478BABA1C}"/>
          </ac:spMkLst>
        </pc:spChg>
        <pc:grpChg chg="mod ord">
          <ac:chgData name="Ugo MANTEL" userId="2d5b7065-31bb-4181-a7f8-a73bf0c30211" providerId="ADAL" clId="{358ACBA0-0209-42F1-8A58-9E837225743E}" dt="2022-01-19T08:25:10.281" v="4385"/>
          <ac:grpSpMkLst>
            <pc:docMk/>
            <pc:sldMk cId="3625340869" sldId="7294"/>
            <ac:grpSpMk id="60" creationId="{3B3170C9-C8F6-4367-BAEE-C46E883BF909}"/>
          </ac:grpSpMkLst>
        </pc:grpChg>
        <pc:graphicFrameChg chg="mod">
          <ac:chgData name="Ugo MANTEL" userId="2d5b7065-31bb-4181-a7f8-a73bf0c30211" providerId="ADAL" clId="{358ACBA0-0209-42F1-8A58-9E837225743E}" dt="2022-01-19T08:25:10.286" v="4390"/>
          <ac:graphicFrameMkLst>
            <pc:docMk/>
            <pc:sldMk cId="3625340869" sldId="7294"/>
            <ac:graphicFrameMk id="5" creationId="{EEADBC14-5B84-4A21-966A-857EA115FE86}"/>
          </ac:graphicFrameMkLst>
        </pc:graphicFrameChg>
        <pc:graphicFrameChg chg="add mod ord replST">
          <ac:chgData name="Ugo MANTEL" userId="2d5b7065-31bb-4181-a7f8-a73bf0c30211" providerId="ADAL" clId="{358ACBA0-0209-42F1-8A58-9E837225743E}" dt="2022-01-19T08:25:10.258" v="4307"/>
          <ac:graphicFrameMkLst>
            <pc:docMk/>
            <pc:sldMk cId="3625340869" sldId="7294"/>
            <ac:graphicFrameMk id="71" creationId="{2C7BB123-A5F6-45DF-B211-CC4D92B4B59C}"/>
          </ac:graphicFrameMkLst>
        </pc:graphicFrameChg>
        <pc:graphicFrameChg chg="del">
          <ac:chgData name="Ugo MANTEL" userId="2d5b7065-31bb-4181-a7f8-a73bf0c30211" providerId="ADAL" clId="{358ACBA0-0209-42F1-8A58-9E837225743E}" dt="2022-01-19T08:25:10.234" v="4297"/>
          <ac:graphicFrameMkLst>
            <pc:docMk/>
            <pc:sldMk cId="3625340869" sldId="7294"/>
            <ac:graphicFrameMk id="91" creationId="{719A8BA4-6BEC-405A-A51E-6C3A13C2A6F0}"/>
          </ac:graphicFrameMkLst>
        </pc:graphicFrameChg>
        <pc:cxnChg chg="mod ord">
          <ac:chgData name="Ugo MANTEL" userId="2d5b7065-31bb-4181-a7f8-a73bf0c30211" providerId="ADAL" clId="{358ACBA0-0209-42F1-8A58-9E837225743E}" dt="2022-01-19T08:25:10.266" v="4333"/>
          <ac:cxnSpMkLst>
            <pc:docMk/>
            <pc:sldMk cId="3625340869" sldId="7294"/>
            <ac:cxnSpMk id="7" creationId="{24795BD1-E365-4281-A39E-4AF936F8877B}"/>
          </ac:cxnSpMkLst>
        </pc:cxnChg>
        <pc:cxnChg chg="mod ord">
          <ac:chgData name="Ugo MANTEL" userId="2d5b7065-31bb-4181-a7f8-a73bf0c30211" providerId="ADAL" clId="{358ACBA0-0209-42F1-8A58-9E837225743E}" dt="2022-01-19T08:25:10.260" v="4316"/>
          <ac:cxnSpMkLst>
            <pc:docMk/>
            <pc:sldMk cId="3625340869" sldId="7294"/>
            <ac:cxnSpMk id="11" creationId="{37F94310-87B5-4247-9365-F0B53317E15F}"/>
          </ac:cxnSpMkLst>
        </pc:cxnChg>
      </pc:sldChg>
      <pc:sldChg chg="addSp delSp modSp mod">
        <pc:chgData name="Ugo MANTEL" userId="2d5b7065-31bb-4181-a7f8-a73bf0c30211" providerId="ADAL" clId="{358ACBA0-0209-42F1-8A58-9E837225743E}" dt="2022-01-19T08:25:11.314" v="4883"/>
        <pc:sldMkLst>
          <pc:docMk/>
          <pc:sldMk cId="3219991090" sldId="7295"/>
        </pc:sldMkLst>
        <pc:spChg chg="mod">
          <ac:chgData name="Ugo MANTEL" userId="2d5b7065-31bb-4181-a7f8-a73bf0c30211" providerId="ADAL" clId="{358ACBA0-0209-42F1-8A58-9E837225743E}" dt="2022-01-19T08:25:11.276" v="4779"/>
          <ac:spMkLst>
            <pc:docMk/>
            <pc:sldMk cId="3219991090" sldId="7295"/>
            <ac:spMk id="2" creationId="{70876E0E-5A26-4C0C-92CE-4D73FDCBD156}"/>
          </ac:spMkLst>
        </pc:spChg>
        <pc:spChg chg="mod ord">
          <ac:chgData name="Ugo MANTEL" userId="2d5b7065-31bb-4181-a7f8-a73bf0c30211" providerId="ADAL" clId="{358ACBA0-0209-42F1-8A58-9E837225743E}" dt="2022-01-19T08:25:11.277" v="4781"/>
          <ac:spMkLst>
            <pc:docMk/>
            <pc:sldMk cId="3219991090" sldId="7295"/>
            <ac:spMk id="3" creationId="{BA9C5DAE-8B2F-4E76-943C-FE8549DBB5BD}"/>
          </ac:spMkLst>
        </pc:spChg>
        <pc:spChg chg="add del mod modVis">
          <ac:chgData name="Ugo MANTEL" userId="2d5b7065-31bb-4181-a7f8-a73bf0c30211" providerId="ADAL" clId="{358ACBA0-0209-42F1-8A58-9E837225743E}" dt="2022-01-19T08:25:11.309" v="4881"/>
          <ac:spMkLst>
            <pc:docMk/>
            <pc:sldMk cId="3219991090" sldId="7295"/>
            <ac:spMk id="4" creationId="{E8628033-50BD-4670-9C91-4E963C4DD4CB}"/>
          </ac:spMkLst>
        </pc:spChg>
        <pc:spChg chg="add mod ord replST">
          <ac:chgData name="Ugo MANTEL" userId="2d5b7065-31bb-4181-a7f8-a73bf0c30211" providerId="ADAL" clId="{358ACBA0-0209-42F1-8A58-9E837225743E}" dt="2022-01-19T08:25:11.294" v="4848"/>
          <ac:spMkLst>
            <pc:docMk/>
            <pc:sldMk cId="3219991090" sldId="7295"/>
            <ac:spMk id="6" creationId="{0A01E2B6-2DDB-4B2A-80B0-0DFB4B21AD35}"/>
          </ac:spMkLst>
        </pc:spChg>
        <pc:spChg chg="mod ord">
          <ac:chgData name="Ugo MANTEL" userId="2d5b7065-31bb-4181-a7f8-a73bf0c30211" providerId="ADAL" clId="{358ACBA0-0209-42F1-8A58-9E837225743E}" dt="2022-01-19T08:25:11.278" v="4785"/>
          <ac:spMkLst>
            <pc:docMk/>
            <pc:sldMk cId="3219991090" sldId="7295"/>
            <ac:spMk id="8" creationId="{DE2AB3C2-E72B-4BC3-9539-1C7B324B64A2}"/>
          </ac:spMkLst>
        </pc:spChg>
        <pc:spChg chg="add mod ord replST">
          <ac:chgData name="Ugo MANTEL" userId="2d5b7065-31bb-4181-a7f8-a73bf0c30211" providerId="ADAL" clId="{358ACBA0-0209-42F1-8A58-9E837225743E}" dt="2022-01-19T08:25:11.294" v="4852"/>
          <ac:spMkLst>
            <pc:docMk/>
            <pc:sldMk cId="3219991090" sldId="7295"/>
            <ac:spMk id="9" creationId="{D9A956C9-98B6-4C12-89B6-CF15C9F719EE}"/>
          </ac:spMkLst>
        </pc:spChg>
        <pc:spChg chg="add mod replST">
          <ac:chgData name="Ugo MANTEL" userId="2d5b7065-31bb-4181-a7f8-a73bf0c30211" providerId="ADAL" clId="{358ACBA0-0209-42F1-8A58-9E837225743E}" dt="2022-01-19T08:25:11.294" v="4845"/>
          <ac:spMkLst>
            <pc:docMk/>
            <pc:sldMk cId="3219991090" sldId="7295"/>
            <ac:spMk id="10" creationId="{F1D743EE-C883-4603-9C5D-F55E7CC6FBBD}"/>
          </ac:spMkLst>
        </pc:spChg>
        <pc:spChg chg="add mod ord replST">
          <ac:chgData name="Ugo MANTEL" userId="2d5b7065-31bb-4181-a7f8-a73bf0c30211" providerId="ADAL" clId="{358ACBA0-0209-42F1-8A58-9E837225743E}" dt="2022-01-19T08:25:11.294" v="4850"/>
          <ac:spMkLst>
            <pc:docMk/>
            <pc:sldMk cId="3219991090" sldId="7295"/>
            <ac:spMk id="11" creationId="{95E8FCA2-3D2A-424F-A231-FB8E12F73AF8}"/>
          </ac:spMkLst>
        </pc:spChg>
        <pc:spChg chg="add mod ord replST">
          <ac:chgData name="Ugo MANTEL" userId="2d5b7065-31bb-4181-a7f8-a73bf0c30211" providerId="ADAL" clId="{358ACBA0-0209-42F1-8A58-9E837225743E}" dt="2022-01-19T08:25:11.300" v="4854"/>
          <ac:spMkLst>
            <pc:docMk/>
            <pc:sldMk cId="3219991090" sldId="7295"/>
            <ac:spMk id="12" creationId="{672A6D0A-9409-45E1-A3CA-4D734985A29E}"/>
          </ac:spMkLst>
        </pc:spChg>
        <pc:spChg chg="mod ord">
          <ac:chgData name="Ugo MANTEL" userId="2d5b7065-31bb-4181-a7f8-a73bf0c30211" providerId="ADAL" clId="{358ACBA0-0209-42F1-8A58-9E837225743E}" dt="2022-01-19T08:25:11.274" v="4772"/>
          <ac:spMkLst>
            <pc:docMk/>
            <pc:sldMk cId="3219991090" sldId="7295"/>
            <ac:spMk id="13" creationId="{7217579F-0CFA-416D-B034-A7CA6B9EF7A2}"/>
          </ac:spMkLst>
        </pc:spChg>
        <pc:spChg chg="add mod replST">
          <ac:chgData name="Ugo MANTEL" userId="2d5b7065-31bb-4181-a7f8-a73bf0c30211" providerId="ADAL" clId="{358ACBA0-0209-42F1-8A58-9E837225743E}" dt="2022-01-19T08:25:11.294" v="4846"/>
          <ac:spMkLst>
            <pc:docMk/>
            <pc:sldMk cId="3219991090" sldId="7295"/>
            <ac:spMk id="14" creationId="{E299B908-59EC-4F02-9DD0-DC0352D0937C}"/>
          </ac:spMkLst>
        </pc:spChg>
        <pc:spChg chg="add mod ord replST">
          <ac:chgData name="Ugo MANTEL" userId="2d5b7065-31bb-4181-a7f8-a73bf0c30211" providerId="ADAL" clId="{358ACBA0-0209-42F1-8A58-9E837225743E}" dt="2022-01-19T08:25:11.301" v="4856"/>
          <ac:spMkLst>
            <pc:docMk/>
            <pc:sldMk cId="3219991090" sldId="7295"/>
            <ac:spMk id="15" creationId="{26362F2E-75B1-4D5D-9960-5E4E871E542F}"/>
          </ac:spMkLst>
        </pc:spChg>
        <pc:spChg chg="add mod ord replST">
          <ac:chgData name="Ugo MANTEL" userId="2d5b7065-31bb-4181-a7f8-a73bf0c30211" providerId="ADAL" clId="{358ACBA0-0209-42F1-8A58-9E837225743E}" dt="2022-01-19T08:25:11.301" v="4858"/>
          <ac:spMkLst>
            <pc:docMk/>
            <pc:sldMk cId="3219991090" sldId="7295"/>
            <ac:spMk id="16" creationId="{7EC2848D-3B3B-41E5-9F11-7F495C1D72BE}"/>
          </ac:spMkLst>
        </pc:spChg>
        <pc:spChg chg="add mod replST">
          <ac:chgData name="Ugo MANTEL" userId="2d5b7065-31bb-4181-a7f8-a73bf0c30211" providerId="ADAL" clId="{358ACBA0-0209-42F1-8A58-9E837225743E}" dt="2022-01-19T08:25:11.294" v="4842"/>
          <ac:spMkLst>
            <pc:docMk/>
            <pc:sldMk cId="3219991090" sldId="7295"/>
            <ac:spMk id="17" creationId="{9D6BA39A-2884-4C32-AC36-AE0D1A90A484}"/>
          </ac:spMkLst>
        </pc:spChg>
        <pc:spChg chg="add mod ord replST">
          <ac:chgData name="Ugo MANTEL" userId="2d5b7065-31bb-4181-a7f8-a73bf0c30211" providerId="ADAL" clId="{358ACBA0-0209-42F1-8A58-9E837225743E}" dt="2022-01-19T08:25:11.302" v="4860"/>
          <ac:spMkLst>
            <pc:docMk/>
            <pc:sldMk cId="3219991090" sldId="7295"/>
            <ac:spMk id="18" creationId="{533E7F7C-A6E9-4F5E-A963-FF82E5095148}"/>
          </ac:spMkLst>
        </pc:spChg>
        <pc:spChg chg="add mod ord replST">
          <ac:chgData name="Ugo MANTEL" userId="2d5b7065-31bb-4181-a7f8-a73bf0c30211" providerId="ADAL" clId="{358ACBA0-0209-42F1-8A58-9E837225743E}" dt="2022-01-19T08:25:11.303" v="4862"/>
          <ac:spMkLst>
            <pc:docMk/>
            <pc:sldMk cId="3219991090" sldId="7295"/>
            <ac:spMk id="19" creationId="{D0D80207-59B3-4B79-92B5-9007FA4DDDAC}"/>
          </ac:spMkLst>
        </pc:spChg>
        <pc:spChg chg="add mod replST">
          <ac:chgData name="Ugo MANTEL" userId="2d5b7065-31bb-4181-a7f8-a73bf0c30211" providerId="ADAL" clId="{358ACBA0-0209-42F1-8A58-9E837225743E}" dt="2022-01-19T08:25:11.294" v="4843"/>
          <ac:spMkLst>
            <pc:docMk/>
            <pc:sldMk cId="3219991090" sldId="7295"/>
            <ac:spMk id="20" creationId="{E2451D56-D262-4244-856A-A9D9666F6822}"/>
          </ac:spMkLst>
        </pc:spChg>
        <pc:spChg chg="add mod ord replST">
          <ac:chgData name="Ugo MANTEL" userId="2d5b7065-31bb-4181-a7f8-a73bf0c30211" providerId="ADAL" clId="{358ACBA0-0209-42F1-8A58-9E837225743E}" dt="2022-01-19T08:25:11.303" v="4864"/>
          <ac:spMkLst>
            <pc:docMk/>
            <pc:sldMk cId="3219991090" sldId="7295"/>
            <ac:spMk id="21" creationId="{4DA2CD9C-FA67-4FC3-BA4E-06C4A65C0C25}"/>
          </ac:spMkLst>
        </pc:spChg>
        <pc:spChg chg="add mod ord replST">
          <ac:chgData name="Ugo MANTEL" userId="2d5b7065-31bb-4181-a7f8-a73bf0c30211" providerId="ADAL" clId="{358ACBA0-0209-42F1-8A58-9E837225743E}" dt="2022-01-19T08:25:11.305" v="4866"/>
          <ac:spMkLst>
            <pc:docMk/>
            <pc:sldMk cId="3219991090" sldId="7295"/>
            <ac:spMk id="22" creationId="{2148AA1D-641C-4255-B482-99E32932543E}"/>
          </ac:spMkLst>
        </pc:spChg>
        <pc:spChg chg="add mod replST">
          <ac:chgData name="Ugo MANTEL" userId="2d5b7065-31bb-4181-a7f8-a73bf0c30211" providerId="ADAL" clId="{358ACBA0-0209-42F1-8A58-9E837225743E}" dt="2022-01-19T08:25:11.294" v="4844"/>
          <ac:spMkLst>
            <pc:docMk/>
            <pc:sldMk cId="3219991090" sldId="7295"/>
            <ac:spMk id="23" creationId="{8D7DC582-F116-41D2-9E01-0BF1AB1FD2C9}"/>
          </ac:spMkLst>
        </pc:spChg>
        <pc:spChg chg="mod ord">
          <ac:chgData name="Ugo MANTEL" userId="2d5b7065-31bb-4181-a7f8-a73bf0c30211" providerId="ADAL" clId="{358ACBA0-0209-42F1-8A58-9E837225743E}" dt="2022-01-19T08:25:11.274" v="4774"/>
          <ac:spMkLst>
            <pc:docMk/>
            <pc:sldMk cId="3219991090" sldId="7295"/>
            <ac:spMk id="25" creationId="{5922663E-35DC-4C29-9098-5B4FCA1EA5D7}"/>
          </ac:spMkLst>
        </pc:spChg>
        <pc:spChg chg="mod ord">
          <ac:chgData name="Ugo MANTEL" userId="2d5b7065-31bb-4181-a7f8-a73bf0c30211" providerId="ADAL" clId="{358ACBA0-0209-42F1-8A58-9E837225743E}" dt="2022-01-19T08:25:11.275" v="4776"/>
          <ac:spMkLst>
            <pc:docMk/>
            <pc:sldMk cId="3219991090" sldId="7295"/>
            <ac:spMk id="27" creationId="{893DEECF-29B3-4C78-8763-ED1F2EFA5D4F}"/>
          </ac:spMkLst>
        </pc:spChg>
        <pc:spChg chg="mod ord">
          <ac:chgData name="Ugo MANTEL" userId="2d5b7065-31bb-4181-a7f8-a73bf0c30211" providerId="ADAL" clId="{358ACBA0-0209-42F1-8A58-9E837225743E}" dt="2022-01-19T08:25:11.278" v="4787"/>
          <ac:spMkLst>
            <pc:docMk/>
            <pc:sldMk cId="3219991090" sldId="7295"/>
            <ac:spMk id="29" creationId="{22447916-4D0F-460B-BEEE-2F58EFA84369}"/>
          </ac:spMkLst>
        </pc:spChg>
        <pc:spChg chg="mod ord">
          <ac:chgData name="Ugo MANTEL" userId="2d5b7065-31bb-4181-a7f8-a73bf0c30211" providerId="ADAL" clId="{358ACBA0-0209-42F1-8A58-9E837225743E}" dt="2022-01-19T08:25:11.287" v="4819"/>
          <ac:spMkLst>
            <pc:docMk/>
            <pc:sldMk cId="3219991090" sldId="7295"/>
            <ac:spMk id="31" creationId="{D8331975-8E64-4584-A670-1CDB680E832B}"/>
          </ac:spMkLst>
        </pc:spChg>
        <pc:spChg chg="mod ord">
          <ac:chgData name="Ugo MANTEL" userId="2d5b7065-31bb-4181-a7f8-a73bf0c30211" providerId="ADAL" clId="{358ACBA0-0209-42F1-8A58-9E837225743E}" dt="2022-01-19T08:25:11.282" v="4801"/>
          <ac:spMkLst>
            <pc:docMk/>
            <pc:sldMk cId="3219991090" sldId="7295"/>
            <ac:spMk id="35" creationId="{F0C4A582-E36C-4705-BA3F-C3617094F08A}"/>
          </ac:spMkLst>
        </pc:spChg>
        <pc:spChg chg="mod ord">
          <ac:chgData name="Ugo MANTEL" userId="2d5b7065-31bb-4181-a7f8-a73bf0c30211" providerId="ADAL" clId="{358ACBA0-0209-42F1-8A58-9E837225743E}" dt="2022-01-19T08:25:11.288" v="4821"/>
          <ac:spMkLst>
            <pc:docMk/>
            <pc:sldMk cId="3219991090" sldId="7295"/>
            <ac:spMk id="46" creationId="{79D5AAAB-D4E6-4217-AC7F-B72574A2123A}"/>
          </ac:spMkLst>
        </pc:spChg>
        <pc:spChg chg="mod ord">
          <ac:chgData name="Ugo MANTEL" userId="2d5b7065-31bb-4181-a7f8-a73bf0c30211" providerId="ADAL" clId="{358ACBA0-0209-42F1-8A58-9E837225743E}" dt="2022-01-19T08:25:11.283" v="4803"/>
          <ac:spMkLst>
            <pc:docMk/>
            <pc:sldMk cId="3219991090" sldId="7295"/>
            <ac:spMk id="47" creationId="{5D74A7C9-FF6A-4800-ADCE-3091B02E6128}"/>
          </ac:spMkLst>
        </pc:spChg>
        <pc:spChg chg="mod ord">
          <ac:chgData name="Ugo MANTEL" userId="2d5b7065-31bb-4181-a7f8-a73bf0c30211" providerId="ADAL" clId="{358ACBA0-0209-42F1-8A58-9E837225743E}" dt="2022-01-19T08:25:11.289" v="4825"/>
          <ac:spMkLst>
            <pc:docMk/>
            <pc:sldMk cId="3219991090" sldId="7295"/>
            <ac:spMk id="52" creationId="{E800B543-F810-44EA-B221-443A4458A243}"/>
          </ac:spMkLst>
        </pc:spChg>
        <pc:spChg chg="del">
          <ac:chgData name="Ugo MANTEL" userId="2d5b7065-31bb-4181-a7f8-a73bf0c30211" providerId="ADAL" clId="{358ACBA0-0209-42F1-8A58-9E837225743E}" dt="2022-01-19T08:25:11.013" v="4469"/>
          <ac:spMkLst>
            <pc:docMk/>
            <pc:sldMk cId="3219991090" sldId="7295"/>
            <ac:spMk id="62" creationId="{5F97E6DB-F64D-47BB-88E7-CDB93BF8E08C}"/>
          </ac:spMkLst>
        </pc:spChg>
        <pc:spChg chg="del">
          <ac:chgData name="Ugo MANTEL" userId="2d5b7065-31bb-4181-a7f8-a73bf0c30211" providerId="ADAL" clId="{358ACBA0-0209-42F1-8A58-9E837225743E}" dt="2022-01-19T08:25:11.034" v="4484"/>
          <ac:spMkLst>
            <pc:docMk/>
            <pc:sldMk cId="3219991090" sldId="7295"/>
            <ac:spMk id="63" creationId="{D093AF2B-BFA3-40FF-9B6A-AAB7B558F8ED}"/>
          </ac:spMkLst>
        </pc:spChg>
        <pc:spChg chg="mod ord">
          <ac:chgData name="Ugo MANTEL" userId="2d5b7065-31bb-4181-a7f8-a73bf0c30211" providerId="ADAL" clId="{358ACBA0-0209-42F1-8A58-9E837225743E}" dt="2022-01-19T08:25:11.289" v="4823"/>
          <ac:spMkLst>
            <pc:docMk/>
            <pc:sldMk cId="3219991090" sldId="7295"/>
            <ac:spMk id="67" creationId="{216149D1-D7A8-486F-A7EC-D4BD8F3E9FA8}"/>
          </ac:spMkLst>
        </pc:spChg>
        <pc:spChg chg="mod ord">
          <ac:chgData name="Ugo MANTEL" userId="2d5b7065-31bb-4181-a7f8-a73bf0c30211" providerId="ADAL" clId="{358ACBA0-0209-42F1-8A58-9E837225743E}" dt="2022-01-19T08:25:11.279" v="4789"/>
          <ac:spMkLst>
            <pc:docMk/>
            <pc:sldMk cId="3219991090" sldId="7295"/>
            <ac:spMk id="86" creationId="{FC128C95-E7B7-4880-A46E-8932D941EEE1}"/>
          </ac:spMkLst>
        </pc:spChg>
        <pc:spChg chg="mod ord">
          <ac:chgData name="Ugo MANTEL" userId="2d5b7065-31bb-4181-a7f8-a73bf0c30211" providerId="ADAL" clId="{358ACBA0-0209-42F1-8A58-9E837225743E}" dt="2022-01-19T08:25:11.285" v="4813"/>
          <ac:spMkLst>
            <pc:docMk/>
            <pc:sldMk cId="3219991090" sldId="7295"/>
            <ac:spMk id="92" creationId="{23AFE07C-949B-4B19-A6B4-70B8046F52EF}"/>
          </ac:spMkLst>
        </pc:spChg>
        <pc:spChg chg="mod ord">
          <ac:chgData name="Ugo MANTEL" userId="2d5b7065-31bb-4181-a7f8-a73bf0c30211" providerId="ADAL" clId="{358ACBA0-0209-42F1-8A58-9E837225743E}" dt="2022-01-19T08:25:11.275" v="4778"/>
          <ac:spMkLst>
            <pc:docMk/>
            <pc:sldMk cId="3219991090" sldId="7295"/>
            <ac:spMk id="154" creationId="{A78755C4-2DDA-4F05-A622-AFD7651C4244}"/>
          </ac:spMkLst>
        </pc:spChg>
        <pc:spChg chg="mod">
          <ac:chgData name="Ugo MANTEL" userId="2d5b7065-31bb-4181-a7f8-a73bf0c30211" providerId="ADAL" clId="{358ACBA0-0209-42F1-8A58-9E837225743E}" dt="2022-01-19T08:25:11.292" v="4834"/>
          <ac:spMkLst>
            <pc:docMk/>
            <pc:sldMk cId="3219991090" sldId="7295"/>
            <ac:spMk id="233" creationId="{4DDB3E09-4603-4681-8CE7-162B01C0B17F}"/>
          </ac:spMkLst>
        </pc:spChg>
        <pc:spChg chg="mod">
          <ac:chgData name="Ugo MANTEL" userId="2d5b7065-31bb-4181-a7f8-a73bf0c30211" providerId="ADAL" clId="{358ACBA0-0209-42F1-8A58-9E837225743E}" dt="2022-01-19T08:25:11.294" v="4840"/>
          <ac:spMkLst>
            <pc:docMk/>
            <pc:sldMk cId="3219991090" sldId="7295"/>
            <ac:spMk id="234" creationId="{2AF8034B-CAAA-4EF8-8D76-031C3A56F1F8}"/>
          </ac:spMkLst>
        </pc:spChg>
        <pc:spChg chg="mod">
          <ac:chgData name="Ugo MANTEL" userId="2d5b7065-31bb-4181-a7f8-a73bf0c30211" providerId="ADAL" clId="{358ACBA0-0209-42F1-8A58-9E837225743E}" dt="2022-01-19T08:25:11.294" v="4841"/>
          <ac:spMkLst>
            <pc:docMk/>
            <pc:sldMk cId="3219991090" sldId="7295"/>
            <ac:spMk id="235" creationId="{610CD737-0257-45FE-A549-FB05E90E19D4}"/>
          </ac:spMkLst>
        </pc:spChg>
        <pc:spChg chg="mod">
          <ac:chgData name="Ugo MANTEL" userId="2d5b7065-31bb-4181-a7f8-a73bf0c30211" providerId="ADAL" clId="{358ACBA0-0209-42F1-8A58-9E837225743E}" dt="2022-01-19T08:25:11.294" v="4839"/>
          <ac:spMkLst>
            <pc:docMk/>
            <pc:sldMk cId="3219991090" sldId="7295"/>
            <ac:spMk id="237" creationId="{410EAFEB-0077-4BC0-BC9F-2D013963A60A}"/>
          </ac:spMkLst>
        </pc:spChg>
        <pc:spChg chg="mod">
          <ac:chgData name="Ugo MANTEL" userId="2d5b7065-31bb-4181-a7f8-a73bf0c30211" providerId="ADAL" clId="{358ACBA0-0209-42F1-8A58-9E837225743E}" dt="2022-01-19T08:25:11.293" v="4836"/>
          <ac:spMkLst>
            <pc:docMk/>
            <pc:sldMk cId="3219991090" sldId="7295"/>
            <ac:spMk id="238" creationId="{3742B0A5-AFE6-478D-AA53-689A7F523AF4}"/>
          </ac:spMkLst>
        </pc:spChg>
        <pc:spChg chg="mod">
          <ac:chgData name="Ugo MANTEL" userId="2d5b7065-31bb-4181-a7f8-a73bf0c30211" providerId="ADAL" clId="{358ACBA0-0209-42F1-8A58-9E837225743E}" dt="2022-01-19T08:25:11.294" v="4838"/>
          <ac:spMkLst>
            <pc:docMk/>
            <pc:sldMk cId="3219991090" sldId="7295"/>
            <ac:spMk id="240" creationId="{C2568ACD-4141-4056-B91D-018EB5AAF589}"/>
          </ac:spMkLst>
        </pc:spChg>
        <pc:spChg chg="mod">
          <ac:chgData name="Ugo MANTEL" userId="2d5b7065-31bb-4181-a7f8-a73bf0c30211" providerId="ADAL" clId="{358ACBA0-0209-42F1-8A58-9E837225743E}" dt="2022-01-19T08:25:11.307" v="4873"/>
          <ac:spMkLst>
            <pc:docMk/>
            <pc:sldMk cId="3219991090" sldId="7295"/>
            <ac:spMk id="256" creationId="{5790ED97-FC2F-43FF-ACB8-4EDAE42947AF}"/>
          </ac:spMkLst>
        </pc:spChg>
        <pc:spChg chg="mod">
          <ac:chgData name="Ugo MANTEL" userId="2d5b7065-31bb-4181-a7f8-a73bf0c30211" providerId="ADAL" clId="{358ACBA0-0209-42F1-8A58-9E837225743E}" dt="2022-01-19T08:25:11.308" v="4877"/>
          <ac:spMkLst>
            <pc:docMk/>
            <pc:sldMk cId="3219991090" sldId="7295"/>
            <ac:spMk id="264" creationId="{91054F6A-ECEF-4837-B7E3-E15711E96B25}"/>
          </ac:spMkLst>
        </pc:spChg>
        <pc:spChg chg="mod">
          <ac:chgData name="Ugo MANTEL" userId="2d5b7065-31bb-4181-a7f8-a73bf0c30211" providerId="ADAL" clId="{358ACBA0-0209-42F1-8A58-9E837225743E}" dt="2022-01-19T08:25:11.308" v="4876"/>
          <ac:spMkLst>
            <pc:docMk/>
            <pc:sldMk cId="3219991090" sldId="7295"/>
            <ac:spMk id="265" creationId="{1CF68BFA-5790-4F29-982A-63E82A77C5E6}"/>
          </ac:spMkLst>
        </pc:spChg>
        <pc:spChg chg="mod">
          <ac:chgData name="Ugo MANTEL" userId="2d5b7065-31bb-4181-a7f8-a73bf0c30211" providerId="ADAL" clId="{358ACBA0-0209-42F1-8A58-9E837225743E}" dt="2022-01-19T08:25:11.306" v="4872"/>
          <ac:spMkLst>
            <pc:docMk/>
            <pc:sldMk cId="3219991090" sldId="7295"/>
            <ac:spMk id="266" creationId="{5289409F-4B98-4D59-8B60-B760981D23CB}"/>
          </ac:spMkLst>
        </pc:spChg>
        <pc:spChg chg="mod ord">
          <ac:chgData name="Ugo MANTEL" userId="2d5b7065-31bb-4181-a7f8-a73bf0c30211" providerId="ADAL" clId="{358ACBA0-0209-42F1-8A58-9E837225743E}" dt="2022-01-19T08:25:11.290" v="4827"/>
          <ac:spMkLst>
            <pc:docMk/>
            <pc:sldMk cId="3219991090" sldId="7295"/>
            <ac:spMk id="272" creationId="{DC4C4E34-46BB-4447-B7B9-DC8B5A69D2E2}"/>
          </ac:spMkLst>
        </pc:spChg>
        <pc:spChg chg="mod">
          <ac:chgData name="Ugo MANTEL" userId="2d5b7065-31bb-4181-a7f8-a73bf0c30211" providerId="ADAL" clId="{358ACBA0-0209-42F1-8A58-9E837225743E}" dt="2022-01-19T08:25:11.306" v="4870"/>
          <ac:spMkLst>
            <pc:docMk/>
            <pc:sldMk cId="3219991090" sldId="7295"/>
            <ac:spMk id="304" creationId="{F1557033-2547-4C54-849E-F28720668601}"/>
          </ac:spMkLst>
        </pc:spChg>
        <pc:spChg chg="mod">
          <ac:chgData name="Ugo MANTEL" userId="2d5b7065-31bb-4181-a7f8-a73bf0c30211" providerId="ADAL" clId="{358ACBA0-0209-42F1-8A58-9E837225743E}" dt="2022-01-19T08:25:11.307" v="4874"/>
          <ac:spMkLst>
            <pc:docMk/>
            <pc:sldMk cId="3219991090" sldId="7295"/>
            <ac:spMk id="305" creationId="{C3157643-5739-4427-8C40-FA70B9FACD14}"/>
          </ac:spMkLst>
        </pc:spChg>
        <pc:spChg chg="mod">
          <ac:chgData name="Ugo MANTEL" userId="2d5b7065-31bb-4181-a7f8-a73bf0c30211" providerId="ADAL" clId="{358ACBA0-0209-42F1-8A58-9E837225743E}" dt="2022-01-19T08:25:11.307" v="4875"/>
          <ac:spMkLst>
            <pc:docMk/>
            <pc:sldMk cId="3219991090" sldId="7295"/>
            <ac:spMk id="306" creationId="{A7D6E708-4F21-4E9F-814D-B09F0D85AD4C}"/>
          </ac:spMkLst>
        </pc:spChg>
        <pc:spChg chg="mod">
          <ac:chgData name="Ugo MANTEL" userId="2d5b7065-31bb-4181-a7f8-a73bf0c30211" providerId="ADAL" clId="{358ACBA0-0209-42F1-8A58-9E837225743E}" dt="2022-01-19T08:25:11.305" v="4869"/>
          <ac:spMkLst>
            <pc:docMk/>
            <pc:sldMk cId="3219991090" sldId="7295"/>
            <ac:spMk id="307" creationId="{69A2FD56-ED48-4A68-B92F-05E37E3B7F27}"/>
          </ac:spMkLst>
        </pc:spChg>
        <pc:spChg chg="mod">
          <ac:chgData name="Ugo MANTEL" userId="2d5b7065-31bb-4181-a7f8-a73bf0c30211" providerId="ADAL" clId="{358ACBA0-0209-42F1-8A58-9E837225743E}" dt="2022-01-19T08:25:11.306" v="4871"/>
          <ac:spMkLst>
            <pc:docMk/>
            <pc:sldMk cId="3219991090" sldId="7295"/>
            <ac:spMk id="308" creationId="{9979FF1B-0220-49C6-B0A6-C03C39CC97EA}"/>
          </ac:spMkLst>
        </pc:spChg>
        <pc:spChg chg="mod">
          <ac:chgData name="Ugo MANTEL" userId="2d5b7065-31bb-4181-a7f8-a73bf0c30211" providerId="ADAL" clId="{358ACBA0-0209-42F1-8A58-9E837225743E}" dt="2022-01-19T08:25:11.309" v="4878"/>
          <ac:spMkLst>
            <pc:docMk/>
            <pc:sldMk cId="3219991090" sldId="7295"/>
            <ac:spMk id="309" creationId="{DB56CF9E-BCE3-4557-97CC-C15CCCE79541}"/>
          </ac:spMkLst>
        </pc:spChg>
        <pc:spChg chg="mod">
          <ac:chgData name="Ugo MANTEL" userId="2d5b7065-31bb-4181-a7f8-a73bf0c30211" providerId="ADAL" clId="{358ACBA0-0209-42F1-8A58-9E837225743E}" dt="2022-01-19T08:25:11.293" v="4837"/>
          <ac:spMkLst>
            <pc:docMk/>
            <pc:sldMk cId="3219991090" sldId="7295"/>
            <ac:spMk id="312" creationId="{4D06957F-B3C0-43DC-BDF9-DE14DAF78DB5}"/>
          </ac:spMkLst>
        </pc:spChg>
        <pc:spChg chg="mod">
          <ac:chgData name="Ugo MANTEL" userId="2d5b7065-31bb-4181-a7f8-a73bf0c30211" providerId="ADAL" clId="{358ACBA0-0209-42F1-8A58-9E837225743E}" dt="2022-01-19T08:25:11.292" v="4835"/>
          <ac:spMkLst>
            <pc:docMk/>
            <pc:sldMk cId="3219991090" sldId="7295"/>
            <ac:spMk id="315" creationId="{F5986837-D268-4853-AB0C-2E5C37DE2705}"/>
          </ac:spMkLst>
        </pc:spChg>
        <pc:spChg chg="del">
          <ac:chgData name="Ugo MANTEL" userId="2d5b7065-31bb-4181-a7f8-a73bf0c30211" providerId="ADAL" clId="{358ACBA0-0209-42F1-8A58-9E837225743E}" dt="2022-01-19T08:25:11.041" v="4498"/>
          <ac:spMkLst>
            <pc:docMk/>
            <pc:sldMk cId="3219991090" sldId="7295"/>
            <ac:spMk id="448" creationId="{42159259-56E7-4103-86D2-D1FB187D62E8}"/>
          </ac:spMkLst>
        </pc:spChg>
        <pc:spChg chg="del">
          <ac:chgData name="Ugo MANTEL" userId="2d5b7065-31bb-4181-a7f8-a73bf0c30211" providerId="ADAL" clId="{358ACBA0-0209-42F1-8A58-9E837225743E}" dt="2022-01-19T08:25:11.048" v="4511"/>
          <ac:spMkLst>
            <pc:docMk/>
            <pc:sldMk cId="3219991090" sldId="7295"/>
            <ac:spMk id="449" creationId="{58993FF2-EB74-43E5-B178-6107A9741558}"/>
          </ac:spMkLst>
        </pc:spChg>
        <pc:spChg chg="del">
          <ac:chgData name="Ugo MANTEL" userId="2d5b7065-31bb-4181-a7f8-a73bf0c30211" providerId="ADAL" clId="{358ACBA0-0209-42F1-8A58-9E837225743E}" dt="2022-01-19T08:25:11.055" v="4526"/>
          <ac:spMkLst>
            <pc:docMk/>
            <pc:sldMk cId="3219991090" sldId="7295"/>
            <ac:spMk id="450" creationId="{05F601E6-28CA-4E1B-9D7C-1EA9B908148F}"/>
          </ac:spMkLst>
        </pc:spChg>
        <pc:spChg chg="del">
          <ac:chgData name="Ugo MANTEL" userId="2d5b7065-31bb-4181-a7f8-a73bf0c30211" providerId="ADAL" clId="{358ACBA0-0209-42F1-8A58-9E837225743E}" dt="2022-01-19T08:25:11.063" v="4540"/>
          <ac:spMkLst>
            <pc:docMk/>
            <pc:sldMk cId="3219991090" sldId="7295"/>
            <ac:spMk id="451" creationId="{43BC7D8C-001A-459D-BFCB-A4B8FF04BB83}"/>
          </ac:spMkLst>
        </pc:spChg>
        <pc:spChg chg="del">
          <ac:chgData name="Ugo MANTEL" userId="2d5b7065-31bb-4181-a7f8-a73bf0c30211" providerId="ADAL" clId="{358ACBA0-0209-42F1-8A58-9E837225743E}" dt="2022-01-19T08:25:11.070" v="4553"/>
          <ac:spMkLst>
            <pc:docMk/>
            <pc:sldMk cId="3219991090" sldId="7295"/>
            <ac:spMk id="452" creationId="{0D71ACF4-B63B-42F1-B7C8-8DF1BCCBA298}"/>
          </ac:spMkLst>
        </pc:spChg>
        <pc:spChg chg="del">
          <ac:chgData name="Ugo MANTEL" userId="2d5b7065-31bb-4181-a7f8-a73bf0c30211" providerId="ADAL" clId="{358ACBA0-0209-42F1-8A58-9E837225743E}" dt="2022-01-19T08:25:11.077" v="4568"/>
          <ac:spMkLst>
            <pc:docMk/>
            <pc:sldMk cId="3219991090" sldId="7295"/>
            <ac:spMk id="453" creationId="{13D7334A-29FB-4D1B-B456-7013115FFEF0}"/>
          </ac:spMkLst>
        </pc:spChg>
        <pc:spChg chg="del">
          <ac:chgData name="Ugo MANTEL" userId="2d5b7065-31bb-4181-a7f8-a73bf0c30211" providerId="ADAL" clId="{358ACBA0-0209-42F1-8A58-9E837225743E}" dt="2022-01-19T08:25:11.084" v="4582"/>
          <ac:spMkLst>
            <pc:docMk/>
            <pc:sldMk cId="3219991090" sldId="7295"/>
            <ac:spMk id="454" creationId="{58668727-B27A-403A-81B8-A58F3FA9497F}"/>
          </ac:spMkLst>
        </pc:spChg>
        <pc:spChg chg="del">
          <ac:chgData name="Ugo MANTEL" userId="2d5b7065-31bb-4181-a7f8-a73bf0c30211" providerId="ADAL" clId="{358ACBA0-0209-42F1-8A58-9E837225743E}" dt="2022-01-19T08:25:11.090" v="4595"/>
          <ac:spMkLst>
            <pc:docMk/>
            <pc:sldMk cId="3219991090" sldId="7295"/>
            <ac:spMk id="455" creationId="{D3D1F951-DBFA-47C4-8A84-C1F40E09CC1F}"/>
          </ac:spMkLst>
        </pc:spChg>
        <pc:spChg chg="del">
          <ac:chgData name="Ugo MANTEL" userId="2d5b7065-31bb-4181-a7f8-a73bf0c30211" providerId="ADAL" clId="{358ACBA0-0209-42F1-8A58-9E837225743E}" dt="2022-01-19T08:25:11.098" v="4610"/>
          <ac:spMkLst>
            <pc:docMk/>
            <pc:sldMk cId="3219991090" sldId="7295"/>
            <ac:spMk id="456" creationId="{A7D5E30E-9F88-40FB-9A28-5C2CE9EA149B}"/>
          </ac:spMkLst>
        </pc:spChg>
        <pc:spChg chg="del">
          <ac:chgData name="Ugo MANTEL" userId="2d5b7065-31bb-4181-a7f8-a73bf0c30211" providerId="ADAL" clId="{358ACBA0-0209-42F1-8A58-9E837225743E}" dt="2022-01-19T08:25:11.105" v="4624"/>
          <ac:spMkLst>
            <pc:docMk/>
            <pc:sldMk cId="3219991090" sldId="7295"/>
            <ac:spMk id="457" creationId="{BC3562CC-BA34-4728-9011-2D6FCE59D7D0}"/>
          </ac:spMkLst>
        </pc:spChg>
        <pc:spChg chg="del">
          <ac:chgData name="Ugo MANTEL" userId="2d5b7065-31bb-4181-a7f8-a73bf0c30211" providerId="ADAL" clId="{358ACBA0-0209-42F1-8A58-9E837225743E}" dt="2022-01-19T08:25:11.111" v="4637"/>
          <ac:spMkLst>
            <pc:docMk/>
            <pc:sldMk cId="3219991090" sldId="7295"/>
            <ac:spMk id="458" creationId="{64807735-E0F7-4B7A-94AE-347E27E4493C}"/>
          </ac:spMkLst>
        </pc:spChg>
        <pc:spChg chg="del">
          <ac:chgData name="Ugo MANTEL" userId="2d5b7065-31bb-4181-a7f8-a73bf0c30211" providerId="ADAL" clId="{358ACBA0-0209-42F1-8A58-9E837225743E}" dt="2022-01-19T08:25:11.119" v="4652"/>
          <ac:spMkLst>
            <pc:docMk/>
            <pc:sldMk cId="3219991090" sldId="7295"/>
            <ac:spMk id="459" creationId="{55210BA7-28A5-46C6-975E-F0BB240BF719}"/>
          </ac:spMkLst>
        </pc:spChg>
        <pc:spChg chg="del">
          <ac:chgData name="Ugo MANTEL" userId="2d5b7065-31bb-4181-a7f8-a73bf0c30211" providerId="ADAL" clId="{358ACBA0-0209-42F1-8A58-9E837225743E}" dt="2022-01-19T08:25:11.126" v="4666"/>
          <ac:spMkLst>
            <pc:docMk/>
            <pc:sldMk cId="3219991090" sldId="7295"/>
            <ac:spMk id="460" creationId="{7C11990E-E1F2-482F-8E1A-3E18F36E56C0}"/>
          </ac:spMkLst>
        </pc:spChg>
        <pc:spChg chg="mod ord">
          <ac:chgData name="Ugo MANTEL" userId="2d5b7065-31bb-4181-a7f8-a73bf0c30211" providerId="ADAL" clId="{358ACBA0-0209-42F1-8A58-9E837225743E}" dt="2022-01-19T08:25:11.283" v="4805"/>
          <ac:spMkLst>
            <pc:docMk/>
            <pc:sldMk cId="3219991090" sldId="7295"/>
            <ac:spMk id="463" creationId="{D35776AB-0025-4F78-8A89-B5669947FBFA}"/>
          </ac:spMkLst>
        </pc:spChg>
        <pc:spChg chg="mod ord">
          <ac:chgData name="Ugo MANTEL" userId="2d5b7065-31bb-4181-a7f8-a73bf0c30211" providerId="ADAL" clId="{358ACBA0-0209-42F1-8A58-9E837225743E}" dt="2022-01-19T08:25:11.284" v="4807"/>
          <ac:spMkLst>
            <pc:docMk/>
            <pc:sldMk cId="3219991090" sldId="7295"/>
            <ac:spMk id="482" creationId="{E79C6614-4A20-4FD3-9DDF-5B975054BEC4}"/>
          </ac:spMkLst>
        </pc:spChg>
        <pc:spChg chg="mod ord">
          <ac:chgData name="Ugo MANTEL" userId="2d5b7065-31bb-4181-a7f8-a73bf0c30211" providerId="ADAL" clId="{358ACBA0-0209-42F1-8A58-9E837225743E}" dt="2022-01-19T08:25:11.284" v="4809"/>
          <ac:spMkLst>
            <pc:docMk/>
            <pc:sldMk cId="3219991090" sldId="7295"/>
            <ac:spMk id="483" creationId="{C0AA2836-6E02-4CFD-AC9F-BA999345A05A}"/>
          </ac:spMkLst>
        </pc:spChg>
        <pc:spChg chg="mod ord">
          <ac:chgData name="Ugo MANTEL" userId="2d5b7065-31bb-4181-a7f8-a73bf0c30211" providerId="ADAL" clId="{358ACBA0-0209-42F1-8A58-9E837225743E}" dt="2022-01-19T08:25:11.291" v="4831"/>
          <ac:spMkLst>
            <pc:docMk/>
            <pc:sldMk cId="3219991090" sldId="7295"/>
            <ac:spMk id="497" creationId="{D269266A-4EB2-432A-8D2A-8ED629C0B123}"/>
          </ac:spMkLst>
        </pc:spChg>
        <pc:spChg chg="mod ord">
          <ac:chgData name="Ugo MANTEL" userId="2d5b7065-31bb-4181-a7f8-a73bf0c30211" providerId="ADAL" clId="{358ACBA0-0209-42F1-8A58-9E837225743E}" dt="2022-01-19T08:25:11.285" v="4811"/>
          <ac:spMkLst>
            <pc:docMk/>
            <pc:sldMk cId="3219991090" sldId="7295"/>
            <ac:spMk id="510" creationId="{1676CF80-EB7B-48DA-8F50-C9AB7BA1C5AE}"/>
          </ac:spMkLst>
        </pc:spChg>
        <pc:spChg chg="mod ord">
          <ac:chgData name="Ugo MANTEL" userId="2d5b7065-31bb-4181-a7f8-a73bf0c30211" providerId="ADAL" clId="{358ACBA0-0209-42F1-8A58-9E837225743E}" dt="2022-01-19T08:25:11.279" v="4791"/>
          <ac:spMkLst>
            <pc:docMk/>
            <pc:sldMk cId="3219991090" sldId="7295"/>
            <ac:spMk id="514" creationId="{EF33F2E6-0178-416E-BB8E-D26F5B91E53B}"/>
          </ac:spMkLst>
        </pc:spChg>
        <pc:spChg chg="mod ord">
          <ac:chgData name="Ugo MANTEL" userId="2d5b7065-31bb-4181-a7f8-a73bf0c30211" providerId="ADAL" clId="{358ACBA0-0209-42F1-8A58-9E837225743E}" dt="2022-01-19T08:25:11.285" v="4815"/>
          <ac:spMkLst>
            <pc:docMk/>
            <pc:sldMk cId="3219991090" sldId="7295"/>
            <ac:spMk id="522" creationId="{0655E71C-8198-44EF-B5AD-594BDEFE5E2C}"/>
          </ac:spMkLst>
        </pc:spChg>
        <pc:spChg chg="mod ord">
          <ac:chgData name="Ugo MANTEL" userId="2d5b7065-31bb-4181-a7f8-a73bf0c30211" providerId="ADAL" clId="{358ACBA0-0209-42F1-8A58-9E837225743E}" dt="2022-01-19T08:25:11.286" v="4817"/>
          <ac:spMkLst>
            <pc:docMk/>
            <pc:sldMk cId="3219991090" sldId="7295"/>
            <ac:spMk id="523" creationId="{1D840AA9-EB14-454A-8150-27C8244905E7}"/>
          </ac:spMkLst>
        </pc:spChg>
        <pc:spChg chg="mod ord">
          <ac:chgData name="Ugo MANTEL" userId="2d5b7065-31bb-4181-a7f8-a73bf0c30211" providerId="ADAL" clId="{358ACBA0-0209-42F1-8A58-9E837225743E}" dt="2022-01-19T08:25:11.280" v="4793"/>
          <ac:spMkLst>
            <pc:docMk/>
            <pc:sldMk cId="3219991090" sldId="7295"/>
            <ac:spMk id="565" creationId="{24702C33-C1BA-41D9-AA10-2C9F2124B6CE}"/>
          </ac:spMkLst>
        </pc:spChg>
        <pc:spChg chg="mod ord">
          <ac:chgData name="Ugo MANTEL" userId="2d5b7065-31bb-4181-a7f8-a73bf0c30211" providerId="ADAL" clId="{358ACBA0-0209-42F1-8A58-9E837225743E}" dt="2022-01-19T08:25:11.280" v="4795"/>
          <ac:spMkLst>
            <pc:docMk/>
            <pc:sldMk cId="3219991090" sldId="7295"/>
            <ac:spMk id="568" creationId="{CD2A2A98-4853-459F-8805-0A21A475E1CC}"/>
          </ac:spMkLst>
        </pc:spChg>
        <pc:spChg chg="mod ord">
          <ac:chgData name="Ugo MANTEL" userId="2d5b7065-31bb-4181-a7f8-a73bf0c30211" providerId="ADAL" clId="{358ACBA0-0209-42F1-8A58-9E837225743E}" dt="2022-01-19T08:25:11.281" v="4797"/>
          <ac:spMkLst>
            <pc:docMk/>
            <pc:sldMk cId="3219991090" sldId="7295"/>
            <ac:spMk id="569" creationId="{F21C54ED-545B-4153-916F-CC2325998595}"/>
          </ac:spMkLst>
        </pc:spChg>
        <pc:spChg chg="mod ord">
          <ac:chgData name="Ugo MANTEL" userId="2d5b7065-31bb-4181-a7f8-a73bf0c30211" providerId="ADAL" clId="{358ACBA0-0209-42F1-8A58-9E837225743E}" dt="2022-01-19T08:25:11.282" v="4799"/>
          <ac:spMkLst>
            <pc:docMk/>
            <pc:sldMk cId="3219991090" sldId="7295"/>
            <ac:spMk id="572" creationId="{734777ED-299B-4600-AA13-407478BABA1C}"/>
          </ac:spMkLst>
        </pc:spChg>
        <pc:grpChg chg="mod ord">
          <ac:chgData name="Ugo MANTEL" userId="2d5b7065-31bb-4181-a7f8-a73bf0c30211" providerId="ADAL" clId="{358ACBA0-0209-42F1-8A58-9E837225743E}" dt="2022-01-19T08:25:11.291" v="4829"/>
          <ac:grpSpMkLst>
            <pc:docMk/>
            <pc:sldMk cId="3219991090" sldId="7295"/>
            <ac:grpSpMk id="103" creationId="{C6690E04-D787-4FF6-9D29-7B4C6E166ED1}"/>
          </ac:grpSpMkLst>
        </pc:grpChg>
        <pc:graphicFrameChg chg="mod">
          <ac:chgData name="Ugo MANTEL" userId="2d5b7065-31bb-4181-a7f8-a73bf0c30211" providerId="ADAL" clId="{358ACBA0-0209-42F1-8A58-9E837225743E}" dt="2022-01-19T08:25:11.314" v="4883"/>
          <ac:graphicFrameMkLst>
            <pc:docMk/>
            <pc:sldMk cId="3219991090" sldId="7295"/>
            <ac:graphicFrameMk id="5" creationId="{EEADBC14-5B84-4A21-966A-857EA115FE86}"/>
          </ac:graphicFrameMkLst>
        </pc:graphicFrameChg>
        <pc:graphicFrameChg chg="add mod ord replST">
          <ac:chgData name="Ugo MANTEL" userId="2d5b7065-31bb-4181-a7f8-a73bf0c30211" providerId="ADAL" clId="{358ACBA0-0209-42F1-8A58-9E837225743E}" dt="2022-01-19T08:25:11.292" v="4833"/>
          <ac:graphicFrameMkLst>
            <pc:docMk/>
            <pc:sldMk cId="3219991090" sldId="7295"/>
            <ac:graphicFrameMk id="96" creationId="{2824F2D1-B916-482B-A9EE-EDF58AA0B911}"/>
          </ac:graphicFrameMkLst>
        </pc:graphicFrameChg>
        <pc:graphicFrameChg chg="del">
          <ac:chgData name="Ugo MANTEL" userId="2d5b7065-31bb-4181-a7f8-a73bf0c30211" providerId="ADAL" clId="{358ACBA0-0209-42F1-8A58-9E837225743E}" dt="2022-01-19T08:25:11.251" v="4764"/>
          <ac:graphicFrameMkLst>
            <pc:docMk/>
            <pc:sldMk cId="3219991090" sldId="7295"/>
            <ac:graphicFrameMk id="131" creationId="{CA66ADCD-459B-41F0-8422-86F5E8DEB806}"/>
          </ac:graphicFrameMkLst>
        </pc:graphicFrameChg>
        <pc:cxnChg chg="mod ord">
          <ac:chgData name="Ugo MANTEL" userId="2d5b7065-31bb-4181-a7f8-a73bf0c30211" providerId="ADAL" clId="{358ACBA0-0209-42F1-8A58-9E837225743E}" dt="2022-01-19T08:25:11.277" v="4783"/>
          <ac:cxnSpMkLst>
            <pc:docMk/>
            <pc:sldMk cId="3219991090" sldId="7295"/>
            <ac:cxnSpMk id="7" creationId="{24795BD1-E365-4281-A39E-4AF936F8877B}"/>
          </ac:cxnSpMkLst>
        </pc:cxnChg>
        <pc:cxnChg chg="add mod ord replST">
          <ac:chgData name="Ugo MANTEL" userId="2d5b7065-31bb-4181-a7f8-a73bf0c30211" providerId="ADAL" clId="{358ACBA0-0209-42F1-8A58-9E837225743E}" dt="2022-01-19T08:25:11.305" v="4868"/>
          <ac:cxnSpMkLst>
            <pc:docMk/>
            <pc:sldMk cId="3219991090" sldId="7295"/>
            <ac:cxnSpMk id="24" creationId="{C509537F-C55D-4AA4-8F01-50DD14B1C52D}"/>
          </ac:cxnSpMkLst>
        </pc:cxnChg>
      </pc:sldChg>
      <pc:sldChg chg="addSp delSp modSp mod">
        <pc:chgData name="Ugo MANTEL" userId="2d5b7065-31bb-4181-a7f8-a73bf0c30211" providerId="ADAL" clId="{358ACBA0-0209-42F1-8A58-9E837225743E}" dt="2022-01-19T08:25:06.462" v="3516"/>
        <pc:sldMkLst>
          <pc:docMk/>
          <pc:sldMk cId="2606743066" sldId="7296"/>
        </pc:sldMkLst>
        <pc:spChg chg="mod">
          <ac:chgData name="Ugo MANTEL" userId="2d5b7065-31bb-4181-a7f8-a73bf0c30211" providerId="ADAL" clId="{358ACBA0-0209-42F1-8A58-9E837225743E}" dt="2022-01-19T08:25:06.377" v="3305"/>
          <ac:spMkLst>
            <pc:docMk/>
            <pc:sldMk cId="2606743066" sldId="7296"/>
            <ac:spMk id="2" creationId="{70876E0E-5A26-4C0C-92CE-4D73FDCBD156}"/>
          </ac:spMkLst>
        </pc:spChg>
        <pc:spChg chg="mod ord">
          <ac:chgData name="Ugo MANTEL" userId="2d5b7065-31bb-4181-a7f8-a73bf0c30211" providerId="ADAL" clId="{358ACBA0-0209-42F1-8A58-9E837225743E}" dt="2022-01-19T08:25:06.377" v="3307"/>
          <ac:spMkLst>
            <pc:docMk/>
            <pc:sldMk cId="2606743066" sldId="7296"/>
            <ac:spMk id="3" creationId="{BA9C5DAE-8B2F-4E76-943C-FE8549DBB5BD}"/>
          </ac:spMkLst>
        </pc:spChg>
        <pc:spChg chg="add del mod modVis">
          <ac:chgData name="Ugo MANTEL" userId="2d5b7065-31bb-4181-a7f8-a73bf0c30211" providerId="ADAL" clId="{358ACBA0-0209-42F1-8A58-9E837225743E}" dt="2022-01-19T08:25:06.456" v="3514"/>
          <ac:spMkLst>
            <pc:docMk/>
            <pc:sldMk cId="2606743066" sldId="7296"/>
            <ac:spMk id="4" creationId="{66E33BFF-E14B-4469-93BF-4A7BE6790B6F}"/>
          </ac:spMkLst>
        </pc:spChg>
        <pc:spChg chg="mod ord">
          <ac:chgData name="Ugo MANTEL" userId="2d5b7065-31bb-4181-a7f8-a73bf0c30211" providerId="ADAL" clId="{358ACBA0-0209-42F1-8A58-9E837225743E}" dt="2022-01-19T08:25:06.378" v="3311"/>
          <ac:spMkLst>
            <pc:docMk/>
            <pc:sldMk cId="2606743066" sldId="7296"/>
            <ac:spMk id="10" creationId="{679255AE-38D5-40DD-8A24-115A0F62D462}"/>
          </ac:spMkLst>
        </pc:spChg>
        <pc:spChg chg="mod ord">
          <ac:chgData name="Ugo MANTEL" userId="2d5b7065-31bb-4181-a7f8-a73bf0c30211" providerId="ADAL" clId="{358ACBA0-0209-42F1-8A58-9E837225743E}" dt="2022-01-19T08:25:06.378" v="3313"/>
          <ac:spMkLst>
            <pc:docMk/>
            <pc:sldMk cId="2606743066" sldId="7296"/>
            <ac:spMk id="26" creationId="{21350974-CF5B-4FE4-A120-1BA13E66C086}"/>
          </ac:spMkLst>
        </pc:spChg>
        <pc:spChg chg="mod">
          <ac:chgData name="Ugo MANTEL" userId="2d5b7065-31bb-4181-a7f8-a73bf0c30211" providerId="ADAL" clId="{358ACBA0-0209-42F1-8A58-9E837225743E}" dt="2022-01-19T08:25:06.400" v="3386"/>
          <ac:spMkLst>
            <pc:docMk/>
            <pc:sldMk cId="2606743066" sldId="7296"/>
            <ac:spMk id="84" creationId="{CC718D06-63DA-4083-AF02-461F3B95242D}"/>
          </ac:spMkLst>
        </pc:spChg>
        <pc:spChg chg="mod">
          <ac:chgData name="Ugo MANTEL" userId="2d5b7065-31bb-4181-a7f8-a73bf0c30211" providerId="ADAL" clId="{358ACBA0-0209-42F1-8A58-9E837225743E}" dt="2022-01-19T08:25:06.397" v="3378"/>
          <ac:spMkLst>
            <pc:docMk/>
            <pc:sldMk cId="2606743066" sldId="7296"/>
            <ac:spMk id="85" creationId="{F5FD6E5E-0265-414F-966B-07B78DC245EF}"/>
          </ac:spMkLst>
        </pc:spChg>
        <pc:spChg chg="mod ord">
          <ac:chgData name="Ugo MANTEL" userId="2d5b7065-31bb-4181-a7f8-a73bf0c30211" providerId="ADAL" clId="{358ACBA0-0209-42F1-8A58-9E837225743E}" dt="2022-01-19T08:25:06.379" v="3315"/>
          <ac:spMkLst>
            <pc:docMk/>
            <pc:sldMk cId="2606743066" sldId="7296"/>
            <ac:spMk id="86" creationId="{FC128C95-E7B7-4880-A46E-8932D941EEE1}"/>
          </ac:spMkLst>
        </pc:spChg>
        <pc:spChg chg="mod">
          <ac:chgData name="Ugo MANTEL" userId="2d5b7065-31bb-4181-a7f8-a73bf0c30211" providerId="ADAL" clId="{358ACBA0-0209-42F1-8A58-9E837225743E}" dt="2022-01-19T08:25:06.402" v="3392"/>
          <ac:spMkLst>
            <pc:docMk/>
            <pc:sldMk cId="2606743066" sldId="7296"/>
            <ac:spMk id="87" creationId="{9593EBB4-60A3-4E57-8846-08622FD8C882}"/>
          </ac:spMkLst>
        </pc:spChg>
        <pc:spChg chg="mod">
          <ac:chgData name="Ugo MANTEL" userId="2d5b7065-31bb-4181-a7f8-a73bf0c30211" providerId="ADAL" clId="{358ACBA0-0209-42F1-8A58-9E837225743E}" dt="2022-01-19T08:25:06.397" v="3377"/>
          <ac:spMkLst>
            <pc:docMk/>
            <pc:sldMk cId="2606743066" sldId="7296"/>
            <ac:spMk id="88" creationId="{95468443-BF9D-453D-9D3B-50F0D293803F}"/>
          </ac:spMkLst>
        </pc:spChg>
        <pc:spChg chg="mod">
          <ac:chgData name="Ugo MANTEL" userId="2d5b7065-31bb-4181-a7f8-a73bf0c30211" providerId="ADAL" clId="{358ACBA0-0209-42F1-8A58-9E837225743E}" dt="2022-01-19T08:25:06.397" v="3376"/>
          <ac:spMkLst>
            <pc:docMk/>
            <pc:sldMk cId="2606743066" sldId="7296"/>
            <ac:spMk id="89" creationId="{DE38D904-B9A8-4056-A3BA-F0063485998F}"/>
          </ac:spMkLst>
        </pc:spChg>
        <pc:spChg chg="mod">
          <ac:chgData name="Ugo MANTEL" userId="2d5b7065-31bb-4181-a7f8-a73bf0c30211" providerId="ADAL" clId="{358ACBA0-0209-42F1-8A58-9E837225743E}" dt="2022-01-19T08:25:06.398" v="3379"/>
          <ac:spMkLst>
            <pc:docMk/>
            <pc:sldMk cId="2606743066" sldId="7296"/>
            <ac:spMk id="90" creationId="{1B09A610-233E-4A2E-8189-A625EEC15972}"/>
          </ac:spMkLst>
        </pc:spChg>
        <pc:spChg chg="mod ord">
          <ac:chgData name="Ugo MANTEL" userId="2d5b7065-31bb-4181-a7f8-a73bf0c30211" providerId="ADAL" clId="{358ACBA0-0209-42F1-8A58-9E837225743E}" dt="2022-01-19T08:25:06.402" v="3394"/>
          <ac:spMkLst>
            <pc:docMk/>
            <pc:sldMk cId="2606743066" sldId="7296"/>
            <ac:spMk id="92" creationId="{4BE43A0D-6AE1-4827-96A6-B817535DE2BB}"/>
          </ac:spMkLst>
        </pc:spChg>
        <pc:spChg chg="mod">
          <ac:chgData name="Ugo MANTEL" userId="2d5b7065-31bb-4181-a7f8-a73bf0c30211" providerId="ADAL" clId="{358ACBA0-0209-42F1-8A58-9E837225743E}" dt="2022-01-19T08:25:06.400" v="3387"/>
          <ac:spMkLst>
            <pc:docMk/>
            <pc:sldMk cId="2606743066" sldId="7296"/>
            <ac:spMk id="93" creationId="{BAA7EACD-25CE-4204-85F0-E0FEE1FAA689}"/>
          </ac:spMkLst>
        </pc:spChg>
        <pc:spChg chg="mod">
          <ac:chgData name="Ugo MANTEL" userId="2d5b7065-31bb-4181-a7f8-a73bf0c30211" providerId="ADAL" clId="{358ACBA0-0209-42F1-8A58-9E837225743E}" dt="2022-01-19T08:25:06.401" v="3391"/>
          <ac:spMkLst>
            <pc:docMk/>
            <pc:sldMk cId="2606743066" sldId="7296"/>
            <ac:spMk id="94" creationId="{385EEEF0-04DD-4507-A9E6-3AC10C3B1B08}"/>
          </ac:spMkLst>
        </pc:spChg>
        <pc:spChg chg="mod">
          <ac:chgData name="Ugo MANTEL" userId="2d5b7065-31bb-4181-a7f8-a73bf0c30211" providerId="ADAL" clId="{358ACBA0-0209-42F1-8A58-9E837225743E}" dt="2022-01-19T08:25:06.401" v="3390"/>
          <ac:spMkLst>
            <pc:docMk/>
            <pc:sldMk cId="2606743066" sldId="7296"/>
            <ac:spMk id="101" creationId="{C778D7FF-0187-4EDA-BC1E-CA8826A7ADD0}"/>
          </ac:spMkLst>
        </pc:spChg>
        <pc:spChg chg="mod ord">
          <ac:chgData name="Ugo MANTEL" userId="2d5b7065-31bb-4181-a7f8-a73bf0c30211" providerId="ADAL" clId="{358ACBA0-0209-42F1-8A58-9E837225743E}" dt="2022-01-19T08:25:06.399" v="3383"/>
          <ac:spMkLst>
            <pc:docMk/>
            <pc:sldMk cId="2606743066" sldId="7296"/>
            <ac:spMk id="115" creationId="{1FFCDE72-7D24-4D4B-A1BE-5B81B4192E0B}"/>
          </ac:spMkLst>
        </pc:spChg>
        <pc:spChg chg="mod ord">
          <ac:chgData name="Ugo MANTEL" userId="2d5b7065-31bb-4181-a7f8-a73bf0c30211" providerId="ADAL" clId="{358ACBA0-0209-42F1-8A58-9E837225743E}" dt="2022-01-19T08:25:06.403" v="3396"/>
          <ac:spMkLst>
            <pc:docMk/>
            <pc:sldMk cId="2606743066" sldId="7296"/>
            <ac:spMk id="116" creationId="{7F9369C1-D3CD-4649-B395-0C89BD0A2446}"/>
          </ac:spMkLst>
        </pc:spChg>
        <pc:spChg chg="mod ord">
          <ac:chgData name="Ugo MANTEL" userId="2d5b7065-31bb-4181-a7f8-a73bf0c30211" providerId="ADAL" clId="{358ACBA0-0209-42F1-8A58-9E837225743E}" dt="2022-01-19T08:25:06.403" v="3398"/>
          <ac:spMkLst>
            <pc:docMk/>
            <pc:sldMk cId="2606743066" sldId="7296"/>
            <ac:spMk id="118" creationId="{98A9F373-84D7-4263-A596-0C2A0CBE9B5D}"/>
          </ac:spMkLst>
        </pc:spChg>
        <pc:spChg chg="mod ord">
          <ac:chgData name="Ugo MANTEL" userId="2d5b7065-31bb-4181-a7f8-a73bf0c30211" providerId="ADAL" clId="{358ACBA0-0209-42F1-8A58-9E837225743E}" dt="2022-01-19T08:25:06.404" v="3400"/>
          <ac:spMkLst>
            <pc:docMk/>
            <pc:sldMk cId="2606743066" sldId="7296"/>
            <ac:spMk id="119" creationId="{13217411-8908-4D28-A432-9490D09865A9}"/>
          </ac:spMkLst>
        </pc:spChg>
        <pc:spChg chg="mod ord">
          <ac:chgData name="Ugo MANTEL" userId="2d5b7065-31bb-4181-a7f8-a73bf0c30211" providerId="ADAL" clId="{358ACBA0-0209-42F1-8A58-9E837225743E}" dt="2022-01-19T08:25:06.405" v="3402"/>
          <ac:spMkLst>
            <pc:docMk/>
            <pc:sldMk cId="2606743066" sldId="7296"/>
            <ac:spMk id="120" creationId="{14C3992E-AB02-4A34-B475-C041E3217013}"/>
          </ac:spMkLst>
        </pc:spChg>
        <pc:spChg chg="mod ord">
          <ac:chgData name="Ugo MANTEL" userId="2d5b7065-31bb-4181-a7f8-a73bf0c30211" providerId="ADAL" clId="{358ACBA0-0209-42F1-8A58-9E837225743E}" dt="2022-01-19T08:25:06.406" v="3404"/>
          <ac:spMkLst>
            <pc:docMk/>
            <pc:sldMk cId="2606743066" sldId="7296"/>
            <ac:spMk id="121" creationId="{3BAABF9D-768A-48EA-9AE4-66F84D1AC277}"/>
          </ac:spMkLst>
        </pc:spChg>
        <pc:spChg chg="mod ord">
          <ac:chgData name="Ugo MANTEL" userId="2d5b7065-31bb-4181-a7f8-a73bf0c30211" providerId="ADAL" clId="{358ACBA0-0209-42F1-8A58-9E837225743E}" dt="2022-01-19T08:25:06.376" v="3302"/>
          <ac:spMkLst>
            <pc:docMk/>
            <pc:sldMk cId="2606743066" sldId="7296"/>
            <ac:spMk id="133" creationId="{B78F18EC-03B8-4AEA-A614-B2BB0F6A5E7C}"/>
          </ac:spMkLst>
        </pc:spChg>
        <pc:spChg chg="mod ord">
          <ac:chgData name="Ugo MANTEL" userId="2d5b7065-31bb-4181-a7f8-a73bf0c30211" providerId="ADAL" clId="{358ACBA0-0209-42F1-8A58-9E837225743E}" dt="2022-01-19T08:25:06.376" v="3304"/>
          <ac:spMkLst>
            <pc:docMk/>
            <pc:sldMk cId="2606743066" sldId="7296"/>
            <ac:spMk id="134" creationId="{AFF4C365-8F3B-4E97-BBA2-2C7AE420D566}"/>
          </ac:spMkLst>
        </pc:spChg>
        <pc:spChg chg="mod ord">
          <ac:chgData name="Ugo MANTEL" userId="2d5b7065-31bb-4181-a7f8-a73bf0c30211" providerId="ADAL" clId="{358ACBA0-0209-42F1-8A58-9E837225743E}" dt="2022-01-19T08:25:06.382" v="3327"/>
          <ac:spMkLst>
            <pc:docMk/>
            <pc:sldMk cId="2606743066" sldId="7296"/>
            <ac:spMk id="135" creationId="{8B3056C1-8BCF-40B9-BEF0-E4198E3DD161}"/>
          </ac:spMkLst>
        </pc:spChg>
        <pc:spChg chg="mod ord">
          <ac:chgData name="Ugo MANTEL" userId="2d5b7065-31bb-4181-a7f8-a73bf0c30211" providerId="ADAL" clId="{358ACBA0-0209-42F1-8A58-9E837225743E}" dt="2022-01-19T08:25:06.383" v="3329"/>
          <ac:spMkLst>
            <pc:docMk/>
            <pc:sldMk cId="2606743066" sldId="7296"/>
            <ac:spMk id="137" creationId="{5DB96B92-E583-4655-AA99-27A0C5695C8D}"/>
          </ac:spMkLst>
        </pc:spChg>
        <pc:spChg chg="del mod">
          <ac:chgData name="Ugo MANTEL" userId="2d5b7065-31bb-4181-a7f8-a73bf0c30211" providerId="ADAL" clId="{358ACBA0-0209-42F1-8A58-9E837225743E}" dt="2022-01-19T08:25:05.911" v="3008"/>
          <ac:spMkLst>
            <pc:docMk/>
            <pc:sldMk cId="2606743066" sldId="7296"/>
            <ac:spMk id="145" creationId="{8DC3D408-FF6B-4FC6-88F9-468D742919AB}"/>
          </ac:spMkLst>
        </pc:spChg>
        <pc:spChg chg="del mod">
          <ac:chgData name="Ugo MANTEL" userId="2d5b7065-31bb-4181-a7f8-a73bf0c30211" providerId="ADAL" clId="{358ACBA0-0209-42F1-8A58-9E837225743E}" dt="2022-01-19T08:25:05.911" v="3009"/>
          <ac:spMkLst>
            <pc:docMk/>
            <pc:sldMk cId="2606743066" sldId="7296"/>
            <ac:spMk id="146" creationId="{A393CDD8-A683-485F-8BEE-0079781ADF5C}"/>
          </ac:spMkLst>
        </pc:spChg>
        <pc:spChg chg="del mod">
          <ac:chgData name="Ugo MANTEL" userId="2d5b7065-31bb-4181-a7f8-a73bf0c30211" providerId="ADAL" clId="{358ACBA0-0209-42F1-8A58-9E837225743E}" dt="2022-01-19T08:25:05.911" v="3010"/>
          <ac:spMkLst>
            <pc:docMk/>
            <pc:sldMk cId="2606743066" sldId="7296"/>
            <ac:spMk id="147" creationId="{782A899A-1918-48C4-883A-D17A50281BD8}"/>
          </ac:spMkLst>
        </pc:spChg>
        <pc:spChg chg="del mod">
          <ac:chgData name="Ugo MANTEL" userId="2d5b7065-31bb-4181-a7f8-a73bf0c30211" providerId="ADAL" clId="{358ACBA0-0209-42F1-8A58-9E837225743E}" dt="2022-01-19T08:25:06.278" v="3231"/>
          <ac:spMkLst>
            <pc:docMk/>
            <pc:sldMk cId="2606743066" sldId="7296"/>
            <ac:spMk id="162" creationId="{CA468942-D421-4760-8FE1-BD3E99C457B6}"/>
          </ac:spMkLst>
        </pc:spChg>
        <pc:spChg chg="mod ord">
          <ac:chgData name="Ugo MANTEL" userId="2d5b7065-31bb-4181-a7f8-a73bf0c30211" providerId="ADAL" clId="{358ACBA0-0209-42F1-8A58-9E837225743E}" dt="2022-01-19T08:25:06.399" v="3385"/>
          <ac:spMkLst>
            <pc:docMk/>
            <pc:sldMk cId="2606743066" sldId="7296"/>
            <ac:spMk id="163" creationId="{DC58231B-FE0C-46EE-ADC2-F8633A91B828}"/>
          </ac:spMkLst>
        </pc:spChg>
        <pc:spChg chg="mod">
          <ac:chgData name="Ugo MANTEL" userId="2d5b7065-31bb-4181-a7f8-a73bf0c30211" providerId="ADAL" clId="{358ACBA0-0209-42F1-8A58-9E837225743E}" dt="2022-01-19T08:25:06.421" v="3450"/>
          <ac:spMkLst>
            <pc:docMk/>
            <pc:sldMk cId="2606743066" sldId="7296"/>
            <ac:spMk id="165" creationId="{7B6D2169-726D-4CCB-A7D9-AD25B53C9A8C}"/>
          </ac:spMkLst>
        </pc:spChg>
        <pc:spChg chg="mod ord">
          <ac:chgData name="Ugo MANTEL" userId="2d5b7065-31bb-4181-a7f8-a73bf0c30211" providerId="ADAL" clId="{358ACBA0-0209-42F1-8A58-9E837225743E}" dt="2022-01-19T08:25:06.420" v="3449"/>
          <ac:spMkLst>
            <pc:docMk/>
            <pc:sldMk cId="2606743066" sldId="7296"/>
            <ac:spMk id="166" creationId="{170A6DE2-6F43-4BB3-8F04-6BFE8F3852D9}"/>
          </ac:spMkLst>
        </pc:spChg>
        <pc:spChg chg="del mod">
          <ac:chgData name="Ugo MANTEL" userId="2d5b7065-31bb-4181-a7f8-a73bf0c30211" providerId="ADAL" clId="{358ACBA0-0209-42F1-8A58-9E837225743E}" dt="2022-01-19T08:25:06.279" v="3232"/>
          <ac:spMkLst>
            <pc:docMk/>
            <pc:sldMk cId="2606743066" sldId="7296"/>
            <ac:spMk id="167" creationId="{8B46FB9E-0FA6-48C5-B950-8D4758946A1D}"/>
          </ac:spMkLst>
        </pc:spChg>
        <pc:spChg chg="del mod">
          <ac:chgData name="Ugo MANTEL" userId="2d5b7065-31bb-4181-a7f8-a73bf0c30211" providerId="ADAL" clId="{358ACBA0-0209-42F1-8A58-9E837225743E}" dt="2022-01-19T08:25:06.280" v="3233"/>
          <ac:spMkLst>
            <pc:docMk/>
            <pc:sldMk cId="2606743066" sldId="7296"/>
            <ac:spMk id="168" creationId="{09A902D2-6963-4E70-988D-E9E86333F017}"/>
          </ac:spMkLst>
        </pc:spChg>
        <pc:spChg chg="mod">
          <ac:chgData name="Ugo MANTEL" userId="2d5b7065-31bb-4181-a7f8-a73bf0c30211" providerId="ADAL" clId="{358ACBA0-0209-42F1-8A58-9E837225743E}" dt="2022-01-19T08:25:06.419" v="3445"/>
          <ac:spMkLst>
            <pc:docMk/>
            <pc:sldMk cId="2606743066" sldId="7296"/>
            <ac:spMk id="170" creationId="{9868131A-41D0-4285-B63C-498EC39D43A3}"/>
          </ac:spMkLst>
        </pc:spChg>
        <pc:spChg chg="mod">
          <ac:chgData name="Ugo MANTEL" userId="2d5b7065-31bb-4181-a7f8-a73bf0c30211" providerId="ADAL" clId="{358ACBA0-0209-42F1-8A58-9E837225743E}" dt="2022-01-19T08:25:06.420" v="3447"/>
          <ac:spMkLst>
            <pc:docMk/>
            <pc:sldMk cId="2606743066" sldId="7296"/>
            <ac:spMk id="172" creationId="{FE5CA52B-C2EC-43CE-A5A1-C084A36458DA}"/>
          </ac:spMkLst>
        </pc:spChg>
        <pc:spChg chg="mod">
          <ac:chgData name="Ugo MANTEL" userId="2d5b7065-31bb-4181-a7f8-a73bf0c30211" providerId="ADAL" clId="{358ACBA0-0209-42F1-8A58-9E837225743E}" dt="2022-01-19T08:25:06.424" v="3463"/>
          <ac:spMkLst>
            <pc:docMk/>
            <pc:sldMk cId="2606743066" sldId="7296"/>
            <ac:spMk id="173" creationId="{1CFBBCD3-A02D-4ED2-A9B1-DC691B60CA41}"/>
          </ac:spMkLst>
        </pc:spChg>
        <pc:spChg chg="mod">
          <ac:chgData name="Ugo MANTEL" userId="2d5b7065-31bb-4181-a7f8-a73bf0c30211" providerId="ADAL" clId="{358ACBA0-0209-42F1-8A58-9E837225743E}" dt="2022-01-19T08:25:06.420" v="3446"/>
          <ac:spMkLst>
            <pc:docMk/>
            <pc:sldMk cId="2606743066" sldId="7296"/>
            <ac:spMk id="174" creationId="{576404A6-BBEC-497E-A5CE-FBB9C2C64A00}"/>
          </ac:spMkLst>
        </pc:spChg>
        <pc:spChg chg="mod ord">
          <ac:chgData name="Ugo MANTEL" userId="2d5b7065-31bb-4181-a7f8-a73bf0c30211" providerId="ADAL" clId="{358ACBA0-0209-42F1-8A58-9E837225743E}" dt="2022-01-19T08:25:06.401" v="3389"/>
          <ac:spMkLst>
            <pc:docMk/>
            <pc:sldMk cId="2606743066" sldId="7296"/>
            <ac:spMk id="175" creationId="{8AB0FA0B-4BAB-4E5E-BC2A-1444C534F58E}"/>
          </ac:spMkLst>
        </pc:spChg>
        <pc:spChg chg="mod">
          <ac:chgData name="Ugo MANTEL" userId="2d5b7065-31bb-4181-a7f8-a73bf0c30211" providerId="ADAL" clId="{358ACBA0-0209-42F1-8A58-9E837225743E}" dt="2022-01-19T08:25:06.422" v="3453"/>
          <ac:spMkLst>
            <pc:docMk/>
            <pc:sldMk cId="2606743066" sldId="7296"/>
            <ac:spMk id="177" creationId="{CA5B0260-3066-4C86-9CDA-A2E216AF8F32}"/>
          </ac:spMkLst>
        </pc:spChg>
        <pc:spChg chg="mod">
          <ac:chgData name="Ugo MANTEL" userId="2d5b7065-31bb-4181-a7f8-a73bf0c30211" providerId="ADAL" clId="{358ACBA0-0209-42F1-8A58-9E837225743E}" dt="2022-01-19T08:25:06.424" v="3461"/>
          <ac:spMkLst>
            <pc:docMk/>
            <pc:sldMk cId="2606743066" sldId="7296"/>
            <ac:spMk id="178" creationId="{422E86ED-7A58-4628-B05A-65D8C4B9C4A5}"/>
          </ac:spMkLst>
        </pc:spChg>
        <pc:spChg chg="mod ord">
          <ac:chgData name="Ugo MANTEL" userId="2d5b7065-31bb-4181-a7f8-a73bf0c30211" providerId="ADAL" clId="{358ACBA0-0209-42F1-8A58-9E837225743E}" dt="2022-01-19T08:25:06.423" v="3457"/>
          <ac:spMkLst>
            <pc:docMk/>
            <pc:sldMk cId="2606743066" sldId="7296"/>
            <ac:spMk id="180" creationId="{AF26715B-CFCD-48D6-88F4-BABE2549AD7C}"/>
          </ac:spMkLst>
        </pc:spChg>
        <pc:spChg chg="mod">
          <ac:chgData name="Ugo MANTEL" userId="2d5b7065-31bb-4181-a7f8-a73bf0c30211" providerId="ADAL" clId="{358ACBA0-0209-42F1-8A58-9E837225743E}" dt="2022-01-19T08:25:06.424" v="3462"/>
          <ac:spMkLst>
            <pc:docMk/>
            <pc:sldMk cId="2606743066" sldId="7296"/>
            <ac:spMk id="181" creationId="{FBCE6E15-0B80-4942-99FF-EAFD023E65C8}"/>
          </ac:spMkLst>
        </pc:spChg>
        <pc:spChg chg="mod ord">
          <ac:chgData name="Ugo MANTEL" userId="2d5b7065-31bb-4181-a7f8-a73bf0c30211" providerId="ADAL" clId="{358ACBA0-0209-42F1-8A58-9E837225743E}" dt="2022-01-19T08:25:06.422" v="3455"/>
          <ac:spMkLst>
            <pc:docMk/>
            <pc:sldMk cId="2606743066" sldId="7296"/>
            <ac:spMk id="182" creationId="{78E7C6C2-3016-4A09-9E53-CB08E16B1C68}"/>
          </ac:spMkLst>
        </pc:spChg>
        <pc:spChg chg="mod">
          <ac:chgData name="Ugo MANTEL" userId="2d5b7065-31bb-4181-a7f8-a73bf0c30211" providerId="ADAL" clId="{358ACBA0-0209-42F1-8A58-9E837225743E}" dt="2022-01-19T08:25:06.424" v="3460"/>
          <ac:spMkLst>
            <pc:docMk/>
            <pc:sldMk cId="2606743066" sldId="7296"/>
            <ac:spMk id="183" creationId="{44AC5DCF-89DD-421C-B89F-3917DD379071}"/>
          </ac:spMkLst>
        </pc:spChg>
        <pc:spChg chg="mod ord">
          <ac:chgData name="Ugo MANTEL" userId="2d5b7065-31bb-4181-a7f8-a73bf0c30211" providerId="ADAL" clId="{358ACBA0-0209-42F1-8A58-9E837225743E}" dt="2022-01-19T08:25:06.426" v="3467"/>
          <ac:spMkLst>
            <pc:docMk/>
            <pc:sldMk cId="2606743066" sldId="7296"/>
            <ac:spMk id="184" creationId="{9D4A6D81-0D6C-4E5A-96A9-01D124DF0AB6}"/>
          </ac:spMkLst>
        </pc:spChg>
        <pc:spChg chg="mod ord">
          <ac:chgData name="Ugo MANTEL" userId="2d5b7065-31bb-4181-a7f8-a73bf0c30211" providerId="ADAL" clId="{358ACBA0-0209-42F1-8A58-9E837225743E}" dt="2022-01-19T08:25:06.424" v="3465"/>
          <ac:spMkLst>
            <pc:docMk/>
            <pc:sldMk cId="2606743066" sldId="7296"/>
            <ac:spMk id="185" creationId="{75402C34-4DB0-4D6C-A2DE-5350756A9DB0}"/>
          </ac:spMkLst>
        </pc:spChg>
        <pc:spChg chg="mod ord">
          <ac:chgData name="Ugo MANTEL" userId="2d5b7065-31bb-4181-a7f8-a73bf0c30211" providerId="ADAL" clId="{358ACBA0-0209-42F1-8A58-9E837225743E}" dt="2022-01-19T08:25:06.426" v="3469"/>
          <ac:spMkLst>
            <pc:docMk/>
            <pc:sldMk cId="2606743066" sldId="7296"/>
            <ac:spMk id="186" creationId="{BD4B7B7F-9418-4083-9EBF-7CBBA39FB2EB}"/>
          </ac:spMkLst>
        </pc:spChg>
        <pc:spChg chg="mod ord">
          <ac:chgData name="Ugo MANTEL" userId="2d5b7065-31bb-4181-a7f8-a73bf0c30211" providerId="ADAL" clId="{358ACBA0-0209-42F1-8A58-9E837225743E}" dt="2022-01-19T08:25:06.427" v="3471"/>
          <ac:spMkLst>
            <pc:docMk/>
            <pc:sldMk cId="2606743066" sldId="7296"/>
            <ac:spMk id="187" creationId="{DF56501A-5279-46A0-9680-73A896F75B7D}"/>
          </ac:spMkLst>
        </pc:spChg>
        <pc:spChg chg="mod ord">
          <ac:chgData name="Ugo MANTEL" userId="2d5b7065-31bb-4181-a7f8-a73bf0c30211" providerId="ADAL" clId="{358ACBA0-0209-42F1-8A58-9E837225743E}" dt="2022-01-19T08:25:06.383" v="3331"/>
          <ac:spMkLst>
            <pc:docMk/>
            <pc:sldMk cId="2606743066" sldId="7296"/>
            <ac:spMk id="189" creationId="{45AE77B0-3486-4BE9-AEAA-8EA79FA1DCF1}"/>
          </ac:spMkLst>
        </pc:spChg>
        <pc:spChg chg="mod ord">
          <ac:chgData name="Ugo MANTEL" userId="2d5b7065-31bb-4181-a7f8-a73bf0c30211" providerId="ADAL" clId="{358ACBA0-0209-42F1-8A58-9E837225743E}" dt="2022-01-19T08:25:06.427" v="3473"/>
          <ac:spMkLst>
            <pc:docMk/>
            <pc:sldMk cId="2606743066" sldId="7296"/>
            <ac:spMk id="190" creationId="{F3255107-0ADF-4CA1-B749-846FD0C7A293}"/>
          </ac:spMkLst>
        </pc:spChg>
        <pc:spChg chg="mod ord">
          <ac:chgData name="Ugo MANTEL" userId="2d5b7065-31bb-4181-a7f8-a73bf0c30211" providerId="ADAL" clId="{358ACBA0-0209-42F1-8A58-9E837225743E}" dt="2022-01-19T08:25:06.384" v="3335"/>
          <ac:spMkLst>
            <pc:docMk/>
            <pc:sldMk cId="2606743066" sldId="7296"/>
            <ac:spMk id="192" creationId="{A2558AF1-7BFC-4B0C-90E9-9156934A114E}"/>
          </ac:spMkLst>
        </pc:spChg>
        <pc:spChg chg="mod ord">
          <ac:chgData name="Ugo MANTEL" userId="2d5b7065-31bb-4181-a7f8-a73bf0c30211" providerId="ADAL" clId="{358ACBA0-0209-42F1-8A58-9E837225743E}" dt="2022-01-19T08:25:06.428" v="3475"/>
          <ac:spMkLst>
            <pc:docMk/>
            <pc:sldMk cId="2606743066" sldId="7296"/>
            <ac:spMk id="193" creationId="{80D65672-F8D0-48AE-9C6F-2A53170FD3E5}"/>
          </ac:spMkLst>
        </pc:spChg>
        <pc:spChg chg="mod ord">
          <ac:chgData name="Ugo MANTEL" userId="2d5b7065-31bb-4181-a7f8-a73bf0c30211" providerId="ADAL" clId="{358ACBA0-0209-42F1-8A58-9E837225743E}" dt="2022-01-19T08:25:06.398" v="3381"/>
          <ac:spMkLst>
            <pc:docMk/>
            <pc:sldMk cId="2606743066" sldId="7296"/>
            <ac:spMk id="194" creationId="{BE696458-1383-4979-B03B-B5A8AF230DCC}"/>
          </ac:spMkLst>
        </pc:spChg>
        <pc:spChg chg="mod ord">
          <ac:chgData name="Ugo MANTEL" userId="2d5b7065-31bb-4181-a7f8-a73bf0c30211" providerId="ADAL" clId="{358ACBA0-0209-42F1-8A58-9E837225743E}" dt="2022-01-19T08:25:06.385" v="3337"/>
          <ac:spMkLst>
            <pc:docMk/>
            <pc:sldMk cId="2606743066" sldId="7296"/>
            <ac:spMk id="195" creationId="{83267FC9-92F1-4128-917D-7F1FA68D4298}"/>
          </ac:spMkLst>
        </pc:spChg>
        <pc:spChg chg="mod ord">
          <ac:chgData name="Ugo MANTEL" userId="2d5b7065-31bb-4181-a7f8-a73bf0c30211" providerId="ADAL" clId="{358ACBA0-0209-42F1-8A58-9E837225743E}" dt="2022-01-19T08:25:06.429" v="3477"/>
          <ac:spMkLst>
            <pc:docMk/>
            <pc:sldMk cId="2606743066" sldId="7296"/>
            <ac:spMk id="197" creationId="{CC354EF0-BD3C-4109-B109-EF2145CA5DCD}"/>
          </ac:spMkLst>
        </pc:spChg>
        <pc:spChg chg="mod ord">
          <ac:chgData name="Ugo MANTEL" userId="2d5b7065-31bb-4181-a7f8-a73bf0c30211" providerId="ADAL" clId="{358ACBA0-0209-42F1-8A58-9E837225743E}" dt="2022-01-19T08:25:06.429" v="3479"/>
          <ac:spMkLst>
            <pc:docMk/>
            <pc:sldMk cId="2606743066" sldId="7296"/>
            <ac:spMk id="198" creationId="{23D97864-A287-4D1F-865F-E7A88A1A0796}"/>
          </ac:spMkLst>
        </pc:spChg>
        <pc:spChg chg="mod ord">
          <ac:chgData name="Ugo MANTEL" userId="2d5b7065-31bb-4181-a7f8-a73bf0c30211" providerId="ADAL" clId="{358ACBA0-0209-42F1-8A58-9E837225743E}" dt="2022-01-19T08:25:06.421" v="3452"/>
          <ac:spMkLst>
            <pc:docMk/>
            <pc:sldMk cId="2606743066" sldId="7296"/>
            <ac:spMk id="200" creationId="{1B5CB425-5620-4300-985C-E4D8B580D2DC}"/>
          </ac:spMkLst>
        </pc:spChg>
        <pc:spChg chg="mod ord">
          <ac:chgData name="Ugo MANTEL" userId="2d5b7065-31bb-4181-a7f8-a73bf0c30211" providerId="ADAL" clId="{358ACBA0-0209-42F1-8A58-9E837225743E}" dt="2022-01-19T08:25:06.424" v="3459"/>
          <ac:spMkLst>
            <pc:docMk/>
            <pc:sldMk cId="2606743066" sldId="7296"/>
            <ac:spMk id="202" creationId="{11BD734D-BD5A-477B-AE35-2E675124164B}"/>
          </ac:spMkLst>
        </pc:spChg>
        <pc:spChg chg="mod ord">
          <ac:chgData name="Ugo MANTEL" userId="2d5b7065-31bb-4181-a7f8-a73bf0c30211" providerId="ADAL" clId="{358ACBA0-0209-42F1-8A58-9E837225743E}" dt="2022-01-19T08:25:06.419" v="3444"/>
          <ac:spMkLst>
            <pc:docMk/>
            <pc:sldMk cId="2606743066" sldId="7296"/>
            <ac:spMk id="250" creationId="{EC04394B-3B40-4F9B-AD60-A59802F7CD25}"/>
          </ac:spMkLst>
        </pc:spChg>
        <pc:spChg chg="mod ord">
          <ac:chgData name="Ugo MANTEL" userId="2d5b7065-31bb-4181-a7f8-a73bf0c30211" providerId="ADAL" clId="{358ACBA0-0209-42F1-8A58-9E837225743E}" dt="2022-01-19T08:25:06.430" v="3481"/>
          <ac:spMkLst>
            <pc:docMk/>
            <pc:sldMk cId="2606743066" sldId="7296"/>
            <ac:spMk id="376" creationId="{0CFAE7BF-E016-4AE7-9846-DE0D146F35B2}"/>
          </ac:spMkLst>
        </pc:spChg>
        <pc:spChg chg="mod ord">
          <ac:chgData name="Ugo MANTEL" userId="2d5b7065-31bb-4181-a7f8-a73bf0c30211" providerId="ADAL" clId="{358ACBA0-0209-42F1-8A58-9E837225743E}" dt="2022-01-19T08:25:06.430" v="3483"/>
          <ac:spMkLst>
            <pc:docMk/>
            <pc:sldMk cId="2606743066" sldId="7296"/>
            <ac:spMk id="377" creationId="{876E4209-7823-4E2B-9F72-6372CAEDE7A0}"/>
          </ac:spMkLst>
        </pc:spChg>
        <pc:spChg chg="mod ord">
          <ac:chgData name="Ugo MANTEL" userId="2d5b7065-31bb-4181-a7f8-a73bf0c30211" providerId="ADAL" clId="{358ACBA0-0209-42F1-8A58-9E837225743E}" dt="2022-01-19T08:25:06.431" v="3485"/>
          <ac:spMkLst>
            <pc:docMk/>
            <pc:sldMk cId="2606743066" sldId="7296"/>
            <ac:spMk id="378" creationId="{1B49AE05-B8E8-44E8-A4DF-D048CC03E052}"/>
          </ac:spMkLst>
        </pc:spChg>
        <pc:spChg chg="mod ord">
          <ac:chgData name="Ugo MANTEL" userId="2d5b7065-31bb-4181-a7f8-a73bf0c30211" providerId="ADAL" clId="{358ACBA0-0209-42F1-8A58-9E837225743E}" dt="2022-01-19T08:25:06.431" v="3487"/>
          <ac:spMkLst>
            <pc:docMk/>
            <pc:sldMk cId="2606743066" sldId="7296"/>
            <ac:spMk id="380" creationId="{B9C9D79A-BEDD-4628-9F45-FCF449C10444}"/>
          </ac:spMkLst>
        </pc:spChg>
        <pc:spChg chg="mod ord">
          <ac:chgData name="Ugo MANTEL" userId="2d5b7065-31bb-4181-a7f8-a73bf0c30211" providerId="ADAL" clId="{358ACBA0-0209-42F1-8A58-9E837225743E}" dt="2022-01-19T08:25:06.432" v="3489"/>
          <ac:spMkLst>
            <pc:docMk/>
            <pc:sldMk cId="2606743066" sldId="7296"/>
            <ac:spMk id="381" creationId="{6E8D9C06-9554-4622-B535-E26F89DDEDF8}"/>
          </ac:spMkLst>
        </pc:spChg>
        <pc:spChg chg="mod ord">
          <ac:chgData name="Ugo MANTEL" userId="2d5b7065-31bb-4181-a7f8-a73bf0c30211" providerId="ADAL" clId="{358ACBA0-0209-42F1-8A58-9E837225743E}" dt="2022-01-19T08:25:06.433" v="3491"/>
          <ac:spMkLst>
            <pc:docMk/>
            <pc:sldMk cId="2606743066" sldId="7296"/>
            <ac:spMk id="382" creationId="{16C85270-0DF4-4D92-9A18-11B7A5AE1790}"/>
          </ac:spMkLst>
        </pc:spChg>
        <pc:spChg chg="mod ord">
          <ac:chgData name="Ugo MANTEL" userId="2d5b7065-31bb-4181-a7f8-a73bf0c30211" providerId="ADAL" clId="{358ACBA0-0209-42F1-8A58-9E837225743E}" dt="2022-01-19T08:25:06.433" v="3493"/>
          <ac:spMkLst>
            <pc:docMk/>
            <pc:sldMk cId="2606743066" sldId="7296"/>
            <ac:spMk id="383" creationId="{D1F9BA87-0A4D-401A-A4CC-922B99E8B5FC}"/>
          </ac:spMkLst>
        </pc:spChg>
        <pc:spChg chg="mod ord">
          <ac:chgData name="Ugo MANTEL" userId="2d5b7065-31bb-4181-a7f8-a73bf0c30211" providerId="ADAL" clId="{358ACBA0-0209-42F1-8A58-9E837225743E}" dt="2022-01-19T08:25:06.434" v="3495"/>
          <ac:spMkLst>
            <pc:docMk/>
            <pc:sldMk cId="2606743066" sldId="7296"/>
            <ac:spMk id="384" creationId="{533C5EE7-96B7-4B90-BFB5-545E8BBBB87F}"/>
          </ac:spMkLst>
        </pc:spChg>
        <pc:spChg chg="mod ord">
          <ac:chgData name="Ugo MANTEL" userId="2d5b7065-31bb-4181-a7f8-a73bf0c30211" providerId="ADAL" clId="{358ACBA0-0209-42F1-8A58-9E837225743E}" dt="2022-01-19T08:25:06.434" v="3497"/>
          <ac:spMkLst>
            <pc:docMk/>
            <pc:sldMk cId="2606743066" sldId="7296"/>
            <ac:spMk id="385" creationId="{02B1DA96-872F-463F-B3D8-8E25F6F287ED}"/>
          </ac:spMkLst>
        </pc:spChg>
        <pc:spChg chg="mod ord">
          <ac:chgData name="Ugo MANTEL" userId="2d5b7065-31bb-4181-a7f8-a73bf0c30211" providerId="ADAL" clId="{358ACBA0-0209-42F1-8A58-9E837225743E}" dt="2022-01-19T08:25:06.379" v="3317"/>
          <ac:spMkLst>
            <pc:docMk/>
            <pc:sldMk cId="2606743066" sldId="7296"/>
            <ac:spMk id="514" creationId="{EF33F2E6-0178-416E-BB8E-D26F5B91E53B}"/>
          </ac:spMkLst>
        </pc:spChg>
        <pc:spChg chg="mod ord">
          <ac:chgData name="Ugo MANTEL" userId="2d5b7065-31bb-4181-a7f8-a73bf0c30211" providerId="ADAL" clId="{358ACBA0-0209-42F1-8A58-9E837225743E}" dt="2022-01-19T08:25:06.380" v="3319"/>
          <ac:spMkLst>
            <pc:docMk/>
            <pc:sldMk cId="2606743066" sldId="7296"/>
            <ac:spMk id="565" creationId="{24702C33-C1BA-41D9-AA10-2C9F2124B6CE}"/>
          </ac:spMkLst>
        </pc:spChg>
        <pc:spChg chg="mod ord">
          <ac:chgData name="Ugo MANTEL" userId="2d5b7065-31bb-4181-a7f8-a73bf0c30211" providerId="ADAL" clId="{358ACBA0-0209-42F1-8A58-9E837225743E}" dt="2022-01-19T08:25:06.380" v="3321"/>
          <ac:spMkLst>
            <pc:docMk/>
            <pc:sldMk cId="2606743066" sldId="7296"/>
            <ac:spMk id="568" creationId="{CD2A2A98-4853-459F-8805-0A21A475E1CC}"/>
          </ac:spMkLst>
        </pc:spChg>
        <pc:spChg chg="mod ord">
          <ac:chgData name="Ugo MANTEL" userId="2d5b7065-31bb-4181-a7f8-a73bf0c30211" providerId="ADAL" clId="{358ACBA0-0209-42F1-8A58-9E837225743E}" dt="2022-01-19T08:25:06.381" v="3323"/>
          <ac:spMkLst>
            <pc:docMk/>
            <pc:sldMk cId="2606743066" sldId="7296"/>
            <ac:spMk id="569" creationId="{F21C54ED-545B-4153-916F-CC2325998595}"/>
          </ac:spMkLst>
        </pc:spChg>
        <pc:spChg chg="mod ord">
          <ac:chgData name="Ugo MANTEL" userId="2d5b7065-31bb-4181-a7f8-a73bf0c30211" providerId="ADAL" clId="{358ACBA0-0209-42F1-8A58-9E837225743E}" dt="2022-01-19T08:25:06.382" v="3325"/>
          <ac:spMkLst>
            <pc:docMk/>
            <pc:sldMk cId="2606743066" sldId="7296"/>
            <ac:spMk id="572" creationId="{734777ED-299B-4600-AA13-407478BABA1C}"/>
          </ac:spMkLst>
        </pc:spChg>
        <pc:grpChg chg="mod ord">
          <ac:chgData name="Ugo MANTEL" userId="2d5b7065-31bb-4181-a7f8-a73bf0c30211" providerId="ADAL" clId="{358ACBA0-0209-42F1-8A58-9E837225743E}" dt="2022-01-19T08:25:06.435" v="3499"/>
          <ac:grpSpMkLst>
            <pc:docMk/>
            <pc:sldMk cId="2606743066" sldId="7296"/>
            <ac:grpSpMk id="117" creationId="{7E7858E7-8602-49A3-B1E4-C948DEE9C8D2}"/>
          </ac:grpSpMkLst>
        </pc:grpChg>
        <pc:graphicFrameChg chg="mod">
          <ac:chgData name="Ugo MANTEL" userId="2d5b7065-31bb-4181-a7f8-a73bf0c30211" providerId="ADAL" clId="{358ACBA0-0209-42F1-8A58-9E837225743E}" dt="2022-01-19T08:25:06.462" v="3516"/>
          <ac:graphicFrameMkLst>
            <pc:docMk/>
            <pc:sldMk cId="2606743066" sldId="7296"/>
            <ac:graphicFrameMk id="5" creationId="{EEADBC14-5B84-4A21-966A-857EA115FE86}"/>
          </ac:graphicFrameMkLst>
        </pc:graphicFrameChg>
        <pc:graphicFrameChg chg="add mod ord replST">
          <ac:chgData name="Ugo MANTEL" userId="2d5b7065-31bb-4181-a7f8-a73bf0c30211" providerId="ADAL" clId="{358ACBA0-0209-42F1-8A58-9E837225743E}" dt="2022-01-19T08:25:06.391" v="3355"/>
          <ac:graphicFrameMkLst>
            <pc:docMk/>
            <pc:sldMk cId="2606743066" sldId="7296"/>
            <ac:graphicFrameMk id="142" creationId="{B2BD0F14-A6F0-41B6-9A07-885688B673F5}"/>
          </ac:graphicFrameMkLst>
        </pc:graphicFrameChg>
        <pc:graphicFrameChg chg="add mod ord replST">
          <ac:chgData name="Ugo MANTEL" userId="2d5b7065-31bb-4181-a7f8-a73bf0c30211" providerId="ADAL" clId="{358ACBA0-0209-42F1-8A58-9E837225743E}" dt="2022-01-19T08:25:06.410" v="3422"/>
          <ac:graphicFrameMkLst>
            <pc:docMk/>
            <pc:sldMk cId="2606743066" sldId="7296"/>
            <ac:graphicFrameMk id="143" creationId="{BD43DECB-3D46-4971-B7DD-A24E944F438A}"/>
          </ac:graphicFrameMkLst>
        </pc:graphicFrameChg>
        <pc:graphicFrameChg chg="del">
          <ac:chgData name="Ugo MANTEL" userId="2d5b7065-31bb-4181-a7f8-a73bf0c30211" providerId="ADAL" clId="{358ACBA0-0209-42F1-8A58-9E837225743E}" dt="2022-01-19T08:25:05.984" v="3071"/>
          <ac:graphicFrameMkLst>
            <pc:docMk/>
            <pc:sldMk cId="2606743066" sldId="7296"/>
            <ac:graphicFrameMk id="161" creationId="{9286AA16-0DB4-44A5-9362-04A8F56FFA0A}"/>
          </ac:graphicFrameMkLst>
        </pc:graphicFrameChg>
        <pc:graphicFrameChg chg="del">
          <ac:chgData name="Ugo MANTEL" userId="2d5b7065-31bb-4181-a7f8-a73bf0c30211" providerId="ADAL" clId="{358ACBA0-0209-42F1-8A58-9E837225743E}" dt="2022-01-19T08:25:06.347" v="3294"/>
          <ac:graphicFrameMkLst>
            <pc:docMk/>
            <pc:sldMk cId="2606743066" sldId="7296"/>
            <ac:graphicFrameMk id="169" creationId="{A695A985-917E-414B-803D-D991A9D4684B}"/>
          </ac:graphicFrameMkLst>
        </pc:graphicFrameChg>
        <pc:cxnChg chg="mod ord">
          <ac:chgData name="Ugo MANTEL" userId="2d5b7065-31bb-4181-a7f8-a73bf0c30211" providerId="ADAL" clId="{358ACBA0-0209-42F1-8A58-9E837225743E}" dt="2022-01-19T08:25:06.377" v="3309"/>
          <ac:cxnSpMkLst>
            <pc:docMk/>
            <pc:sldMk cId="2606743066" sldId="7296"/>
            <ac:cxnSpMk id="7" creationId="{24795BD1-E365-4281-A39E-4AF936F8877B}"/>
          </ac:cxnSpMkLst>
        </pc:cxnChg>
        <pc:cxnChg chg="mod ord">
          <ac:chgData name="Ugo MANTEL" userId="2d5b7065-31bb-4181-a7f8-a73bf0c30211" providerId="ADAL" clId="{358ACBA0-0209-42F1-8A58-9E837225743E}" dt="2022-01-19T08:25:06.389" v="3351"/>
          <ac:cxnSpMkLst>
            <pc:docMk/>
            <pc:sldMk cId="2606743066" sldId="7296"/>
            <ac:cxnSpMk id="25" creationId="{34629DF9-34E1-4F41-AFD1-BDF5A9BBB007}"/>
          </ac:cxnSpMkLst>
        </pc:cxnChg>
        <pc:cxnChg chg="mod ord">
          <ac:chgData name="Ugo MANTEL" userId="2d5b7065-31bb-4181-a7f8-a73bf0c30211" providerId="ADAL" clId="{358ACBA0-0209-42F1-8A58-9E837225743E}" dt="2022-01-19T08:25:06.392" v="3361"/>
          <ac:cxnSpMkLst>
            <pc:docMk/>
            <pc:sldMk cId="2606743066" sldId="7296"/>
            <ac:cxnSpMk id="37" creationId="{75073E8B-150E-4780-9511-6E0E0D8C22B2}"/>
          </ac:cxnSpMkLst>
        </pc:cxnChg>
        <pc:cxnChg chg="mod ord">
          <ac:chgData name="Ugo MANTEL" userId="2d5b7065-31bb-4181-a7f8-a73bf0c30211" providerId="ADAL" clId="{358ACBA0-0209-42F1-8A58-9E837225743E}" dt="2022-01-19T08:25:06.386" v="3339"/>
          <ac:cxnSpMkLst>
            <pc:docMk/>
            <pc:sldMk cId="2606743066" sldId="7296"/>
            <ac:cxnSpMk id="47" creationId="{78CDF481-9DF8-432F-948A-6F8DC04BBA9D}"/>
          </ac:cxnSpMkLst>
        </pc:cxnChg>
        <pc:cxnChg chg="mod ord">
          <ac:chgData name="Ugo MANTEL" userId="2d5b7065-31bb-4181-a7f8-a73bf0c30211" providerId="ADAL" clId="{358ACBA0-0209-42F1-8A58-9E837225743E}" dt="2022-01-19T08:25:06.391" v="3353"/>
          <ac:cxnSpMkLst>
            <pc:docMk/>
            <pc:sldMk cId="2606743066" sldId="7296"/>
            <ac:cxnSpMk id="48" creationId="{93B0E42D-AABD-4FFC-B9C9-2F8834BA0647}"/>
          </ac:cxnSpMkLst>
        </pc:cxnChg>
        <pc:cxnChg chg="mod ord">
          <ac:chgData name="Ugo MANTEL" userId="2d5b7065-31bb-4181-a7f8-a73bf0c30211" providerId="ADAL" clId="{358ACBA0-0209-42F1-8A58-9E837225743E}" dt="2022-01-19T08:25:06.394" v="3363"/>
          <ac:cxnSpMkLst>
            <pc:docMk/>
            <pc:sldMk cId="2606743066" sldId="7296"/>
            <ac:cxnSpMk id="49" creationId="{B7610EA4-5459-49B3-903C-73D4DEC911D4}"/>
          </ac:cxnSpMkLst>
        </pc:cxnChg>
        <pc:cxnChg chg="mod ord">
          <ac:chgData name="Ugo MANTEL" userId="2d5b7065-31bb-4181-a7f8-a73bf0c30211" providerId="ADAL" clId="{358ACBA0-0209-42F1-8A58-9E837225743E}" dt="2022-01-19T08:25:06.409" v="3412"/>
          <ac:cxnSpMkLst>
            <pc:docMk/>
            <pc:sldMk cId="2606743066" sldId="7296"/>
            <ac:cxnSpMk id="58" creationId="{669C5AF0-B4E8-4141-A47F-841FE8776F48}"/>
          </ac:cxnSpMkLst>
        </pc:cxnChg>
        <pc:cxnChg chg="mod ord">
          <ac:chgData name="Ugo MANTEL" userId="2d5b7065-31bb-4181-a7f8-a73bf0c30211" providerId="ADAL" clId="{358ACBA0-0209-42F1-8A58-9E837225743E}" dt="2022-01-19T08:25:06.410" v="3416"/>
          <ac:cxnSpMkLst>
            <pc:docMk/>
            <pc:sldMk cId="2606743066" sldId="7296"/>
            <ac:cxnSpMk id="59" creationId="{36B999F7-9034-4051-8BD0-9AB0DA7B0095}"/>
          </ac:cxnSpMkLst>
        </pc:cxnChg>
        <pc:cxnChg chg="mod ord">
          <ac:chgData name="Ugo MANTEL" userId="2d5b7065-31bb-4181-a7f8-a73bf0c30211" providerId="ADAL" clId="{358ACBA0-0209-42F1-8A58-9E837225743E}" dt="2022-01-19T08:25:06.410" v="3420"/>
          <ac:cxnSpMkLst>
            <pc:docMk/>
            <pc:sldMk cId="2606743066" sldId="7296"/>
            <ac:cxnSpMk id="60" creationId="{0B34DEFA-47AC-4ECF-9845-5DD778C7DDFA}"/>
          </ac:cxnSpMkLst>
        </pc:cxnChg>
        <pc:cxnChg chg="mod ord">
          <ac:chgData name="Ugo MANTEL" userId="2d5b7065-31bb-4181-a7f8-a73bf0c30211" providerId="ADAL" clId="{358ACBA0-0209-42F1-8A58-9E837225743E}" dt="2022-01-19T08:25:06.414" v="3428"/>
          <ac:cxnSpMkLst>
            <pc:docMk/>
            <pc:sldMk cId="2606743066" sldId="7296"/>
            <ac:cxnSpMk id="61" creationId="{E143F870-A861-4B46-9089-8BF32D113531}"/>
          </ac:cxnSpMkLst>
        </pc:cxnChg>
        <pc:cxnChg chg="mod ord">
          <ac:chgData name="Ugo MANTEL" userId="2d5b7065-31bb-4181-a7f8-a73bf0c30211" providerId="ADAL" clId="{358ACBA0-0209-42F1-8A58-9E837225743E}" dt="2022-01-19T08:25:06.386" v="3341"/>
          <ac:cxnSpMkLst>
            <pc:docMk/>
            <pc:sldMk cId="2606743066" sldId="7296"/>
            <ac:cxnSpMk id="66" creationId="{79A8DA31-C5AD-4BF7-AE7F-B7BAECAB5A83}"/>
          </ac:cxnSpMkLst>
        </pc:cxnChg>
        <pc:cxnChg chg="mod ord">
          <ac:chgData name="Ugo MANTEL" userId="2d5b7065-31bb-4181-a7f8-a73bf0c30211" providerId="ADAL" clId="{358ACBA0-0209-42F1-8A58-9E837225743E}" dt="2022-01-19T08:25:06.387" v="3343"/>
          <ac:cxnSpMkLst>
            <pc:docMk/>
            <pc:sldMk cId="2606743066" sldId="7296"/>
            <ac:cxnSpMk id="67" creationId="{CC6BD7FC-D4D6-498B-80CD-FC49FB7828F7}"/>
          </ac:cxnSpMkLst>
        </pc:cxnChg>
        <pc:cxnChg chg="mod ord">
          <ac:chgData name="Ugo MANTEL" userId="2d5b7065-31bb-4181-a7f8-a73bf0c30211" providerId="ADAL" clId="{358ACBA0-0209-42F1-8A58-9E837225743E}" dt="2022-01-19T08:25:06.388" v="3347"/>
          <ac:cxnSpMkLst>
            <pc:docMk/>
            <pc:sldMk cId="2606743066" sldId="7296"/>
            <ac:cxnSpMk id="68" creationId="{3050AA80-09E2-4F75-820F-18E1D3114673}"/>
          </ac:cxnSpMkLst>
        </pc:cxnChg>
        <pc:cxnChg chg="mod ord">
          <ac:chgData name="Ugo MANTEL" userId="2d5b7065-31bb-4181-a7f8-a73bf0c30211" providerId="ADAL" clId="{358ACBA0-0209-42F1-8A58-9E837225743E}" dt="2022-01-19T08:25:06.388" v="3349"/>
          <ac:cxnSpMkLst>
            <pc:docMk/>
            <pc:sldMk cId="2606743066" sldId="7296"/>
            <ac:cxnSpMk id="69" creationId="{BEC3B086-CC80-436D-BDA6-4674AB3BEC7E}"/>
          </ac:cxnSpMkLst>
        </pc:cxnChg>
        <pc:cxnChg chg="mod ord">
          <ac:chgData name="Ugo MANTEL" userId="2d5b7065-31bb-4181-a7f8-a73bf0c30211" providerId="ADAL" clId="{358ACBA0-0209-42F1-8A58-9E837225743E}" dt="2022-01-19T08:25:06.387" v="3345"/>
          <ac:cxnSpMkLst>
            <pc:docMk/>
            <pc:sldMk cId="2606743066" sldId="7296"/>
            <ac:cxnSpMk id="70" creationId="{0F108BD5-38F6-4354-9E3B-C22FA7EF766B}"/>
          </ac:cxnSpMkLst>
        </pc:cxnChg>
        <pc:cxnChg chg="mod ord">
          <ac:chgData name="Ugo MANTEL" userId="2d5b7065-31bb-4181-a7f8-a73bf0c30211" providerId="ADAL" clId="{358ACBA0-0209-42F1-8A58-9E837225743E}" dt="2022-01-19T08:25:06.392" v="3359"/>
          <ac:cxnSpMkLst>
            <pc:docMk/>
            <pc:sldMk cId="2606743066" sldId="7296"/>
            <ac:cxnSpMk id="73" creationId="{E2B50D97-4280-4448-AECD-08A246045208}"/>
          </ac:cxnSpMkLst>
        </pc:cxnChg>
        <pc:cxnChg chg="mod ord">
          <ac:chgData name="Ugo MANTEL" userId="2d5b7065-31bb-4181-a7f8-a73bf0c30211" providerId="ADAL" clId="{358ACBA0-0209-42F1-8A58-9E837225743E}" dt="2022-01-19T08:25:06.394" v="3365"/>
          <ac:cxnSpMkLst>
            <pc:docMk/>
            <pc:sldMk cId="2606743066" sldId="7296"/>
            <ac:cxnSpMk id="78" creationId="{3EEB4CAF-C90B-45A2-8102-26ABDED9F69F}"/>
          </ac:cxnSpMkLst>
        </pc:cxnChg>
        <pc:cxnChg chg="mod ord">
          <ac:chgData name="Ugo MANTEL" userId="2d5b7065-31bb-4181-a7f8-a73bf0c30211" providerId="ADAL" clId="{358ACBA0-0209-42F1-8A58-9E837225743E}" dt="2022-01-19T08:25:06.395" v="3369"/>
          <ac:cxnSpMkLst>
            <pc:docMk/>
            <pc:sldMk cId="2606743066" sldId="7296"/>
            <ac:cxnSpMk id="79" creationId="{6206EC66-1E12-4DFB-9C44-7CBCC2B790AF}"/>
          </ac:cxnSpMkLst>
        </pc:cxnChg>
        <pc:cxnChg chg="mod ord">
          <ac:chgData name="Ugo MANTEL" userId="2d5b7065-31bb-4181-a7f8-a73bf0c30211" providerId="ADAL" clId="{358ACBA0-0209-42F1-8A58-9E837225743E}" dt="2022-01-19T08:25:06.395" v="3367"/>
          <ac:cxnSpMkLst>
            <pc:docMk/>
            <pc:sldMk cId="2606743066" sldId="7296"/>
            <ac:cxnSpMk id="80" creationId="{93579EED-BBC6-47A6-82F5-483125BB1B4C}"/>
          </ac:cxnSpMkLst>
        </pc:cxnChg>
        <pc:cxnChg chg="mod ord">
          <ac:chgData name="Ugo MANTEL" userId="2d5b7065-31bb-4181-a7f8-a73bf0c30211" providerId="ADAL" clId="{358ACBA0-0209-42F1-8A58-9E837225743E}" dt="2022-01-19T08:25:06.395" v="3371"/>
          <ac:cxnSpMkLst>
            <pc:docMk/>
            <pc:sldMk cId="2606743066" sldId="7296"/>
            <ac:cxnSpMk id="81" creationId="{B9CCA998-B91C-41AD-A438-A16A1F1DB94F}"/>
          </ac:cxnSpMkLst>
        </pc:cxnChg>
        <pc:cxnChg chg="mod ord">
          <ac:chgData name="Ugo MANTEL" userId="2d5b7065-31bb-4181-a7f8-a73bf0c30211" providerId="ADAL" clId="{358ACBA0-0209-42F1-8A58-9E837225743E}" dt="2022-01-19T08:25:06.396" v="3375"/>
          <ac:cxnSpMkLst>
            <pc:docMk/>
            <pc:sldMk cId="2606743066" sldId="7296"/>
            <ac:cxnSpMk id="82" creationId="{FFADCF60-EB69-4D4E-A811-CBF65C4FF443}"/>
          </ac:cxnSpMkLst>
        </pc:cxnChg>
        <pc:cxnChg chg="mod ord">
          <ac:chgData name="Ugo MANTEL" userId="2d5b7065-31bb-4181-a7f8-a73bf0c30211" providerId="ADAL" clId="{358ACBA0-0209-42F1-8A58-9E837225743E}" dt="2022-01-19T08:25:06.396" v="3373"/>
          <ac:cxnSpMkLst>
            <pc:docMk/>
            <pc:sldMk cId="2606743066" sldId="7296"/>
            <ac:cxnSpMk id="83" creationId="{B7BF7630-C0CB-47AC-80D0-27267B467830}"/>
          </ac:cxnSpMkLst>
        </pc:cxnChg>
        <pc:cxnChg chg="mod ord">
          <ac:chgData name="Ugo MANTEL" userId="2d5b7065-31bb-4181-a7f8-a73bf0c30211" providerId="ADAL" clId="{358ACBA0-0209-42F1-8A58-9E837225743E}" dt="2022-01-19T08:25:06.410" v="3418"/>
          <ac:cxnSpMkLst>
            <pc:docMk/>
            <pc:sldMk cId="2606743066" sldId="7296"/>
            <ac:cxnSpMk id="128" creationId="{5745E546-9BDF-42DB-9DDB-7DD1821DD37D}"/>
          </ac:cxnSpMkLst>
        </pc:cxnChg>
        <pc:cxnChg chg="mod ord">
          <ac:chgData name="Ugo MANTEL" userId="2d5b7065-31bb-4181-a7f8-a73bf0c30211" providerId="ADAL" clId="{358ACBA0-0209-42F1-8A58-9E837225743E}" dt="2022-01-19T08:25:06.408" v="3408"/>
          <ac:cxnSpMkLst>
            <pc:docMk/>
            <pc:sldMk cId="2606743066" sldId="7296"/>
            <ac:cxnSpMk id="130" creationId="{2D82C62B-1EC3-4AED-9D52-B96061F0E11C}"/>
          </ac:cxnSpMkLst>
        </pc:cxnChg>
        <pc:cxnChg chg="mod ord">
          <ac:chgData name="Ugo MANTEL" userId="2d5b7065-31bb-4181-a7f8-a73bf0c30211" providerId="ADAL" clId="{358ACBA0-0209-42F1-8A58-9E837225743E}" dt="2022-01-19T08:25:06.408" v="3410"/>
          <ac:cxnSpMkLst>
            <pc:docMk/>
            <pc:sldMk cId="2606743066" sldId="7296"/>
            <ac:cxnSpMk id="131" creationId="{E9973A01-AFD7-4F2E-8A0A-1D2EC8910AA2}"/>
          </ac:cxnSpMkLst>
        </pc:cxnChg>
        <pc:cxnChg chg="mod ord">
          <ac:chgData name="Ugo MANTEL" userId="2d5b7065-31bb-4181-a7f8-a73bf0c30211" providerId="ADAL" clId="{358ACBA0-0209-42F1-8A58-9E837225743E}" dt="2022-01-19T08:25:06.409" v="3414"/>
          <ac:cxnSpMkLst>
            <pc:docMk/>
            <pc:sldMk cId="2606743066" sldId="7296"/>
            <ac:cxnSpMk id="138" creationId="{BCD7CC14-1F2D-4009-9ECF-9C99B525E4E3}"/>
          </ac:cxnSpMkLst>
        </pc:cxnChg>
        <pc:cxnChg chg="mod ord">
          <ac:chgData name="Ugo MANTEL" userId="2d5b7065-31bb-4181-a7f8-a73bf0c30211" providerId="ADAL" clId="{358ACBA0-0209-42F1-8A58-9E837225743E}" dt="2022-01-19T08:25:06.407" v="3406"/>
          <ac:cxnSpMkLst>
            <pc:docMk/>
            <pc:sldMk cId="2606743066" sldId="7296"/>
            <ac:cxnSpMk id="139" creationId="{13172E86-188D-4B99-9693-E953C139FFFA}"/>
          </ac:cxnSpMkLst>
        </pc:cxnChg>
        <pc:cxnChg chg="mod ord">
          <ac:chgData name="Ugo MANTEL" userId="2d5b7065-31bb-4181-a7f8-a73bf0c30211" providerId="ADAL" clId="{358ACBA0-0209-42F1-8A58-9E837225743E}" dt="2022-01-19T08:25:06.415" v="3432"/>
          <ac:cxnSpMkLst>
            <pc:docMk/>
            <pc:sldMk cId="2606743066" sldId="7296"/>
            <ac:cxnSpMk id="151" creationId="{A7575981-82A5-49C1-B1E7-68CC7F6A050A}"/>
          </ac:cxnSpMkLst>
        </pc:cxnChg>
        <pc:cxnChg chg="mod ord">
          <ac:chgData name="Ugo MANTEL" userId="2d5b7065-31bb-4181-a7f8-a73bf0c30211" providerId="ADAL" clId="{358ACBA0-0209-42F1-8A58-9E837225743E}" dt="2022-01-19T08:25:06.416" v="3434"/>
          <ac:cxnSpMkLst>
            <pc:docMk/>
            <pc:sldMk cId="2606743066" sldId="7296"/>
            <ac:cxnSpMk id="152" creationId="{13AA452D-51BD-47B3-85FE-150A0846BCE2}"/>
          </ac:cxnSpMkLst>
        </pc:cxnChg>
        <pc:cxnChg chg="mod ord">
          <ac:chgData name="Ugo MANTEL" userId="2d5b7065-31bb-4181-a7f8-a73bf0c30211" providerId="ADAL" clId="{358ACBA0-0209-42F1-8A58-9E837225743E}" dt="2022-01-19T08:25:06.416" v="3436"/>
          <ac:cxnSpMkLst>
            <pc:docMk/>
            <pc:sldMk cId="2606743066" sldId="7296"/>
            <ac:cxnSpMk id="153" creationId="{782AB23C-371A-48F4-8BF7-DBF4D5B72117}"/>
          </ac:cxnSpMkLst>
        </pc:cxnChg>
        <pc:cxnChg chg="mod ord">
          <ac:chgData name="Ugo MANTEL" userId="2d5b7065-31bb-4181-a7f8-a73bf0c30211" providerId="ADAL" clId="{358ACBA0-0209-42F1-8A58-9E837225743E}" dt="2022-01-19T08:25:06.417" v="3440"/>
          <ac:cxnSpMkLst>
            <pc:docMk/>
            <pc:sldMk cId="2606743066" sldId="7296"/>
            <ac:cxnSpMk id="154" creationId="{0201D688-92FC-4434-94CA-C1098CEB67FA}"/>
          </ac:cxnSpMkLst>
        </pc:cxnChg>
        <pc:cxnChg chg="mod ord">
          <ac:chgData name="Ugo MANTEL" userId="2d5b7065-31bb-4181-a7f8-a73bf0c30211" providerId="ADAL" clId="{358ACBA0-0209-42F1-8A58-9E837225743E}" dt="2022-01-19T08:25:06.417" v="3442"/>
          <ac:cxnSpMkLst>
            <pc:docMk/>
            <pc:sldMk cId="2606743066" sldId="7296"/>
            <ac:cxnSpMk id="159" creationId="{70503CAE-5640-4528-B097-2919EDCE4BF1}"/>
          </ac:cxnSpMkLst>
        </pc:cxnChg>
        <pc:cxnChg chg="mod ord">
          <ac:chgData name="Ugo MANTEL" userId="2d5b7065-31bb-4181-a7f8-a73bf0c30211" providerId="ADAL" clId="{358ACBA0-0209-42F1-8A58-9E837225743E}" dt="2022-01-19T08:25:06.416" v="3438"/>
          <ac:cxnSpMkLst>
            <pc:docMk/>
            <pc:sldMk cId="2606743066" sldId="7296"/>
            <ac:cxnSpMk id="164" creationId="{0D3A4925-358E-4DAE-A308-421E143A7C97}"/>
          </ac:cxnSpMkLst>
        </pc:cxnChg>
        <pc:cxnChg chg="mod ord">
          <ac:chgData name="Ugo MANTEL" userId="2d5b7065-31bb-4181-a7f8-a73bf0c30211" providerId="ADAL" clId="{358ACBA0-0209-42F1-8A58-9E837225743E}" dt="2022-01-19T08:25:06.384" v="3333"/>
          <ac:cxnSpMkLst>
            <pc:docMk/>
            <pc:sldMk cId="2606743066" sldId="7296"/>
            <ac:cxnSpMk id="191" creationId="{1C63622A-EA21-4F14-9950-D80DF756A098}"/>
          </ac:cxnSpMkLst>
        </pc:cxnChg>
        <pc:cxnChg chg="mod ord">
          <ac:chgData name="Ugo MANTEL" userId="2d5b7065-31bb-4181-a7f8-a73bf0c30211" providerId="ADAL" clId="{358ACBA0-0209-42F1-8A58-9E837225743E}" dt="2022-01-19T08:25:06.410" v="3424"/>
          <ac:cxnSpMkLst>
            <pc:docMk/>
            <pc:sldMk cId="2606743066" sldId="7296"/>
            <ac:cxnSpMk id="557" creationId="{A6903063-8E55-4AB3-892E-35D4C47FADA1}"/>
          </ac:cxnSpMkLst>
        </pc:cxnChg>
        <pc:cxnChg chg="mod ord">
          <ac:chgData name="Ugo MANTEL" userId="2d5b7065-31bb-4181-a7f8-a73bf0c30211" providerId="ADAL" clId="{358ACBA0-0209-42F1-8A58-9E837225743E}" dt="2022-01-19T08:25:06.414" v="3426"/>
          <ac:cxnSpMkLst>
            <pc:docMk/>
            <pc:sldMk cId="2606743066" sldId="7296"/>
            <ac:cxnSpMk id="560" creationId="{B78D9B46-1E3D-4E74-B757-DB417EE2269C}"/>
          </ac:cxnSpMkLst>
        </pc:cxnChg>
        <pc:cxnChg chg="mod ord">
          <ac:chgData name="Ugo MANTEL" userId="2d5b7065-31bb-4181-a7f8-a73bf0c30211" providerId="ADAL" clId="{358ACBA0-0209-42F1-8A58-9E837225743E}" dt="2022-01-19T08:25:06.415" v="3430"/>
          <ac:cxnSpMkLst>
            <pc:docMk/>
            <pc:sldMk cId="2606743066" sldId="7296"/>
            <ac:cxnSpMk id="562" creationId="{68FB8BC3-C617-474C-85A3-8E8B2DDF218B}"/>
          </ac:cxnSpMkLst>
        </pc:cxnChg>
        <pc:cxnChg chg="mod ord">
          <ac:chgData name="Ugo MANTEL" userId="2d5b7065-31bb-4181-a7f8-a73bf0c30211" providerId="ADAL" clId="{358ACBA0-0209-42F1-8A58-9E837225743E}" dt="2022-01-19T08:25:06.392" v="3357"/>
          <ac:cxnSpMkLst>
            <pc:docMk/>
            <pc:sldMk cId="2606743066" sldId="7296"/>
            <ac:cxnSpMk id="567" creationId="{4C2DC129-19BD-4D0C-94B4-09D21B266B10}"/>
          </ac:cxnSpMkLst>
        </pc:cxnChg>
      </pc:sldChg>
      <pc:sldChg chg="addSp delSp modSp mod">
        <pc:chgData name="Ugo MANTEL" userId="2d5b7065-31bb-4181-a7f8-a73bf0c30211" providerId="ADAL" clId="{358ACBA0-0209-42F1-8A58-9E837225743E}" dt="2022-01-19T08:24:26.862" v="355"/>
        <pc:sldMkLst>
          <pc:docMk/>
          <pc:sldMk cId="331453943" sldId="7305"/>
        </pc:sldMkLst>
        <pc:spChg chg="mod">
          <ac:chgData name="Ugo MANTEL" userId="2d5b7065-31bb-4181-a7f8-a73bf0c30211" providerId="ADAL" clId="{358ACBA0-0209-42F1-8A58-9E837225743E}" dt="2022-01-19T08:24:26.832" v="267"/>
          <ac:spMkLst>
            <pc:docMk/>
            <pc:sldMk cId="331453943" sldId="7305"/>
            <ac:spMk id="2" creationId="{0C8C644C-31C7-4A94-9DBE-BC2D5E5EA03F}"/>
          </ac:spMkLst>
        </pc:spChg>
        <pc:spChg chg="mod ord">
          <ac:chgData name="Ugo MANTEL" userId="2d5b7065-31bb-4181-a7f8-a73bf0c30211" providerId="ADAL" clId="{358ACBA0-0209-42F1-8A58-9E837225743E}" dt="2022-01-19T08:24:26.833" v="269"/>
          <ac:spMkLst>
            <pc:docMk/>
            <pc:sldMk cId="331453943" sldId="7305"/>
            <ac:spMk id="3" creationId="{CA92852A-3D6E-4A81-BBE6-303156A5B84A}"/>
          </ac:spMkLst>
        </pc:spChg>
        <pc:spChg chg="add del mod modVis">
          <ac:chgData name="Ugo MANTEL" userId="2d5b7065-31bb-4181-a7f8-a73bf0c30211" providerId="ADAL" clId="{358ACBA0-0209-42F1-8A58-9E837225743E}" dt="2022-01-19T08:24:26.855" v="353"/>
          <ac:spMkLst>
            <pc:docMk/>
            <pc:sldMk cId="331453943" sldId="7305"/>
            <ac:spMk id="4" creationId="{865E7402-5EBF-4553-92DD-51374FF92B61}"/>
          </ac:spMkLst>
        </pc:spChg>
        <pc:spChg chg="mod ord">
          <ac:chgData name="Ugo MANTEL" userId="2d5b7065-31bb-4181-a7f8-a73bf0c30211" providerId="ADAL" clId="{358ACBA0-0209-42F1-8A58-9E837225743E}" dt="2022-01-19T08:24:26.833" v="271"/>
          <ac:spMkLst>
            <pc:docMk/>
            <pc:sldMk cId="331453943" sldId="7305"/>
            <ac:spMk id="5" creationId="{C1BE3B01-B465-4FC4-9103-5C1DFF8ABA04}"/>
          </ac:spMkLst>
        </pc:spChg>
        <pc:spChg chg="mod ord">
          <ac:chgData name="Ugo MANTEL" userId="2d5b7065-31bb-4181-a7f8-a73bf0c30211" providerId="ADAL" clId="{358ACBA0-0209-42F1-8A58-9E837225743E}" dt="2022-01-19T08:24:26.835" v="275"/>
          <ac:spMkLst>
            <pc:docMk/>
            <pc:sldMk cId="331453943" sldId="7305"/>
            <ac:spMk id="19" creationId="{216176D6-1939-486C-9082-E46F260BDF61}"/>
          </ac:spMkLst>
        </pc:spChg>
        <pc:spChg chg="mod ord">
          <ac:chgData name="Ugo MANTEL" userId="2d5b7065-31bb-4181-a7f8-a73bf0c30211" providerId="ADAL" clId="{358ACBA0-0209-42F1-8A58-9E837225743E}" dt="2022-01-19T08:24:26.835" v="277"/>
          <ac:spMkLst>
            <pc:docMk/>
            <pc:sldMk cId="331453943" sldId="7305"/>
            <ac:spMk id="20" creationId="{2E5F096F-ED89-4C78-ACD2-B13DD2C98CCD}"/>
          </ac:spMkLst>
        </pc:spChg>
        <pc:spChg chg="mod ord">
          <ac:chgData name="Ugo MANTEL" userId="2d5b7065-31bb-4181-a7f8-a73bf0c30211" providerId="ADAL" clId="{358ACBA0-0209-42F1-8A58-9E837225743E}" dt="2022-01-19T08:24:26.836" v="279"/>
          <ac:spMkLst>
            <pc:docMk/>
            <pc:sldMk cId="331453943" sldId="7305"/>
            <ac:spMk id="21" creationId="{A705BDE0-4920-4AF8-B8F4-FC30653B777B}"/>
          </ac:spMkLst>
        </pc:spChg>
        <pc:spChg chg="mod ord">
          <ac:chgData name="Ugo MANTEL" userId="2d5b7065-31bb-4181-a7f8-a73bf0c30211" providerId="ADAL" clId="{358ACBA0-0209-42F1-8A58-9E837225743E}" dt="2022-01-19T08:24:26.837" v="282"/>
          <ac:spMkLst>
            <pc:docMk/>
            <pc:sldMk cId="331453943" sldId="7305"/>
            <ac:spMk id="29" creationId="{50421E13-4178-4BE7-83F1-896E70A98368}"/>
          </ac:spMkLst>
        </pc:spChg>
        <pc:spChg chg="mod">
          <ac:chgData name="Ugo MANTEL" userId="2d5b7065-31bb-4181-a7f8-a73bf0c30211" providerId="ADAL" clId="{358ACBA0-0209-42F1-8A58-9E837225743E}" dt="2022-01-19T08:24:26.842" v="302"/>
          <ac:spMkLst>
            <pc:docMk/>
            <pc:sldMk cId="331453943" sldId="7305"/>
            <ac:spMk id="36" creationId="{FA7E54BE-3DC2-4628-B40E-3B82296DDC5C}"/>
          </ac:spMkLst>
        </pc:spChg>
        <pc:spChg chg="mod">
          <ac:chgData name="Ugo MANTEL" userId="2d5b7065-31bb-4181-a7f8-a73bf0c30211" providerId="ADAL" clId="{358ACBA0-0209-42F1-8A58-9E837225743E}" dt="2022-01-19T08:24:26.843" v="304"/>
          <ac:spMkLst>
            <pc:docMk/>
            <pc:sldMk cId="331453943" sldId="7305"/>
            <ac:spMk id="37" creationId="{FEE08D55-A661-4CEE-86E2-638704060D87}"/>
          </ac:spMkLst>
        </pc:spChg>
        <pc:spChg chg="mod">
          <ac:chgData name="Ugo MANTEL" userId="2d5b7065-31bb-4181-a7f8-a73bf0c30211" providerId="ADAL" clId="{358ACBA0-0209-42F1-8A58-9E837225743E}" dt="2022-01-19T08:24:26.843" v="305"/>
          <ac:spMkLst>
            <pc:docMk/>
            <pc:sldMk cId="331453943" sldId="7305"/>
            <ac:spMk id="38" creationId="{C18FFD5C-57F7-4F50-9E2A-D4D0470484B6}"/>
          </ac:spMkLst>
        </pc:spChg>
        <pc:spChg chg="mod">
          <ac:chgData name="Ugo MANTEL" userId="2d5b7065-31bb-4181-a7f8-a73bf0c30211" providerId="ADAL" clId="{358ACBA0-0209-42F1-8A58-9E837225743E}" dt="2022-01-19T08:24:26.844" v="306"/>
          <ac:spMkLst>
            <pc:docMk/>
            <pc:sldMk cId="331453943" sldId="7305"/>
            <ac:spMk id="42" creationId="{74FE7692-1B9A-4BB7-B691-E5538DEA03D8}"/>
          </ac:spMkLst>
        </pc:spChg>
        <pc:spChg chg="mod">
          <ac:chgData name="Ugo MANTEL" userId="2d5b7065-31bb-4181-a7f8-a73bf0c30211" providerId="ADAL" clId="{358ACBA0-0209-42F1-8A58-9E837225743E}" dt="2022-01-19T08:24:26.844" v="307"/>
          <ac:spMkLst>
            <pc:docMk/>
            <pc:sldMk cId="331453943" sldId="7305"/>
            <ac:spMk id="43" creationId="{2780679D-3B07-4EA3-BC33-7531414129A4}"/>
          </ac:spMkLst>
        </pc:spChg>
        <pc:spChg chg="mod">
          <ac:chgData name="Ugo MANTEL" userId="2d5b7065-31bb-4181-a7f8-a73bf0c30211" providerId="ADAL" clId="{358ACBA0-0209-42F1-8A58-9E837225743E}" dt="2022-01-19T08:24:26.844" v="308"/>
          <ac:spMkLst>
            <pc:docMk/>
            <pc:sldMk cId="331453943" sldId="7305"/>
            <ac:spMk id="44" creationId="{F3EE6E97-857A-4953-8F0A-DD1432EF3C2A}"/>
          </ac:spMkLst>
        </pc:spChg>
        <pc:spChg chg="mod">
          <ac:chgData name="Ugo MANTEL" userId="2d5b7065-31bb-4181-a7f8-a73bf0c30211" providerId="ADAL" clId="{358ACBA0-0209-42F1-8A58-9E837225743E}" dt="2022-01-19T08:24:26.844" v="309"/>
          <ac:spMkLst>
            <pc:docMk/>
            <pc:sldMk cId="331453943" sldId="7305"/>
            <ac:spMk id="45" creationId="{E0B45A7B-23FD-4656-A6CD-32E1FA948A49}"/>
          </ac:spMkLst>
        </pc:spChg>
        <pc:spChg chg="mod">
          <ac:chgData name="Ugo MANTEL" userId="2d5b7065-31bb-4181-a7f8-a73bf0c30211" providerId="ADAL" clId="{358ACBA0-0209-42F1-8A58-9E837225743E}" dt="2022-01-19T08:24:26.842" v="301"/>
          <ac:spMkLst>
            <pc:docMk/>
            <pc:sldMk cId="331453943" sldId="7305"/>
            <ac:spMk id="46" creationId="{DF713689-8482-42CD-85F3-BBFFF2145D7C}"/>
          </ac:spMkLst>
        </pc:spChg>
        <pc:spChg chg="mod">
          <ac:chgData name="Ugo MANTEL" userId="2d5b7065-31bb-4181-a7f8-a73bf0c30211" providerId="ADAL" clId="{358ACBA0-0209-42F1-8A58-9E837225743E}" dt="2022-01-19T08:24:26.845" v="310"/>
          <ac:spMkLst>
            <pc:docMk/>
            <pc:sldMk cId="331453943" sldId="7305"/>
            <ac:spMk id="47" creationId="{2E720BC0-01AC-4B90-8C6D-C59C343367B6}"/>
          </ac:spMkLst>
        </pc:spChg>
        <pc:spChg chg="mod">
          <ac:chgData name="Ugo MANTEL" userId="2d5b7065-31bb-4181-a7f8-a73bf0c30211" providerId="ADAL" clId="{358ACBA0-0209-42F1-8A58-9E837225743E}" dt="2022-01-19T08:24:26.843" v="303"/>
          <ac:spMkLst>
            <pc:docMk/>
            <pc:sldMk cId="331453943" sldId="7305"/>
            <ac:spMk id="48" creationId="{76110929-0BFA-4E18-AEB2-7E9D63B255F5}"/>
          </ac:spMkLst>
        </pc:spChg>
        <pc:spChg chg="mod">
          <ac:chgData name="Ugo MANTEL" userId="2d5b7065-31bb-4181-a7f8-a73bf0c30211" providerId="ADAL" clId="{358ACBA0-0209-42F1-8A58-9E837225743E}" dt="2022-01-19T08:24:26.845" v="311"/>
          <ac:spMkLst>
            <pc:docMk/>
            <pc:sldMk cId="331453943" sldId="7305"/>
            <ac:spMk id="49" creationId="{F0F79B94-B4DA-40E1-94F7-4D5C6D6AEEC2}"/>
          </ac:spMkLst>
        </pc:spChg>
        <pc:spChg chg="mod">
          <ac:chgData name="Ugo MANTEL" userId="2d5b7065-31bb-4181-a7f8-a73bf0c30211" providerId="ADAL" clId="{358ACBA0-0209-42F1-8A58-9E837225743E}" dt="2022-01-19T08:24:26.845" v="312"/>
          <ac:spMkLst>
            <pc:docMk/>
            <pc:sldMk cId="331453943" sldId="7305"/>
            <ac:spMk id="50" creationId="{56CCB76D-DEAF-4362-B69F-463808DBE837}"/>
          </ac:spMkLst>
        </pc:spChg>
        <pc:spChg chg="mod">
          <ac:chgData name="Ugo MANTEL" userId="2d5b7065-31bb-4181-a7f8-a73bf0c30211" providerId="ADAL" clId="{358ACBA0-0209-42F1-8A58-9E837225743E}" dt="2022-01-19T08:24:26.845" v="313"/>
          <ac:spMkLst>
            <pc:docMk/>
            <pc:sldMk cId="331453943" sldId="7305"/>
            <ac:spMk id="51" creationId="{C3848056-F542-4E97-85EE-CC6C8C0361C6}"/>
          </ac:spMkLst>
        </pc:spChg>
        <pc:spChg chg="mod">
          <ac:chgData name="Ugo MANTEL" userId="2d5b7065-31bb-4181-a7f8-a73bf0c30211" providerId="ADAL" clId="{358ACBA0-0209-42F1-8A58-9E837225743E}" dt="2022-01-19T08:24:26.845" v="314"/>
          <ac:spMkLst>
            <pc:docMk/>
            <pc:sldMk cId="331453943" sldId="7305"/>
            <ac:spMk id="52" creationId="{1919C040-363D-4AA1-BC71-0EC6A1FDFB3E}"/>
          </ac:spMkLst>
        </pc:spChg>
        <pc:spChg chg="mod">
          <ac:chgData name="Ugo MANTEL" userId="2d5b7065-31bb-4181-a7f8-a73bf0c30211" providerId="ADAL" clId="{358ACBA0-0209-42F1-8A58-9E837225743E}" dt="2022-01-19T08:24:26.841" v="296"/>
          <ac:spMkLst>
            <pc:docMk/>
            <pc:sldMk cId="331453943" sldId="7305"/>
            <ac:spMk id="82" creationId="{515A21EF-13D0-4BEB-AAB7-8ADFB786FE72}"/>
          </ac:spMkLst>
        </pc:spChg>
        <pc:spChg chg="mod">
          <ac:chgData name="Ugo MANTEL" userId="2d5b7065-31bb-4181-a7f8-a73bf0c30211" providerId="ADAL" clId="{358ACBA0-0209-42F1-8A58-9E837225743E}" dt="2022-01-19T08:24:26.840" v="295"/>
          <ac:spMkLst>
            <pc:docMk/>
            <pc:sldMk cId="331453943" sldId="7305"/>
            <ac:spMk id="83" creationId="{D2177D4E-825B-4E2D-AB38-59DF3A8D03BB}"/>
          </ac:spMkLst>
        </pc:spChg>
        <pc:spChg chg="mod">
          <ac:chgData name="Ugo MANTEL" userId="2d5b7065-31bb-4181-a7f8-a73bf0c30211" providerId="ADAL" clId="{358ACBA0-0209-42F1-8A58-9E837225743E}" dt="2022-01-19T08:24:26.841" v="297"/>
          <ac:spMkLst>
            <pc:docMk/>
            <pc:sldMk cId="331453943" sldId="7305"/>
            <ac:spMk id="84" creationId="{486271CA-8BB8-4AEE-BA3B-910AFBA45061}"/>
          </ac:spMkLst>
        </pc:spChg>
        <pc:spChg chg="mod">
          <ac:chgData name="Ugo MANTEL" userId="2d5b7065-31bb-4181-a7f8-a73bf0c30211" providerId="ADAL" clId="{358ACBA0-0209-42F1-8A58-9E837225743E}" dt="2022-01-19T08:24:26.841" v="298"/>
          <ac:spMkLst>
            <pc:docMk/>
            <pc:sldMk cId="331453943" sldId="7305"/>
            <ac:spMk id="85" creationId="{D76E9A40-249E-4230-843F-0E4EF16CBB17}"/>
          </ac:spMkLst>
        </pc:spChg>
        <pc:spChg chg="mod">
          <ac:chgData name="Ugo MANTEL" userId="2d5b7065-31bb-4181-a7f8-a73bf0c30211" providerId="ADAL" clId="{358ACBA0-0209-42F1-8A58-9E837225743E}" dt="2022-01-19T08:24:26.842" v="299"/>
          <ac:spMkLst>
            <pc:docMk/>
            <pc:sldMk cId="331453943" sldId="7305"/>
            <ac:spMk id="86" creationId="{526C17CE-715A-44B9-B3C0-35DFCBB41795}"/>
          </ac:spMkLst>
        </pc:spChg>
        <pc:spChg chg="mod">
          <ac:chgData name="Ugo MANTEL" userId="2d5b7065-31bb-4181-a7f8-a73bf0c30211" providerId="ADAL" clId="{358ACBA0-0209-42F1-8A58-9E837225743E}" dt="2022-01-19T08:24:26.840" v="294"/>
          <ac:spMkLst>
            <pc:docMk/>
            <pc:sldMk cId="331453943" sldId="7305"/>
            <ac:spMk id="87" creationId="{2D186194-6A22-421B-93B3-9697CD737708}"/>
          </ac:spMkLst>
        </pc:spChg>
        <pc:spChg chg="mod">
          <ac:chgData name="Ugo MANTEL" userId="2d5b7065-31bb-4181-a7f8-a73bf0c30211" providerId="ADAL" clId="{358ACBA0-0209-42F1-8A58-9E837225743E}" dt="2022-01-19T08:24:26.842" v="300"/>
          <ac:spMkLst>
            <pc:docMk/>
            <pc:sldMk cId="331453943" sldId="7305"/>
            <ac:spMk id="88" creationId="{D4E86065-8C35-4196-9CBF-5F3A3A79836C}"/>
          </ac:spMkLst>
        </pc:spChg>
        <pc:spChg chg="mod">
          <ac:chgData name="Ugo MANTEL" userId="2d5b7065-31bb-4181-a7f8-a73bf0c30211" providerId="ADAL" clId="{358ACBA0-0209-42F1-8A58-9E837225743E}" dt="2022-01-19T08:24:26.840" v="293"/>
          <ac:spMkLst>
            <pc:docMk/>
            <pc:sldMk cId="331453943" sldId="7305"/>
            <ac:spMk id="89" creationId="{9C8E8A8A-8280-4CCE-A070-77F30608505B}"/>
          </ac:spMkLst>
        </pc:spChg>
        <pc:spChg chg="mod">
          <ac:chgData name="Ugo MANTEL" userId="2d5b7065-31bb-4181-a7f8-a73bf0c30211" providerId="ADAL" clId="{358ACBA0-0209-42F1-8A58-9E837225743E}" dt="2022-01-19T08:24:26.847" v="319"/>
          <ac:spMkLst>
            <pc:docMk/>
            <pc:sldMk cId="331453943" sldId="7305"/>
            <ac:spMk id="111" creationId="{2528E094-230A-4B09-8099-12477BE27C0B}"/>
          </ac:spMkLst>
        </pc:spChg>
        <pc:spChg chg="mod">
          <ac:chgData name="Ugo MANTEL" userId="2d5b7065-31bb-4181-a7f8-a73bf0c30211" providerId="ADAL" clId="{358ACBA0-0209-42F1-8A58-9E837225743E}" dt="2022-01-19T08:24:26.849" v="326"/>
          <ac:spMkLst>
            <pc:docMk/>
            <pc:sldMk cId="331453943" sldId="7305"/>
            <ac:spMk id="118" creationId="{F3E4930C-2E56-477B-B66D-3BF4CDFB1013}"/>
          </ac:spMkLst>
        </pc:spChg>
        <pc:spChg chg="mod">
          <ac:chgData name="Ugo MANTEL" userId="2d5b7065-31bb-4181-a7f8-a73bf0c30211" providerId="ADAL" clId="{358ACBA0-0209-42F1-8A58-9E837225743E}" dt="2022-01-19T08:24:26.849" v="327"/>
          <ac:spMkLst>
            <pc:docMk/>
            <pc:sldMk cId="331453943" sldId="7305"/>
            <ac:spMk id="119" creationId="{01D27A77-7493-4E04-AB03-0CCEFC4121A7}"/>
          </ac:spMkLst>
        </pc:spChg>
        <pc:spChg chg="mod">
          <ac:chgData name="Ugo MANTEL" userId="2d5b7065-31bb-4181-a7f8-a73bf0c30211" providerId="ADAL" clId="{358ACBA0-0209-42F1-8A58-9E837225743E}" dt="2022-01-19T08:24:26.849" v="325"/>
          <ac:spMkLst>
            <pc:docMk/>
            <pc:sldMk cId="331453943" sldId="7305"/>
            <ac:spMk id="120" creationId="{E0E8ED1A-1EAD-4F8F-817A-B120BB3F5671}"/>
          </ac:spMkLst>
        </pc:spChg>
        <pc:spChg chg="mod">
          <ac:chgData name="Ugo MANTEL" userId="2d5b7065-31bb-4181-a7f8-a73bf0c30211" providerId="ADAL" clId="{358ACBA0-0209-42F1-8A58-9E837225743E}" dt="2022-01-19T08:24:26.850" v="332"/>
          <ac:spMkLst>
            <pc:docMk/>
            <pc:sldMk cId="331453943" sldId="7305"/>
            <ac:spMk id="121" creationId="{A288EC85-073B-4888-BBE4-1D2092DF2ABD}"/>
          </ac:spMkLst>
        </pc:spChg>
        <pc:spChg chg="mod">
          <ac:chgData name="Ugo MANTEL" userId="2d5b7065-31bb-4181-a7f8-a73bf0c30211" providerId="ADAL" clId="{358ACBA0-0209-42F1-8A58-9E837225743E}" dt="2022-01-19T08:24:26.850" v="329"/>
          <ac:spMkLst>
            <pc:docMk/>
            <pc:sldMk cId="331453943" sldId="7305"/>
            <ac:spMk id="122" creationId="{1A4911D7-8C2A-40BE-8A61-DAAF2F7E5F0E}"/>
          </ac:spMkLst>
        </pc:spChg>
        <pc:spChg chg="mod">
          <ac:chgData name="Ugo MANTEL" userId="2d5b7065-31bb-4181-a7f8-a73bf0c30211" providerId="ADAL" clId="{358ACBA0-0209-42F1-8A58-9E837225743E}" dt="2022-01-19T08:24:26.851" v="334"/>
          <ac:spMkLst>
            <pc:docMk/>
            <pc:sldMk cId="331453943" sldId="7305"/>
            <ac:spMk id="123" creationId="{B550C0D3-1F46-44E1-B9E9-7749F1D692BB}"/>
          </ac:spMkLst>
        </pc:spChg>
        <pc:spChg chg="mod">
          <ac:chgData name="Ugo MANTEL" userId="2d5b7065-31bb-4181-a7f8-a73bf0c30211" providerId="ADAL" clId="{358ACBA0-0209-42F1-8A58-9E837225743E}" dt="2022-01-19T08:24:26.850" v="331"/>
          <ac:spMkLst>
            <pc:docMk/>
            <pc:sldMk cId="331453943" sldId="7305"/>
            <ac:spMk id="126" creationId="{4229FADC-A944-4911-8B84-A24B155F8889}"/>
          </ac:spMkLst>
        </pc:spChg>
        <pc:spChg chg="mod">
          <ac:chgData name="Ugo MANTEL" userId="2d5b7065-31bb-4181-a7f8-a73bf0c30211" providerId="ADAL" clId="{358ACBA0-0209-42F1-8A58-9E837225743E}" dt="2022-01-19T08:24:26.851" v="333"/>
          <ac:spMkLst>
            <pc:docMk/>
            <pc:sldMk cId="331453943" sldId="7305"/>
            <ac:spMk id="127" creationId="{76E1D1B5-1927-4FA1-8DB0-F8095AEC234F}"/>
          </ac:spMkLst>
        </pc:spChg>
        <pc:spChg chg="mod">
          <ac:chgData name="Ugo MANTEL" userId="2d5b7065-31bb-4181-a7f8-a73bf0c30211" providerId="ADAL" clId="{358ACBA0-0209-42F1-8A58-9E837225743E}" dt="2022-01-19T08:24:26.849" v="328"/>
          <ac:spMkLst>
            <pc:docMk/>
            <pc:sldMk cId="331453943" sldId="7305"/>
            <ac:spMk id="128" creationId="{B3F91076-BFFF-429D-852F-E72BDF74D56F}"/>
          </ac:spMkLst>
        </pc:spChg>
        <pc:spChg chg="mod">
          <ac:chgData name="Ugo MANTEL" userId="2d5b7065-31bb-4181-a7f8-a73bf0c30211" providerId="ADAL" clId="{358ACBA0-0209-42F1-8A58-9E837225743E}" dt="2022-01-19T08:24:26.851" v="335"/>
          <ac:spMkLst>
            <pc:docMk/>
            <pc:sldMk cId="331453943" sldId="7305"/>
            <ac:spMk id="129" creationId="{25FAA5E8-81F2-4E71-B34B-345B1793D9B4}"/>
          </ac:spMkLst>
        </pc:spChg>
        <pc:spChg chg="mod">
          <ac:chgData name="Ugo MANTEL" userId="2d5b7065-31bb-4181-a7f8-a73bf0c30211" providerId="ADAL" clId="{358ACBA0-0209-42F1-8A58-9E837225743E}" dt="2022-01-19T08:24:26.851" v="336"/>
          <ac:spMkLst>
            <pc:docMk/>
            <pc:sldMk cId="331453943" sldId="7305"/>
            <ac:spMk id="130" creationId="{776BBDBC-0ABD-4C71-A384-C3615C77ECEE}"/>
          </ac:spMkLst>
        </pc:spChg>
        <pc:spChg chg="mod">
          <ac:chgData name="Ugo MANTEL" userId="2d5b7065-31bb-4181-a7f8-a73bf0c30211" providerId="ADAL" clId="{358ACBA0-0209-42F1-8A58-9E837225743E}" dt="2022-01-19T08:24:26.850" v="330"/>
          <ac:spMkLst>
            <pc:docMk/>
            <pc:sldMk cId="331453943" sldId="7305"/>
            <ac:spMk id="131" creationId="{65703B98-F2A6-4F86-9102-E8BA35FDB22B}"/>
          </ac:spMkLst>
        </pc:spChg>
        <pc:spChg chg="mod">
          <ac:chgData name="Ugo MANTEL" userId="2d5b7065-31bb-4181-a7f8-a73bf0c30211" providerId="ADAL" clId="{358ACBA0-0209-42F1-8A58-9E837225743E}" dt="2022-01-19T08:24:26.852" v="337"/>
          <ac:spMkLst>
            <pc:docMk/>
            <pc:sldMk cId="331453943" sldId="7305"/>
            <ac:spMk id="132" creationId="{1DEE1B6A-A09C-4CCD-846D-B916139E1040}"/>
          </ac:spMkLst>
        </pc:spChg>
        <pc:spChg chg="mod">
          <ac:chgData name="Ugo MANTEL" userId="2d5b7065-31bb-4181-a7f8-a73bf0c30211" providerId="ADAL" clId="{358ACBA0-0209-42F1-8A58-9E837225743E}" dt="2022-01-19T08:24:26.852" v="338"/>
          <ac:spMkLst>
            <pc:docMk/>
            <pc:sldMk cId="331453943" sldId="7305"/>
            <ac:spMk id="133" creationId="{1FA5DEF5-2EDF-40C9-8D0C-F5254E64134B}"/>
          </ac:spMkLst>
        </pc:spChg>
        <pc:spChg chg="mod">
          <ac:chgData name="Ugo MANTEL" userId="2d5b7065-31bb-4181-a7f8-a73bf0c30211" providerId="ADAL" clId="{358ACBA0-0209-42F1-8A58-9E837225743E}" dt="2022-01-19T08:24:26.847" v="320"/>
          <ac:spMkLst>
            <pc:docMk/>
            <pc:sldMk cId="331453943" sldId="7305"/>
            <ac:spMk id="173" creationId="{B8A4B50A-4927-43BC-B7FE-9FF720D66F8B}"/>
          </ac:spMkLst>
        </pc:spChg>
        <pc:spChg chg="mod">
          <ac:chgData name="Ugo MANTEL" userId="2d5b7065-31bb-4181-a7f8-a73bf0c30211" providerId="ADAL" clId="{358ACBA0-0209-42F1-8A58-9E837225743E}" dt="2022-01-19T08:24:26.847" v="321"/>
          <ac:spMkLst>
            <pc:docMk/>
            <pc:sldMk cId="331453943" sldId="7305"/>
            <ac:spMk id="174" creationId="{BA6E2E0B-DC24-4266-8C0A-CE9CC577148D}"/>
          </ac:spMkLst>
        </pc:spChg>
        <pc:spChg chg="mod">
          <ac:chgData name="Ugo MANTEL" userId="2d5b7065-31bb-4181-a7f8-a73bf0c30211" providerId="ADAL" clId="{358ACBA0-0209-42F1-8A58-9E837225743E}" dt="2022-01-19T08:24:26.848" v="322"/>
          <ac:spMkLst>
            <pc:docMk/>
            <pc:sldMk cId="331453943" sldId="7305"/>
            <ac:spMk id="175" creationId="{E22F3C49-A98B-4D03-B560-D4D0762AE58B}"/>
          </ac:spMkLst>
        </pc:spChg>
        <pc:spChg chg="mod">
          <ac:chgData name="Ugo MANTEL" userId="2d5b7065-31bb-4181-a7f8-a73bf0c30211" providerId="ADAL" clId="{358ACBA0-0209-42F1-8A58-9E837225743E}" dt="2022-01-19T08:24:26.847" v="318"/>
          <ac:spMkLst>
            <pc:docMk/>
            <pc:sldMk cId="331453943" sldId="7305"/>
            <ac:spMk id="176" creationId="{9F40DA6E-7602-4868-9498-60B5B5679384}"/>
          </ac:spMkLst>
        </pc:spChg>
        <pc:spChg chg="mod">
          <ac:chgData name="Ugo MANTEL" userId="2d5b7065-31bb-4181-a7f8-a73bf0c30211" providerId="ADAL" clId="{358ACBA0-0209-42F1-8A58-9E837225743E}" dt="2022-01-19T08:24:26.845" v="317"/>
          <ac:spMkLst>
            <pc:docMk/>
            <pc:sldMk cId="331453943" sldId="7305"/>
            <ac:spMk id="177" creationId="{7CE4F26A-CAD0-4D36-A402-36F0165AF2F1}"/>
          </ac:spMkLst>
        </pc:spChg>
        <pc:spChg chg="mod">
          <ac:chgData name="Ugo MANTEL" userId="2d5b7065-31bb-4181-a7f8-a73bf0c30211" providerId="ADAL" clId="{358ACBA0-0209-42F1-8A58-9E837225743E}" dt="2022-01-19T08:24:26.848" v="323"/>
          <ac:spMkLst>
            <pc:docMk/>
            <pc:sldMk cId="331453943" sldId="7305"/>
            <ac:spMk id="178" creationId="{0A547A72-3AA2-4EB7-8331-19DF70E64CBD}"/>
          </ac:spMkLst>
        </pc:spChg>
        <pc:spChg chg="mod">
          <ac:chgData name="Ugo MANTEL" userId="2d5b7065-31bb-4181-a7f8-a73bf0c30211" providerId="ADAL" clId="{358ACBA0-0209-42F1-8A58-9E837225743E}" dt="2022-01-19T08:24:26.848" v="324"/>
          <ac:spMkLst>
            <pc:docMk/>
            <pc:sldMk cId="331453943" sldId="7305"/>
            <ac:spMk id="179" creationId="{4BD74424-583E-4E0A-AB8E-31123953A428}"/>
          </ac:spMkLst>
        </pc:spChg>
        <pc:spChg chg="mod">
          <ac:chgData name="Ugo MANTEL" userId="2d5b7065-31bb-4181-a7f8-a73bf0c30211" providerId="ADAL" clId="{358ACBA0-0209-42F1-8A58-9E837225743E}" dt="2022-01-19T08:24:26.853" v="344"/>
          <ac:spMkLst>
            <pc:docMk/>
            <pc:sldMk cId="331453943" sldId="7305"/>
            <ac:spMk id="217" creationId="{75AF85E9-0D8B-4EE0-A049-71DDD7E3186E}"/>
          </ac:spMkLst>
        </pc:spChg>
        <pc:spChg chg="mod">
          <ac:chgData name="Ugo MANTEL" userId="2d5b7065-31bb-4181-a7f8-a73bf0c30211" providerId="ADAL" clId="{358ACBA0-0209-42F1-8A58-9E837225743E}" dt="2022-01-19T08:24:26.853" v="343"/>
          <ac:spMkLst>
            <pc:docMk/>
            <pc:sldMk cId="331453943" sldId="7305"/>
            <ac:spMk id="219" creationId="{2BAA356C-6308-4114-B5C9-A9F3AC238082}"/>
          </ac:spMkLst>
        </pc:spChg>
        <pc:spChg chg="mod">
          <ac:chgData name="Ugo MANTEL" userId="2d5b7065-31bb-4181-a7f8-a73bf0c30211" providerId="ADAL" clId="{358ACBA0-0209-42F1-8A58-9E837225743E}" dt="2022-01-19T08:24:26.853" v="345"/>
          <ac:spMkLst>
            <pc:docMk/>
            <pc:sldMk cId="331453943" sldId="7305"/>
            <ac:spMk id="220" creationId="{DE8673F5-99E3-43B9-89AE-AD6C9EE40172}"/>
          </ac:spMkLst>
        </pc:spChg>
        <pc:spChg chg="mod">
          <ac:chgData name="Ugo MANTEL" userId="2d5b7065-31bb-4181-a7f8-a73bf0c30211" providerId="ADAL" clId="{358ACBA0-0209-42F1-8A58-9E837225743E}" dt="2022-01-19T08:24:26.854" v="346"/>
          <ac:spMkLst>
            <pc:docMk/>
            <pc:sldMk cId="331453943" sldId="7305"/>
            <ac:spMk id="221" creationId="{C9BB24D9-EE21-4D68-A378-F21D8D58C2F1}"/>
          </ac:spMkLst>
        </pc:spChg>
        <pc:spChg chg="mod">
          <ac:chgData name="Ugo MANTEL" userId="2d5b7065-31bb-4181-a7f8-a73bf0c30211" providerId="ADAL" clId="{358ACBA0-0209-42F1-8A58-9E837225743E}" dt="2022-01-19T08:24:26.852" v="340"/>
          <ac:spMkLst>
            <pc:docMk/>
            <pc:sldMk cId="331453943" sldId="7305"/>
            <ac:spMk id="223" creationId="{ED06D355-4AB8-41F3-B68E-7D9B9788CEBC}"/>
          </ac:spMkLst>
        </pc:spChg>
        <pc:spChg chg="mod">
          <ac:chgData name="Ugo MANTEL" userId="2d5b7065-31bb-4181-a7f8-a73bf0c30211" providerId="ADAL" clId="{358ACBA0-0209-42F1-8A58-9E837225743E}" dt="2022-01-19T08:24:26.852" v="341"/>
          <ac:spMkLst>
            <pc:docMk/>
            <pc:sldMk cId="331453943" sldId="7305"/>
            <ac:spMk id="224" creationId="{6C81FD8C-4F1C-4EAE-9A0B-7E5884D3F253}"/>
          </ac:spMkLst>
        </pc:spChg>
        <pc:spChg chg="mod">
          <ac:chgData name="Ugo MANTEL" userId="2d5b7065-31bb-4181-a7f8-a73bf0c30211" providerId="ADAL" clId="{358ACBA0-0209-42F1-8A58-9E837225743E}" dt="2022-01-19T08:24:26.852" v="339"/>
          <ac:spMkLst>
            <pc:docMk/>
            <pc:sldMk cId="331453943" sldId="7305"/>
            <ac:spMk id="225" creationId="{729510D7-91A1-49DB-9CC3-5039A3415378}"/>
          </ac:spMkLst>
        </pc:spChg>
        <pc:spChg chg="mod">
          <ac:chgData name="Ugo MANTEL" userId="2d5b7065-31bb-4181-a7f8-a73bf0c30211" providerId="ADAL" clId="{358ACBA0-0209-42F1-8A58-9E837225743E}" dt="2022-01-19T08:24:26.852" v="342"/>
          <ac:spMkLst>
            <pc:docMk/>
            <pc:sldMk cId="331453943" sldId="7305"/>
            <ac:spMk id="226" creationId="{B56D2ED4-A87E-4D79-A7D4-BCC54D35A28F}"/>
          </ac:spMkLst>
        </pc:spChg>
        <pc:spChg chg="mod ord">
          <ac:chgData name="Ugo MANTEL" userId="2d5b7065-31bb-4181-a7f8-a73bf0c30211" providerId="ADAL" clId="{358ACBA0-0209-42F1-8A58-9E837225743E}" dt="2022-01-19T08:24:26.854" v="348"/>
          <ac:spMkLst>
            <pc:docMk/>
            <pc:sldMk cId="331453943" sldId="7305"/>
            <ac:spMk id="235" creationId="{D4D5A2EC-D22C-4D67-A93E-6B8585F7FAD8}"/>
          </ac:spMkLst>
        </pc:spChg>
        <pc:spChg chg="mod ord">
          <ac:chgData name="Ugo MANTEL" userId="2d5b7065-31bb-4181-a7f8-a73bf0c30211" providerId="ADAL" clId="{358ACBA0-0209-42F1-8A58-9E837225743E}" dt="2022-01-19T08:24:26.855" v="350"/>
          <ac:spMkLst>
            <pc:docMk/>
            <pc:sldMk cId="331453943" sldId="7305"/>
            <ac:spMk id="253" creationId="{3B35E8AC-25A0-495A-AE09-A5407B91E45A}"/>
          </ac:spMkLst>
        </pc:spChg>
        <pc:grpChg chg="mod ord">
          <ac:chgData name="Ugo MANTEL" userId="2d5b7065-31bb-4181-a7f8-a73bf0c30211" providerId="ADAL" clId="{358ACBA0-0209-42F1-8A58-9E837225743E}" dt="2022-01-19T08:24:26.834" v="273"/>
          <ac:grpSpMkLst>
            <pc:docMk/>
            <pc:sldMk cId="331453943" sldId="7305"/>
            <ac:grpSpMk id="6" creationId="{24AC77D5-DBB7-46A3-860A-0F09701FB783}"/>
          </ac:grpSpMkLst>
        </pc:grpChg>
        <pc:grpChg chg="mod">
          <ac:chgData name="Ugo MANTEL" userId="2d5b7065-31bb-4181-a7f8-a73bf0c30211" providerId="ADAL" clId="{358ACBA0-0209-42F1-8A58-9E837225743E}" dt="2022-01-19T08:24:26.836" v="280"/>
          <ac:grpSpMkLst>
            <pc:docMk/>
            <pc:sldMk cId="331453943" sldId="7305"/>
            <ac:grpSpMk id="22" creationId="{1475DB4D-A296-4D59-BED2-972A762D2427}"/>
          </ac:grpSpMkLst>
        </pc:grpChg>
        <pc:graphicFrameChg chg="mod">
          <ac:chgData name="Ugo MANTEL" userId="2d5b7065-31bb-4181-a7f8-a73bf0c30211" providerId="ADAL" clId="{358ACBA0-0209-42F1-8A58-9E837225743E}" dt="2022-01-19T08:24:26.862" v="355"/>
          <ac:graphicFrameMkLst>
            <pc:docMk/>
            <pc:sldMk cId="331453943" sldId="7305"/>
            <ac:graphicFrameMk id="34" creationId="{A4A28441-8E74-4B17-9EDF-27355F320DC1}"/>
          </ac:graphicFrameMkLst>
        </pc:graphicFrameChg>
        <pc:graphicFrameChg chg="del">
          <ac:chgData name="Ugo MANTEL" userId="2d5b7065-31bb-4181-a7f8-a73bf0c30211" providerId="ADAL" clId="{358ACBA0-0209-42F1-8A58-9E837225743E}" dt="2022-01-19T08:24:26.666" v="184"/>
          <ac:graphicFrameMkLst>
            <pc:docMk/>
            <pc:sldMk cId="331453943" sldId="7305"/>
            <ac:graphicFrameMk id="90" creationId="{014CACBE-8595-4856-8D13-99CCEBD62887}"/>
          </ac:graphicFrameMkLst>
        </pc:graphicFrameChg>
        <pc:graphicFrameChg chg="del">
          <ac:chgData name="Ugo MANTEL" userId="2d5b7065-31bb-4181-a7f8-a73bf0c30211" providerId="ADAL" clId="{358ACBA0-0209-42F1-8A58-9E837225743E}" dt="2022-01-19T08:24:26.809" v="260"/>
          <ac:graphicFrameMkLst>
            <pc:docMk/>
            <pc:sldMk cId="331453943" sldId="7305"/>
            <ac:graphicFrameMk id="91" creationId="{6612571A-20CF-4AB6-B950-3C6A8A376758}"/>
          </ac:graphicFrameMkLst>
        </pc:graphicFrameChg>
        <pc:graphicFrameChg chg="add mod ord replST">
          <ac:chgData name="Ugo MANTEL" userId="2d5b7065-31bb-4181-a7f8-a73bf0c30211" providerId="ADAL" clId="{358ACBA0-0209-42F1-8A58-9E837225743E}" dt="2022-01-19T08:24:26.840" v="292"/>
          <ac:graphicFrameMkLst>
            <pc:docMk/>
            <pc:sldMk cId="331453943" sldId="7305"/>
            <ac:graphicFrameMk id="92" creationId="{41D09D38-1337-4583-956E-63F80053AF72}"/>
          </ac:graphicFrameMkLst>
        </pc:graphicFrameChg>
        <pc:graphicFrameChg chg="add mod ord replST">
          <ac:chgData name="Ugo MANTEL" userId="2d5b7065-31bb-4181-a7f8-a73bf0c30211" providerId="ADAL" clId="{358ACBA0-0209-42F1-8A58-9E837225743E}" dt="2022-01-19T08:24:26.845" v="316"/>
          <ac:graphicFrameMkLst>
            <pc:docMk/>
            <pc:sldMk cId="331453943" sldId="7305"/>
            <ac:graphicFrameMk id="93" creationId="{FA4DF935-E8AB-476C-A893-749491AAD919}"/>
          </ac:graphicFrameMkLst>
        </pc:graphicFrameChg>
        <pc:picChg chg="mod ord">
          <ac:chgData name="Ugo MANTEL" userId="2d5b7065-31bb-4181-a7f8-a73bf0c30211" providerId="ADAL" clId="{358ACBA0-0209-42F1-8A58-9E837225743E}" dt="2022-01-19T08:24:26.838" v="284"/>
          <ac:picMkLst>
            <pc:docMk/>
            <pc:sldMk cId="331453943" sldId="7305"/>
            <ac:picMk id="30" creationId="{137BD65B-C708-4C7E-9E93-78ADE669003E}"/>
          </ac:picMkLst>
        </pc:picChg>
        <pc:picChg chg="mod ord">
          <ac:chgData name="Ugo MANTEL" userId="2d5b7065-31bb-4181-a7f8-a73bf0c30211" providerId="ADAL" clId="{358ACBA0-0209-42F1-8A58-9E837225743E}" dt="2022-01-19T08:24:26.838" v="286"/>
          <ac:picMkLst>
            <pc:docMk/>
            <pc:sldMk cId="331453943" sldId="7305"/>
            <ac:picMk id="31" creationId="{C49994CE-AC8E-4037-AE03-BECA78F21BBF}"/>
          </ac:picMkLst>
        </pc:picChg>
        <pc:picChg chg="mod ord">
          <ac:chgData name="Ugo MANTEL" userId="2d5b7065-31bb-4181-a7f8-a73bf0c30211" providerId="ADAL" clId="{358ACBA0-0209-42F1-8A58-9E837225743E}" dt="2022-01-19T08:24:26.839" v="288"/>
          <ac:picMkLst>
            <pc:docMk/>
            <pc:sldMk cId="331453943" sldId="7305"/>
            <ac:picMk id="32" creationId="{61ADB7C0-C6BF-4F95-91BC-A575281C06BB}"/>
          </ac:picMkLst>
        </pc:picChg>
        <pc:picChg chg="mod ord">
          <ac:chgData name="Ugo MANTEL" userId="2d5b7065-31bb-4181-a7f8-a73bf0c30211" providerId="ADAL" clId="{358ACBA0-0209-42F1-8A58-9E837225743E}" dt="2022-01-19T08:24:26.839" v="290"/>
          <ac:picMkLst>
            <pc:docMk/>
            <pc:sldMk cId="331453943" sldId="7305"/>
            <ac:picMk id="33" creationId="{8970BC00-6993-4AF4-89B5-7E1B5BBDAF94}"/>
          </ac:picMkLst>
        </pc:picChg>
      </pc:sldChg>
      <pc:sldChg chg="addSp delSp modSp mod">
        <pc:chgData name="Ugo MANTEL" userId="2d5b7065-31bb-4181-a7f8-a73bf0c30211" providerId="ADAL" clId="{358ACBA0-0209-42F1-8A58-9E837225743E}" dt="2022-01-19T08:24:28.268" v="638"/>
        <pc:sldMkLst>
          <pc:docMk/>
          <pc:sldMk cId="124375317" sldId="7325"/>
        </pc:sldMkLst>
        <pc:spChg chg="mod">
          <ac:chgData name="Ugo MANTEL" userId="2d5b7065-31bb-4181-a7f8-a73bf0c30211" providerId="ADAL" clId="{358ACBA0-0209-42F1-8A58-9E837225743E}" dt="2022-01-19T08:24:28.251" v="590"/>
          <ac:spMkLst>
            <pc:docMk/>
            <pc:sldMk cId="124375317" sldId="7325"/>
            <ac:spMk id="2" creationId="{CD165F17-7CAC-4AF4-8282-54929008452F}"/>
          </ac:spMkLst>
        </pc:spChg>
        <pc:spChg chg="mod ord">
          <ac:chgData name="Ugo MANTEL" userId="2d5b7065-31bb-4181-a7f8-a73bf0c30211" providerId="ADAL" clId="{358ACBA0-0209-42F1-8A58-9E837225743E}" dt="2022-01-19T08:24:28.252" v="592"/>
          <ac:spMkLst>
            <pc:docMk/>
            <pc:sldMk cId="124375317" sldId="7325"/>
            <ac:spMk id="3" creationId="{767C5564-2A86-4AB1-ABE2-184B38911891}"/>
          </ac:spMkLst>
        </pc:spChg>
        <pc:spChg chg="add del mod modVis">
          <ac:chgData name="Ugo MANTEL" userId="2d5b7065-31bb-4181-a7f8-a73bf0c30211" providerId="ADAL" clId="{358ACBA0-0209-42F1-8A58-9E837225743E}" dt="2022-01-19T08:24:28.266" v="636"/>
          <ac:spMkLst>
            <pc:docMk/>
            <pc:sldMk cId="124375317" sldId="7325"/>
            <ac:spMk id="4" creationId="{3A2DE826-3E46-47A5-B432-B8F6464167F3}"/>
          </ac:spMkLst>
        </pc:spChg>
        <pc:spChg chg="mod ord">
          <ac:chgData name="Ugo MANTEL" userId="2d5b7065-31bb-4181-a7f8-a73bf0c30211" providerId="ADAL" clId="{358ACBA0-0209-42F1-8A58-9E837225743E}" dt="2022-01-19T08:24:28.252" v="594"/>
          <ac:spMkLst>
            <pc:docMk/>
            <pc:sldMk cId="124375317" sldId="7325"/>
            <ac:spMk id="16" creationId="{ABD5E71C-655B-4892-9958-9C2ADAB90EE8}"/>
          </ac:spMkLst>
        </pc:spChg>
        <pc:spChg chg="mod ord">
          <ac:chgData name="Ugo MANTEL" userId="2d5b7065-31bb-4181-a7f8-a73bf0c30211" providerId="ADAL" clId="{358ACBA0-0209-42F1-8A58-9E837225743E}" dt="2022-01-19T08:24:28.253" v="596"/>
          <ac:spMkLst>
            <pc:docMk/>
            <pc:sldMk cId="124375317" sldId="7325"/>
            <ac:spMk id="19" creationId="{49592C3E-3CDF-4CD1-A52F-90D4097C86B9}"/>
          </ac:spMkLst>
        </pc:spChg>
        <pc:spChg chg="mod ord">
          <ac:chgData name="Ugo MANTEL" userId="2d5b7065-31bb-4181-a7f8-a73bf0c30211" providerId="ADAL" clId="{358ACBA0-0209-42F1-8A58-9E837225743E}" dt="2022-01-19T08:24:28.249" v="585"/>
          <ac:spMkLst>
            <pc:docMk/>
            <pc:sldMk cId="124375317" sldId="7325"/>
            <ac:spMk id="37" creationId="{8857B39C-C9A1-4A85-8325-81CC7089F71A}"/>
          </ac:spMkLst>
        </pc:spChg>
        <pc:spChg chg="mod ord">
          <ac:chgData name="Ugo MANTEL" userId="2d5b7065-31bb-4181-a7f8-a73bf0c30211" providerId="ADAL" clId="{358ACBA0-0209-42F1-8A58-9E837225743E}" dt="2022-01-19T08:24:28.251" v="589"/>
          <ac:spMkLst>
            <pc:docMk/>
            <pc:sldMk cId="124375317" sldId="7325"/>
            <ac:spMk id="39" creationId="{81A8C070-3CF0-4E37-BAA4-A2D84A5D3952}"/>
          </ac:spMkLst>
        </pc:spChg>
        <pc:spChg chg="del mod">
          <ac:chgData name="Ugo MANTEL" userId="2d5b7065-31bb-4181-a7f8-a73bf0c30211" providerId="ADAL" clId="{358ACBA0-0209-42F1-8A58-9E837225743E}" dt="2022-01-19T08:24:28.221" v="569"/>
          <ac:spMkLst>
            <pc:docMk/>
            <pc:sldMk cId="124375317" sldId="7325"/>
            <ac:spMk id="52" creationId="{2FE53DEF-4B74-45A4-ADE7-336542F2A113}"/>
          </ac:spMkLst>
        </pc:spChg>
        <pc:spChg chg="del mod">
          <ac:chgData name="Ugo MANTEL" userId="2d5b7065-31bb-4181-a7f8-a73bf0c30211" providerId="ADAL" clId="{358ACBA0-0209-42F1-8A58-9E837225743E}" dt="2022-01-19T08:24:28.222" v="570"/>
          <ac:spMkLst>
            <pc:docMk/>
            <pc:sldMk cId="124375317" sldId="7325"/>
            <ac:spMk id="53" creationId="{9F67CE39-3CCF-487E-BEBF-524EE137BF97}"/>
          </ac:spMkLst>
        </pc:spChg>
        <pc:spChg chg="del mod">
          <ac:chgData name="Ugo MANTEL" userId="2d5b7065-31bb-4181-a7f8-a73bf0c30211" providerId="ADAL" clId="{358ACBA0-0209-42F1-8A58-9E837225743E}" dt="2022-01-19T08:24:28.222" v="571"/>
          <ac:spMkLst>
            <pc:docMk/>
            <pc:sldMk cId="124375317" sldId="7325"/>
            <ac:spMk id="54" creationId="{F17B3555-04B3-4321-A44B-EE4BCDC8DDE3}"/>
          </ac:spMkLst>
        </pc:spChg>
        <pc:spChg chg="del mod">
          <ac:chgData name="Ugo MANTEL" userId="2d5b7065-31bb-4181-a7f8-a73bf0c30211" providerId="ADAL" clId="{358ACBA0-0209-42F1-8A58-9E837225743E}" dt="2022-01-19T08:24:28.223" v="572"/>
          <ac:spMkLst>
            <pc:docMk/>
            <pc:sldMk cId="124375317" sldId="7325"/>
            <ac:spMk id="55" creationId="{540F3F30-29DF-4759-AD5F-432922D3980D}"/>
          </ac:spMkLst>
        </pc:spChg>
        <pc:spChg chg="mod">
          <ac:chgData name="Ugo MANTEL" userId="2d5b7065-31bb-4181-a7f8-a73bf0c30211" providerId="ADAL" clId="{358ACBA0-0209-42F1-8A58-9E837225743E}" dt="2022-01-19T08:24:28.257" v="610"/>
          <ac:spMkLst>
            <pc:docMk/>
            <pc:sldMk cId="124375317" sldId="7325"/>
            <ac:spMk id="56" creationId="{16047C4E-5E4E-4BE5-84DA-EE7B983DB424}"/>
          </ac:spMkLst>
        </pc:spChg>
        <pc:spChg chg="del mod">
          <ac:chgData name="Ugo MANTEL" userId="2d5b7065-31bb-4181-a7f8-a73bf0c30211" providerId="ADAL" clId="{358ACBA0-0209-42F1-8A58-9E837225743E}" dt="2022-01-19T08:24:28.224" v="573"/>
          <ac:spMkLst>
            <pc:docMk/>
            <pc:sldMk cId="124375317" sldId="7325"/>
            <ac:spMk id="57" creationId="{A05F73D8-7273-4632-B46C-C6A71CF1790A}"/>
          </ac:spMkLst>
        </pc:spChg>
        <pc:spChg chg="del mod">
          <ac:chgData name="Ugo MANTEL" userId="2d5b7065-31bb-4181-a7f8-a73bf0c30211" providerId="ADAL" clId="{358ACBA0-0209-42F1-8A58-9E837225743E}" dt="2022-01-19T08:24:28.224" v="574"/>
          <ac:spMkLst>
            <pc:docMk/>
            <pc:sldMk cId="124375317" sldId="7325"/>
            <ac:spMk id="58" creationId="{7C6FDBD5-54EA-4E11-A64D-427D7B273648}"/>
          </ac:spMkLst>
        </pc:spChg>
        <pc:spChg chg="del mod">
          <ac:chgData name="Ugo MANTEL" userId="2d5b7065-31bb-4181-a7f8-a73bf0c30211" providerId="ADAL" clId="{358ACBA0-0209-42F1-8A58-9E837225743E}" dt="2022-01-19T08:24:28.225" v="575"/>
          <ac:spMkLst>
            <pc:docMk/>
            <pc:sldMk cId="124375317" sldId="7325"/>
            <ac:spMk id="59" creationId="{12C1CA38-09A8-4244-842F-D36646789B6F}"/>
          </ac:spMkLst>
        </pc:spChg>
        <pc:spChg chg="mod">
          <ac:chgData name="Ugo MANTEL" userId="2d5b7065-31bb-4181-a7f8-a73bf0c30211" providerId="ADAL" clId="{358ACBA0-0209-42F1-8A58-9E837225743E}" dt="2022-01-19T08:24:28.257" v="611"/>
          <ac:spMkLst>
            <pc:docMk/>
            <pc:sldMk cId="124375317" sldId="7325"/>
            <ac:spMk id="61" creationId="{E4F1F4CD-B251-4E0F-960A-D22C53D15F59}"/>
          </ac:spMkLst>
        </pc:spChg>
        <pc:spChg chg="mod">
          <ac:chgData name="Ugo MANTEL" userId="2d5b7065-31bb-4181-a7f8-a73bf0c30211" providerId="ADAL" clId="{358ACBA0-0209-42F1-8A58-9E837225743E}" dt="2022-01-19T08:24:28.257" v="613"/>
          <ac:spMkLst>
            <pc:docMk/>
            <pc:sldMk cId="124375317" sldId="7325"/>
            <ac:spMk id="63" creationId="{5CD6D4AA-0903-4687-803B-31A4B71A606A}"/>
          </ac:spMkLst>
        </pc:spChg>
        <pc:spChg chg="mod ord">
          <ac:chgData name="Ugo MANTEL" userId="2d5b7065-31bb-4181-a7f8-a73bf0c30211" providerId="ADAL" clId="{358ACBA0-0209-42F1-8A58-9E837225743E}" dt="2022-01-19T08:24:28.258" v="615"/>
          <ac:spMkLst>
            <pc:docMk/>
            <pc:sldMk cId="124375317" sldId="7325"/>
            <ac:spMk id="64" creationId="{3DF32809-0B8F-4739-ABE0-9B2DB8396BBB}"/>
          </ac:spMkLst>
        </pc:spChg>
        <pc:spChg chg="mod">
          <ac:chgData name="Ugo MANTEL" userId="2d5b7065-31bb-4181-a7f8-a73bf0c30211" providerId="ADAL" clId="{358ACBA0-0209-42F1-8A58-9E837225743E}" dt="2022-01-19T08:24:28.259" v="616"/>
          <ac:spMkLst>
            <pc:docMk/>
            <pc:sldMk cId="124375317" sldId="7325"/>
            <ac:spMk id="66" creationId="{65C71BB1-771F-4D91-BF58-28A7A2F0B14A}"/>
          </ac:spMkLst>
        </pc:spChg>
        <pc:spChg chg="mod">
          <ac:chgData name="Ugo MANTEL" userId="2d5b7065-31bb-4181-a7f8-a73bf0c30211" providerId="ADAL" clId="{358ACBA0-0209-42F1-8A58-9E837225743E}" dt="2022-01-19T08:24:28.259" v="617"/>
          <ac:spMkLst>
            <pc:docMk/>
            <pc:sldMk cId="124375317" sldId="7325"/>
            <ac:spMk id="67" creationId="{C1083BA9-8BEB-4B55-B274-15D688C1BDDD}"/>
          </ac:spMkLst>
        </pc:spChg>
        <pc:spChg chg="mod">
          <ac:chgData name="Ugo MANTEL" userId="2d5b7065-31bb-4181-a7f8-a73bf0c30211" providerId="ADAL" clId="{358ACBA0-0209-42F1-8A58-9E837225743E}" dt="2022-01-19T08:24:28.260" v="618"/>
          <ac:spMkLst>
            <pc:docMk/>
            <pc:sldMk cId="124375317" sldId="7325"/>
            <ac:spMk id="71" creationId="{47C05F87-800A-403D-BB8F-588860D4C32A}"/>
          </ac:spMkLst>
        </pc:spChg>
        <pc:spChg chg="mod">
          <ac:chgData name="Ugo MANTEL" userId="2d5b7065-31bb-4181-a7f8-a73bf0c30211" providerId="ADAL" clId="{358ACBA0-0209-42F1-8A58-9E837225743E}" dt="2022-01-19T08:24:28.260" v="620"/>
          <ac:spMkLst>
            <pc:docMk/>
            <pc:sldMk cId="124375317" sldId="7325"/>
            <ac:spMk id="74" creationId="{DBF0C61F-6473-4777-BF01-40B459115D0E}"/>
          </ac:spMkLst>
        </pc:spChg>
        <pc:spChg chg="mod">
          <ac:chgData name="Ugo MANTEL" userId="2d5b7065-31bb-4181-a7f8-a73bf0c30211" providerId="ADAL" clId="{358ACBA0-0209-42F1-8A58-9E837225743E}" dt="2022-01-19T08:24:28.260" v="621"/>
          <ac:spMkLst>
            <pc:docMk/>
            <pc:sldMk cId="124375317" sldId="7325"/>
            <ac:spMk id="75" creationId="{04D757D6-17BA-456B-A192-352D63315635}"/>
          </ac:spMkLst>
        </pc:spChg>
        <pc:spChg chg="mod">
          <ac:chgData name="Ugo MANTEL" userId="2d5b7065-31bb-4181-a7f8-a73bf0c30211" providerId="ADAL" clId="{358ACBA0-0209-42F1-8A58-9E837225743E}" dt="2022-01-19T08:24:28.261" v="622"/>
          <ac:spMkLst>
            <pc:docMk/>
            <pc:sldMk cId="124375317" sldId="7325"/>
            <ac:spMk id="76" creationId="{B42E8A3C-289D-43B0-8A60-9ED6B9992454}"/>
          </ac:spMkLst>
        </pc:spChg>
        <pc:spChg chg="mod">
          <ac:chgData name="Ugo MANTEL" userId="2d5b7065-31bb-4181-a7f8-a73bf0c30211" providerId="ADAL" clId="{358ACBA0-0209-42F1-8A58-9E837225743E}" dt="2022-01-19T08:24:28.261" v="623"/>
          <ac:spMkLst>
            <pc:docMk/>
            <pc:sldMk cId="124375317" sldId="7325"/>
            <ac:spMk id="77" creationId="{1E5B0011-FD2C-4E3F-AF34-925A34021983}"/>
          </ac:spMkLst>
        </pc:spChg>
        <pc:spChg chg="mod">
          <ac:chgData name="Ugo MANTEL" userId="2d5b7065-31bb-4181-a7f8-a73bf0c30211" providerId="ADAL" clId="{358ACBA0-0209-42F1-8A58-9E837225743E}" dt="2022-01-19T08:24:28.260" v="619"/>
          <ac:spMkLst>
            <pc:docMk/>
            <pc:sldMk cId="124375317" sldId="7325"/>
            <ac:spMk id="105" creationId="{F9FD65E1-653A-4142-9AE3-46B743A81B48}"/>
          </ac:spMkLst>
        </pc:spChg>
        <pc:spChg chg="mod">
          <ac:chgData name="Ugo MANTEL" userId="2d5b7065-31bb-4181-a7f8-a73bf0c30211" providerId="ADAL" clId="{358ACBA0-0209-42F1-8A58-9E837225743E}" dt="2022-01-19T08:24:28.257" v="612"/>
          <ac:spMkLst>
            <pc:docMk/>
            <pc:sldMk cId="124375317" sldId="7325"/>
            <ac:spMk id="109" creationId="{494C01C4-653C-49F4-BDFE-BC08E649AB9F}"/>
          </ac:spMkLst>
        </pc:spChg>
        <pc:spChg chg="mod ord">
          <ac:chgData name="Ugo MANTEL" userId="2d5b7065-31bb-4181-a7f8-a73bf0c30211" providerId="ADAL" clId="{358ACBA0-0209-42F1-8A58-9E837225743E}" dt="2022-01-19T08:24:28.262" v="627"/>
          <ac:spMkLst>
            <pc:docMk/>
            <pc:sldMk cId="124375317" sldId="7325"/>
            <ac:spMk id="133" creationId="{F623C551-56A1-456A-8E49-89CBF3BBCC77}"/>
          </ac:spMkLst>
        </pc:spChg>
        <pc:spChg chg="mod ord">
          <ac:chgData name="Ugo MANTEL" userId="2d5b7065-31bb-4181-a7f8-a73bf0c30211" providerId="ADAL" clId="{358ACBA0-0209-42F1-8A58-9E837225743E}" dt="2022-01-19T08:24:28.262" v="625"/>
          <ac:spMkLst>
            <pc:docMk/>
            <pc:sldMk cId="124375317" sldId="7325"/>
            <ac:spMk id="147" creationId="{E75E200E-83FE-4C79-A128-51C049A760D4}"/>
          </ac:spMkLst>
        </pc:spChg>
        <pc:spChg chg="mod ord">
          <ac:chgData name="Ugo MANTEL" userId="2d5b7065-31bb-4181-a7f8-a73bf0c30211" providerId="ADAL" clId="{358ACBA0-0209-42F1-8A58-9E837225743E}" dt="2022-01-19T08:24:28.263" v="629"/>
          <ac:spMkLst>
            <pc:docMk/>
            <pc:sldMk cId="124375317" sldId="7325"/>
            <ac:spMk id="151" creationId="{5A398A6D-3E47-4DDB-AE43-73768410B894}"/>
          </ac:spMkLst>
        </pc:spChg>
        <pc:spChg chg="mod ord">
          <ac:chgData name="Ugo MANTEL" userId="2d5b7065-31bb-4181-a7f8-a73bf0c30211" providerId="ADAL" clId="{358ACBA0-0209-42F1-8A58-9E837225743E}" dt="2022-01-19T08:24:28.264" v="631"/>
          <ac:spMkLst>
            <pc:docMk/>
            <pc:sldMk cId="124375317" sldId="7325"/>
            <ac:spMk id="152" creationId="{DCB53D24-B6AC-4D19-ADDF-98B41AB9E1C5}"/>
          </ac:spMkLst>
        </pc:spChg>
        <pc:grpChg chg="mod">
          <ac:chgData name="Ugo MANTEL" userId="2d5b7065-31bb-4181-a7f8-a73bf0c30211" providerId="ADAL" clId="{358ACBA0-0209-42F1-8A58-9E837225743E}" dt="2022-01-19T08:24:28.253" v="597"/>
          <ac:grpSpMkLst>
            <pc:docMk/>
            <pc:sldMk cId="124375317" sldId="7325"/>
            <ac:grpSpMk id="40" creationId="{591C626C-A46D-4FC4-B86B-87DF91FEFB3A}"/>
          </ac:grpSpMkLst>
        </pc:grpChg>
        <pc:grpChg chg="mod ord">
          <ac:chgData name="Ugo MANTEL" userId="2d5b7065-31bb-4181-a7f8-a73bf0c30211" providerId="ADAL" clId="{358ACBA0-0209-42F1-8A58-9E837225743E}" dt="2022-01-19T08:24:28.265" v="633"/>
          <ac:grpSpMkLst>
            <pc:docMk/>
            <pc:sldMk cId="124375317" sldId="7325"/>
            <ac:grpSpMk id="177" creationId="{836B3371-3772-470E-BA36-9C5AAC1D5212}"/>
          </ac:grpSpMkLst>
        </pc:grpChg>
        <pc:graphicFrameChg chg="mod">
          <ac:chgData name="Ugo MANTEL" userId="2d5b7065-31bb-4181-a7f8-a73bf0c30211" providerId="ADAL" clId="{358ACBA0-0209-42F1-8A58-9E837225743E}" dt="2022-01-19T08:24:28.268" v="638"/>
          <ac:graphicFrameMkLst>
            <pc:docMk/>
            <pc:sldMk cId="124375317" sldId="7325"/>
            <ac:graphicFrameMk id="29" creationId="{3EADC4EF-5594-490C-9A4F-2875BD5D9F1E}"/>
          </ac:graphicFrameMkLst>
        </pc:graphicFrameChg>
        <pc:graphicFrameChg chg="del">
          <ac:chgData name="Ugo MANTEL" userId="2d5b7065-31bb-4181-a7f8-a73bf0c30211" providerId="ADAL" clId="{358ACBA0-0209-42F1-8A58-9E837225743E}" dt="2022-01-19T08:24:28.226" v="577"/>
          <ac:graphicFrameMkLst>
            <pc:docMk/>
            <pc:sldMk cId="124375317" sldId="7325"/>
            <ac:graphicFrameMk id="60" creationId="{4992F1DB-F965-459D-9B02-ED7595007FCA}"/>
          </ac:graphicFrameMkLst>
        </pc:graphicFrameChg>
        <pc:graphicFrameChg chg="add mod ord replST">
          <ac:chgData name="Ugo MANTEL" userId="2d5b7065-31bb-4181-a7f8-a73bf0c30211" providerId="ADAL" clId="{358ACBA0-0209-42F1-8A58-9E837225743E}" dt="2022-01-19T08:24:28.257" v="609"/>
          <ac:graphicFrameMkLst>
            <pc:docMk/>
            <pc:sldMk cId="124375317" sldId="7325"/>
            <ac:graphicFrameMk id="62" creationId="{23886ADB-B41A-4B9B-A3B9-C019963CEA95}"/>
          </ac:graphicFrameMkLst>
        </pc:graphicFrameChg>
        <pc:cxnChg chg="mod ord">
          <ac:chgData name="Ugo MANTEL" userId="2d5b7065-31bb-4181-a7f8-a73bf0c30211" providerId="ADAL" clId="{358ACBA0-0209-42F1-8A58-9E837225743E}" dt="2022-01-19T08:24:28.256" v="605"/>
          <ac:cxnSpMkLst>
            <pc:docMk/>
            <pc:sldMk cId="124375317" sldId="7325"/>
            <ac:cxnSpMk id="30" creationId="{118AE345-E18F-4B75-9C61-6AF070F3AC57}"/>
          </ac:cxnSpMkLst>
        </pc:cxnChg>
        <pc:cxnChg chg="mod ord">
          <ac:chgData name="Ugo MANTEL" userId="2d5b7065-31bb-4181-a7f8-a73bf0c30211" providerId="ADAL" clId="{358ACBA0-0209-42F1-8A58-9E837225743E}" dt="2022-01-19T08:24:28.255" v="603"/>
          <ac:cxnSpMkLst>
            <pc:docMk/>
            <pc:sldMk cId="124375317" sldId="7325"/>
            <ac:cxnSpMk id="35" creationId="{5A0542BE-0A64-461E-A09C-6418AB1018A4}"/>
          </ac:cxnSpMkLst>
        </pc:cxnChg>
        <pc:cxnChg chg="mod ord">
          <ac:chgData name="Ugo MANTEL" userId="2d5b7065-31bb-4181-a7f8-a73bf0c30211" providerId="ADAL" clId="{358ACBA0-0209-42F1-8A58-9E837225743E}" dt="2022-01-19T08:24:28.250" v="587"/>
          <ac:cxnSpMkLst>
            <pc:docMk/>
            <pc:sldMk cId="124375317" sldId="7325"/>
            <ac:cxnSpMk id="38" creationId="{1C7D9340-2AE7-4CA0-9397-D012A288EE9C}"/>
          </ac:cxnSpMkLst>
        </pc:cxnChg>
        <pc:cxnChg chg="mod ord">
          <ac:chgData name="Ugo MANTEL" userId="2d5b7065-31bb-4181-a7f8-a73bf0c30211" providerId="ADAL" clId="{358ACBA0-0209-42F1-8A58-9E837225743E}" dt="2022-01-19T08:24:28.256" v="607"/>
          <ac:cxnSpMkLst>
            <pc:docMk/>
            <pc:sldMk cId="124375317" sldId="7325"/>
            <ac:cxnSpMk id="48" creationId="{A89F9830-2B82-48FA-A587-51E9E64B0872}"/>
          </ac:cxnSpMkLst>
        </pc:cxnChg>
        <pc:cxnChg chg="mod ord">
          <ac:chgData name="Ugo MANTEL" userId="2d5b7065-31bb-4181-a7f8-a73bf0c30211" providerId="ADAL" clId="{358ACBA0-0209-42F1-8A58-9E837225743E}" dt="2022-01-19T08:24:28.254" v="601"/>
          <ac:cxnSpMkLst>
            <pc:docMk/>
            <pc:sldMk cId="124375317" sldId="7325"/>
            <ac:cxnSpMk id="49" creationId="{F4FBE0AC-8222-4D84-9647-70AE7B6F7703}"/>
          </ac:cxnSpMkLst>
        </pc:cxnChg>
        <pc:cxnChg chg="mod ord">
          <ac:chgData name="Ugo MANTEL" userId="2d5b7065-31bb-4181-a7f8-a73bf0c30211" providerId="ADAL" clId="{358ACBA0-0209-42F1-8A58-9E837225743E}" dt="2022-01-19T08:24:28.253" v="599"/>
          <ac:cxnSpMkLst>
            <pc:docMk/>
            <pc:sldMk cId="124375317" sldId="7325"/>
            <ac:cxnSpMk id="51" creationId="{A09828F0-137F-4A2A-93BE-683F50016C24}"/>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6.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7.xlsb"/></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21.xlsb"/></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Binary_Worksheet24.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Binary_Worksheet27.xlsb"/></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Binary_Worksheet29.xlsb"/></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Binary_Worksheet30.xlsb"/></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Binary_Worksheet31.xlsb"/></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29.xml"/><Relationship Id="rId1" Type="http://schemas.microsoft.com/office/2011/relationships/chartStyle" Target="style29.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0.xml"/><Relationship Id="rId1" Type="http://schemas.microsoft.com/office/2011/relationships/chartStyle" Target="style30.xml"/></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Binary_Worksheet41.xlsb"/></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Binary_Worksheet42.xlsb"/></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Binary_Worksheet43.xlsb"/></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Binary_Worksheet44.xlsb"/></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Binary_Worksheet45.xlsb"/></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Binary_Worksheet46.xlsb"/></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Binary_Worksheet47.xlsb"/></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Binary_Worksheet48.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Binary_Worksheet49.xlsb"/></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Binary_Worksheet50.xlsb"/></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Binary_Worksheet51.xlsb"/></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Binary_Worksheet52.xlsb"/></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Binary_Worksheet54.xlsb"/></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Binary_Worksheet55.xlsb"/></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Binary_Worksheet56.xlsb"/></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Binary_Worksheet57.xlsb"/></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Binary_Worksheet58.xlsb"/></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Binary_Worksheet59.xlsb"/></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32.xml"/><Relationship Id="rId1" Type="http://schemas.microsoft.com/office/2011/relationships/chartStyle" Target="style3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33.xml"/><Relationship Id="rId1" Type="http://schemas.microsoft.com/office/2011/relationships/chartStyle" Target="style33.xml"/></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Binary_Worksheet62.xlsb"/></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Binary_Worksheet63.xlsb"/></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34.xml"/><Relationship Id="rId1" Type="http://schemas.microsoft.com/office/2011/relationships/chartStyle" Target="style3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35.xml"/><Relationship Id="rId1" Type="http://schemas.microsoft.com/office/2011/relationships/chartStyle" Target="style35.xml"/></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Binary_Worksheet67.xlsb"/></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36.xml"/><Relationship Id="rId1" Type="http://schemas.microsoft.com/office/2011/relationships/chartStyle" Target="style3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1.xlsx"/></Relationships>
</file>

<file path=ppt/charts/_rels/chartEx10.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Microsoft_Excel_Worksheet35.xlsx"/></Relationships>
</file>

<file path=ppt/charts/_rels/chartEx11.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Microsoft_Excel_Worksheet38.xlsx"/></Relationships>
</file>

<file path=ppt/charts/_rels/chartEx12.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Microsoft_Excel_Worksheet53.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2.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5.xlsx"/></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10.xlsx"/></Relationships>
</file>

<file path=ppt/charts/_rels/chartEx5.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3.xlsx"/></Relationships>
</file>

<file path=ppt/charts/_rels/chartEx6.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4.xlsx"/></Relationships>
</file>

<file path=ppt/charts/_rels/chartEx7.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5.xlsx"/></Relationships>
</file>

<file path=ppt/charts/_rels/chartEx8.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Worksheet28.xlsx"/></Relationships>
</file>

<file path=ppt/charts/_rels/chartEx9.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Worksheet3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8218473565110056E-2"/>
          <c:y val="2.5798998844820946E-2"/>
          <c:w val="0.93108413906603582"/>
          <c:h val="0.94840200231035809"/>
        </c:manualLayout>
      </c:layout>
      <c:barChart>
        <c:barDir val="col"/>
        <c:grouping val="stacked"/>
        <c:varyColors val="0"/>
        <c:ser>
          <c:idx val="0"/>
          <c:order val="0"/>
          <c:tx>
            <c:strRef>
              <c:f>Sheet1!$A$2</c:f>
              <c:strCache>
                <c:ptCount val="1"/>
                <c:pt idx="0">
                  <c:v>Risk</c:v>
                </c:pt>
              </c:strCache>
            </c:strRef>
          </c:tx>
          <c:spPr>
            <a:solidFill>
              <a:srgbClr val="364D6E"/>
            </a:solidFill>
            <a:ln>
              <a:noFill/>
            </a:ln>
          </c:spPr>
          <c:invertIfNegative val="0"/>
          <c:dLbls>
            <c:dLbl>
              <c:idx val="0"/>
              <c:layout>
                <c:manualLayout>
                  <c:x val="0"/>
                  <c:y val="-3.850596842510589E-4"/>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26-4FDC-8231-ACFC212BDB5A}"/>
                </c:ext>
              </c:extLst>
            </c:dLbl>
            <c:dLbl>
              <c:idx val="1"/>
              <c:layout>
                <c:manualLayout>
                  <c:x val="0"/>
                  <c:y val="0"/>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26-4FDC-8231-ACFC212BDB5A}"/>
                </c:ext>
              </c:extLst>
            </c:dLbl>
            <c:dLbl>
              <c:idx val="2"/>
              <c:layout>
                <c:manualLayout>
                  <c:x val="0"/>
                  <c:y val="0"/>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26-4FDC-8231-ACFC212BDB5A}"/>
                </c:ext>
              </c:extLst>
            </c:dLbl>
            <c:dLbl>
              <c:idx val="3"/>
              <c:layout>
                <c:manualLayout>
                  <c:x val="0"/>
                  <c:y val="-3.850596842510589E-4"/>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26-4FDC-8231-ACFC212BDB5A}"/>
                </c:ext>
              </c:extLst>
            </c:dLbl>
            <c:dLbl>
              <c:idx val="4"/>
              <c:layout>
                <c:manualLayout>
                  <c:x val="0"/>
                  <c:y val="-3.850596842510589E-4"/>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26-4FDC-8231-ACFC212BDB5A}"/>
                </c:ext>
              </c:extLst>
            </c:dLbl>
            <c:dLbl>
              <c:idx val="5"/>
              <c:layout>
                <c:manualLayout>
                  <c:x val="0"/>
                  <c:y val="-3.850596842510589E-4"/>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26-4FDC-8231-ACFC212BDB5A}"/>
                </c:ext>
              </c:extLst>
            </c:dLbl>
            <c:dLbl>
              <c:idx val="6"/>
              <c:layout>
                <c:manualLayout>
                  <c:x val="0"/>
                  <c:y val="0"/>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26-4FDC-8231-ACFC212BDB5A}"/>
                </c:ext>
              </c:extLst>
            </c:dLbl>
            <c:dLbl>
              <c:idx val="7"/>
              <c:layout>
                <c:manualLayout>
                  <c:x val="0"/>
                  <c:y val="-3.850596842510589E-4"/>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726-4FDC-8231-ACFC212BDB5A}"/>
                </c:ext>
              </c:extLst>
            </c:dLbl>
            <c:dLbl>
              <c:idx val="8"/>
              <c:layout>
                <c:manualLayout>
                  <c:x val="0"/>
                  <c:y val="0"/>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726-4FDC-8231-ACFC212BDB5A}"/>
                </c:ext>
              </c:extLst>
            </c:dLbl>
            <c:dLbl>
              <c:idx val="9"/>
              <c:layout>
                <c:manualLayout>
                  <c:x val="0"/>
                  <c:y val="0"/>
                </c:manualLayout>
              </c:layout>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Sheet1!$B$2:$K$2</c:f>
              <c:numCache>
                <c:formatCode>0.0</c:formatCode>
                <c:ptCount val="10"/>
                <c:pt idx="0">
                  <c:v>72.695535632367125</c:v>
                </c:pt>
                <c:pt idx="1">
                  <c:v>68.265128295733618</c:v>
                </c:pt>
                <c:pt idx="2">
                  <c:v>66.39577936858494</c:v>
                </c:pt>
                <c:pt idx="3" formatCode="General">
                  <c:v>65.099999999999994</c:v>
                </c:pt>
                <c:pt idx="4">
                  <c:v>64.833396629611372</c:v>
                </c:pt>
                <c:pt idx="5">
                  <c:v>65.482942295764701</c:v>
                </c:pt>
                <c:pt idx="6">
                  <c:v>67.12767152504108</c:v>
                </c:pt>
                <c:pt idx="7">
                  <c:v>68.797645675886955</c:v>
                </c:pt>
                <c:pt idx="8">
                  <c:v>70.410491156767151</c:v>
                </c:pt>
                <c:pt idx="9">
                  <c:v>72.032772538967251</c:v>
                </c:pt>
              </c:numCache>
            </c:numRef>
          </c:val>
          <c:extLst>
            <c:ext xmlns:c16="http://schemas.microsoft.com/office/drawing/2014/chart" uri="{C3380CC4-5D6E-409C-BE32-E72D297353CC}">
              <c16:uniqueId val="{0000000A-3726-4FDC-8231-ACFC212BDB5A}"/>
            </c:ext>
          </c:extLst>
        </c:ser>
        <c:ser>
          <c:idx val="1"/>
          <c:order val="1"/>
          <c:tx>
            <c:strRef>
              <c:f>Sheet1!$A$3</c:f>
              <c:strCache>
                <c:ptCount val="1"/>
                <c:pt idx="0">
                  <c:v>Compliance</c:v>
                </c:pt>
              </c:strCache>
            </c:strRef>
          </c:tx>
          <c:spPr>
            <a:solidFill>
              <a:schemeClr val="accent1"/>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726-4FDC-8231-ACFC212BDB5A}"/>
                </c:ext>
              </c:extLst>
            </c:dLbl>
            <c:dLbl>
              <c:idx val="3"/>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3726-4FDC-8231-ACFC212BDB5A}"/>
                </c:ext>
              </c:extLst>
            </c:dLbl>
            <c:dLbl>
              <c:idx val="5"/>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Sheet1!$B$3:$K$3</c:f>
              <c:numCache>
                <c:formatCode>0.0</c:formatCode>
                <c:ptCount val="10"/>
                <c:pt idx="0">
                  <c:v>7.1455967036666665</c:v>
                </c:pt>
                <c:pt idx="1">
                  <c:v>7.604979613856278</c:v>
                </c:pt>
                <c:pt idx="2">
                  <c:v>9.9844519772520464</c:v>
                </c:pt>
                <c:pt idx="3" formatCode="General">
                  <c:v>14</c:v>
                </c:pt>
                <c:pt idx="4">
                  <c:v>10.291312191898374</c:v>
                </c:pt>
                <c:pt idx="5">
                  <c:v>13.215332764928057</c:v>
                </c:pt>
                <c:pt idx="6">
                  <c:v>15.634359951613922</c:v>
                </c:pt>
                <c:pt idx="7">
                  <c:v>18.198305059689549</c:v>
                </c:pt>
                <c:pt idx="8">
                  <c:v>20.99185877596469</c:v>
                </c:pt>
                <c:pt idx="9">
                  <c:v>23.873590151634396</c:v>
                </c:pt>
              </c:numCache>
            </c:numRef>
          </c:val>
          <c:extLst>
            <c:ext xmlns:c16="http://schemas.microsoft.com/office/drawing/2014/chart" uri="{C3380CC4-5D6E-409C-BE32-E72D297353CC}">
              <c16:uniqueId val="{00000015-3726-4FDC-8231-ACFC212BDB5A}"/>
            </c:ext>
          </c:extLst>
        </c:ser>
        <c:ser>
          <c:idx val="2"/>
          <c:order val="2"/>
          <c:tx>
            <c:strRef>
              <c:f>Sheet1!$A$4</c:f>
              <c:strCache>
                <c:ptCount val="1"/>
                <c:pt idx="0">
                  <c:v>B2B Marketing</c:v>
                </c:pt>
              </c:strCache>
            </c:strRef>
          </c:tx>
          <c:spPr>
            <a:solidFill>
              <a:schemeClr val="accent2"/>
            </a:solidFill>
            <a:ln>
              <a:noFill/>
            </a:ln>
          </c:spPr>
          <c:invertIfNegative val="0"/>
          <c:dLbls>
            <c:dLbl>
              <c:idx val="0"/>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3726-4FDC-8231-ACFC212BDB5A}"/>
                </c:ext>
              </c:extLst>
            </c:dLbl>
            <c:dLbl>
              <c:idx val="4"/>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3726-4FDC-8231-ACFC212BDB5A}"/>
                </c:ext>
              </c:extLst>
            </c:dLbl>
            <c:dLbl>
              <c:idx val="7"/>
              <c:layout>
                <c:manualLayout>
                  <c:x val="0"/>
                  <c:y val="-3.850596842510589E-4"/>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3726-4FDC-8231-ACFC212BDB5A}"/>
                </c:ext>
              </c:extLst>
            </c:dLbl>
            <c:dLbl>
              <c:idx val="8"/>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3726-4FDC-8231-ACFC212BDB5A}"/>
                </c:ext>
              </c:extLst>
            </c:dLbl>
            <c:dLbl>
              <c:idx val="9"/>
              <c:layout>
                <c:manualLayout>
                  <c:x val="0"/>
                  <c:y val="0"/>
                </c:manualLayout>
              </c:layout>
              <c:numFmt formatCode="#,##0.0;&quot;-&quot;#,##0.0" sourceLinked="0"/>
              <c:spPr>
                <a:noFill/>
                <a:ln>
                  <a:noFill/>
                </a:ln>
              </c:spPr>
              <c:txPr>
                <a:bodyPr wrap="none"/>
                <a:lstStyle/>
                <a:p>
                  <a:pPr>
                    <a:defRPr sz="1100">
                      <a:solidFill>
                        <a:schemeClr val="tx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Sheet1!$B$4:$K$4</c:f>
              <c:numCache>
                <c:formatCode>0.0</c:formatCode>
                <c:ptCount val="10"/>
                <c:pt idx="0">
                  <c:v>18.198049868555074</c:v>
                </c:pt>
                <c:pt idx="1">
                  <c:v>19.568074259588442</c:v>
                </c:pt>
                <c:pt idx="2">
                  <c:v>20.7400456205674</c:v>
                </c:pt>
                <c:pt idx="3" formatCode="General">
                  <c:v>20.400000000000006</c:v>
                </c:pt>
                <c:pt idx="4">
                  <c:v>18.845431998364781</c:v>
                </c:pt>
                <c:pt idx="5">
                  <c:v>20.989983638893364</c:v>
                </c:pt>
                <c:pt idx="6">
                  <c:v>22.885684121551851</c:v>
                </c:pt>
                <c:pt idx="7">
                  <c:v>24.611572210130319</c:v>
                </c:pt>
                <c:pt idx="8">
                  <c:v>26.817579170609051</c:v>
                </c:pt>
                <c:pt idx="9">
                  <c:v>29.388559196020548</c:v>
                </c:pt>
              </c:numCache>
            </c:numRef>
          </c:val>
          <c:extLst>
            <c:ext xmlns:c16="http://schemas.microsoft.com/office/drawing/2014/chart" uri="{C3380CC4-5D6E-409C-BE32-E72D297353CC}">
              <c16:uniqueId val="{00000020-3726-4FDC-8231-ACFC212BDB5A}"/>
            </c:ext>
          </c:extLst>
        </c:ser>
        <c:ser>
          <c:idx val="3"/>
          <c:order val="3"/>
          <c:tx>
            <c:strRef>
              <c:f>Sheet1!$A$5</c:f>
              <c:strCache>
                <c:ptCount val="1"/>
                <c:pt idx="0">
                  <c:v>DBI/WWN</c:v>
                </c:pt>
              </c:strCache>
            </c:strRef>
          </c:tx>
          <c:spPr>
            <a:solidFill>
              <a:schemeClr val="bg2"/>
            </a:solidFill>
          </c:spPr>
          <c:invertIfNegative val="0"/>
          <c:dLbls>
            <c:dLbl>
              <c:idx val="0"/>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3726-4FDC-8231-ACFC212BDB5A}"/>
                </c:ext>
              </c:extLst>
            </c:dLbl>
            <c:dLbl>
              <c:idx val="1"/>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3726-4FDC-8231-ACFC212BDB5A}"/>
                </c:ext>
              </c:extLst>
            </c:dLbl>
            <c:dLbl>
              <c:idx val="2"/>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3726-4FDC-8231-ACFC212BDB5A}"/>
                </c:ext>
              </c:extLst>
            </c:dLbl>
            <c:dLbl>
              <c:idx val="3"/>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3726-4FDC-8231-ACFC212BDB5A}"/>
                </c:ext>
              </c:extLst>
            </c:dLbl>
            <c:dLbl>
              <c:idx val="4"/>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3726-4FDC-8231-ACFC212BDB5A}"/>
                </c:ext>
              </c:extLst>
            </c:dLbl>
            <c:dLbl>
              <c:idx val="5"/>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3726-4FDC-8231-ACFC212BDB5A}"/>
                </c:ext>
              </c:extLst>
            </c:dLbl>
            <c:dLbl>
              <c:idx val="6"/>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3726-4FDC-8231-ACFC212BDB5A}"/>
                </c:ext>
              </c:extLst>
            </c:dLbl>
            <c:dLbl>
              <c:idx val="7"/>
              <c:layout>
                <c:manualLayout>
                  <c:x val="0"/>
                  <c:y val="0"/>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3726-4FDC-8231-ACFC212BDB5A}"/>
                </c:ext>
              </c:extLst>
            </c:dLbl>
            <c:dLbl>
              <c:idx val="8"/>
              <c:layout>
                <c:manualLayout>
                  <c:x val="0"/>
                  <c:y val="-3.850596842510589E-4"/>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3726-4FDC-8231-ACFC212BDB5A}"/>
                </c:ext>
              </c:extLst>
            </c:dLbl>
            <c:dLbl>
              <c:idx val="9"/>
              <c:layout>
                <c:manualLayout>
                  <c:x val="0"/>
                  <c:y val="-1.2321908401649597E-2"/>
                </c:manualLayout>
              </c:layout>
              <c:numFmt formatCode="#,##0.0;&quot;-&quot;#,##0.0" sourceLinked="0"/>
              <c:spPr>
                <a:noFill/>
                <a:ln>
                  <a:noFill/>
                </a:ln>
              </c:spPr>
              <c:txPr>
                <a:bodyPr wrap="none"/>
                <a:lstStyle/>
                <a:p>
                  <a:pPr>
                    <a:defRPr sz="1100">
                      <a:solidFill>
                        <a:schemeClr val="bg1"/>
                      </a:solidFill>
                      <a:latin typeface="+mn-lt"/>
                      <a:ea typeface="+mn-ea"/>
                      <a:cs typeface="+mn-cs"/>
                      <a:sym typeface="+mn-lt"/>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3726-4FDC-8231-ACFC212BDB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Sheet1!$B$5:$K$5</c:f>
              <c:numCache>
                <c:formatCode>0.0</c:formatCode>
                <c:ptCount val="10"/>
                <c:pt idx="0">
                  <c:v>17.881137053912255</c:v>
                </c:pt>
                <c:pt idx="1">
                  <c:v>18.658219011955445</c:v>
                </c:pt>
                <c:pt idx="2">
                  <c:v>20.747893503285276</c:v>
                </c:pt>
                <c:pt idx="3" formatCode="General">
                  <c:v>23.700000000000003</c:v>
                </c:pt>
                <c:pt idx="4">
                  <c:v>23.570466706891722</c:v>
                </c:pt>
                <c:pt idx="5">
                  <c:v>24.632745</c:v>
                </c:pt>
                <c:pt idx="6">
                  <c:v>25.494891074999998</c:v>
                </c:pt>
                <c:pt idx="7">
                  <c:v>26.387212262624999</c:v>
                </c:pt>
                <c:pt idx="8">
                  <c:v>27.3107646918169</c:v>
                </c:pt>
                <c:pt idx="9">
                  <c:v>28.266641456030499</c:v>
                </c:pt>
              </c:numCache>
            </c:numRef>
          </c:val>
          <c:extLst>
            <c:ext xmlns:c16="http://schemas.microsoft.com/office/drawing/2014/chart" uri="{C3380CC4-5D6E-409C-BE32-E72D297353CC}">
              <c16:uniqueId val="{0000002B-3726-4FDC-8231-ACFC212BDB5A}"/>
            </c:ext>
          </c:extLst>
        </c:ser>
        <c:ser>
          <c:idx val="4"/>
          <c:order val="4"/>
          <c:tx>
            <c:strRef>
              <c:f>Sheet1!$A$6</c:f>
              <c:strCache>
                <c:ptCount val="1"/>
                <c:pt idx="0">
                  <c:v>Interco elim</c:v>
                </c:pt>
              </c:strCache>
            </c:strRef>
          </c:tx>
          <c:spPr>
            <a:solidFill>
              <a:srgbClr val="969696"/>
            </a:solidFill>
          </c:spPr>
          <c:invertIfNegative val="0"/>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Sheet1!$B$6:$K$6</c:f>
              <c:numCache>
                <c:formatCode>0.0</c:formatCode>
                <c:ptCount val="10"/>
                <c:pt idx="0">
                  <c:v>-1.021504</c:v>
                </c:pt>
                <c:pt idx="1">
                  <c:v>-0.998</c:v>
                </c:pt>
                <c:pt idx="2">
                  <c:v>-2.2850000000000001</c:v>
                </c:pt>
                <c:pt idx="3" formatCode="General">
                  <c:v>-2.2999999999999998</c:v>
                </c:pt>
                <c:pt idx="4">
                  <c:v>-2.2909999999999999</c:v>
                </c:pt>
                <c:pt idx="5">
                  <c:v>-2.2785050159199498</c:v>
                </c:pt>
                <c:pt idx="6">
                  <c:v>-2.4147161666893293</c:v>
                </c:pt>
                <c:pt idx="7">
                  <c:v>-2.5509353274243716</c:v>
                </c:pt>
                <c:pt idx="8">
                  <c:v>-2.7020704841018723</c:v>
                </c:pt>
                <c:pt idx="9">
                  <c:v>-2.8637786607175668</c:v>
                </c:pt>
              </c:numCache>
            </c:numRef>
          </c:val>
          <c:extLst>
            <c:ext xmlns:c16="http://schemas.microsoft.com/office/drawing/2014/chart" uri="{C3380CC4-5D6E-409C-BE32-E72D297353CC}">
              <c16:uniqueId val="{0000002C-3726-4FDC-8231-ACFC212BDB5A}"/>
            </c:ext>
          </c:extLst>
        </c:ser>
        <c:dLbls>
          <c:showLegendKey val="0"/>
          <c:showVal val="0"/>
          <c:showCatName val="0"/>
          <c:showSerName val="0"/>
          <c:showPercent val="0"/>
          <c:showBubbleSize val="0"/>
        </c:dLbls>
        <c:gapWidth val="80"/>
        <c:overlap val="100"/>
        <c:axId val="826371280"/>
        <c:axId val="1"/>
      </c:barChart>
      <c:lineChart>
        <c:grouping val="standard"/>
        <c:varyColors val="0"/>
        <c:ser>
          <c:idx val="5"/>
          <c:order val="5"/>
          <c:tx>
            <c:strRef>
              <c:f>Sheet1!$A$7</c:f>
              <c:strCache>
                <c:ptCount val="1"/>
                <c:pt idx="0">
                  <c:v>TOTAL</c:v>
                </c:pt>
              </c:strCache>
            </c:strRef>
          </c:tx>
          <c:spPr>
            <a:ln>
              <a:noFill/>
            </a:ln>
          </c:spPr>
          <c:marker>
            <c:symbol val="none"/>
          </c:marker>
          <c:dLbls>
            <c:dLbl>
              <c:idx val="4"/>
              <c:numFmt formatCode="#,##0.0" sourceLinked="0"/>
              <c:spPr>
                <a:noFill/>
                <a:ln>
                  <a:noFill/>
                </a:ln>
                <a:effectLst/>
              </c:spPr>
              <c:txPr>
                <a:bodyPr wrap="square" lIns="38100" tIns="19050" rIns="38100" bIns="19050" anchor="ctr">
                  <a:spAutoFit/>
                </a:bodyPr>
                <a:lstStyle/>
                <a:p>
                  <a:pPr>
                    <a:defRPr b="1"/>
                  </a:pPr>
                  <a:endParaRPr lang="fr-FR"/>
                </a:p>
              </c:txPr>
              <c:dLblPos val="t"/>
              <c:showLegendKey val="0"/>
              <c:showVal val="1"/>
              <c:showCatName val="0"/>
              <c:showSerName val="0"/>
              <c:showPercent val="0"/>
              <c:showBubbleSize val="0"/>
              <c:extLst>
                <c:ext xmlns:c16="http://schemas.microsoft.com/office/drawing/2014/chart" uri="{C3380CC4-5D6E-409C-BE32-E72D297353CC}">
                  <c16:uniqueId val="{00000001-7CD0-4926-AB66-D2CDF9614E1D}"/>
                </c:ext>
              </c:extLst>
            </c:dLbl>
            <c:spPr>
              <a:noFill/>
              <a:ln>
                <a:noFill/>
              </a:ln>
              <a:effectLst/>
            </c:spPr>
            <c:txPr>
              <a:bodyPr wrap="square" lIns="38100" tIns="19050" rIns="38100" bIns="19050" anchor="ctr">
                <a:spAutoFit/>
              </a:bodyPr>
              <a:lstStyle/>
              <a:p>
                <a:pPr>
                  <a:defRPr b="1"/>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Sheet1!$B$1:$K$1</c:f>
              <c:strCache>
                <c:ptCount val="10"/>
                <c:pt idx="0">
                  <c:v>2017</c:v>
                </c:pt>
                <c:pt idx="1">
                  <c:v>2018</c:v>
                </c:pt>
                <c:pt idx="2">
                  <c:v>2019</c:v>
                </c:pt>
                <c:pt idx="3">
                  <c:v>2020B</c:v>
                </c:pt>
                <c:pt idx="4">
                  <c:v>2020F</c:v>
                </c:pt>
                <c:pt idx="5">
                  <c:v>2021F</c:v>
                </c:pt>
                <c:pt idx="6">
                  <c:v>2022F</c:v>
                </c:pt>
                <c:pt idx="7">
                  <c:v>2023F</c:v>
                </c:pt>
                <c:pt idx="8">
                  <c:v>2024F</c:v>
                </c:pt>
                <c:pt idx="9">
                  <c:v>2025F</c:v>
                </c:pt>
              </c:strCache>
            </c:strRef>
          </c:cat>
          <c:val>
            <c:numRef>
              <c:f>Sheet1!$B$7:$K$7</c:f>
              <c:numCache>
                <c:formatCode>0.0</c:formatCode>
                <c:ptCount val="10"/>
                <c:pt idx="0">
                  <c:v>114.89881525850113</c:v>
                </c:pt>
                <c:pt idx="1">
                  <c:v>113.09840118113378</c:v>
                </c:pt>
                <c:pt idx="2">
                  <c:v>115.58317046968966</c:v>
                </c:pt>
                <c:pt idx="3">
                  <c:v>120.9</c:v>
                </c:pt>
                <c:pt idx="4" formatCode="0.00">
                  <c:v>115.3</c:v>
                </c:pt>
                <c:pt idx="5">
                  <c:v>122.04249868366618</c:v>
                </c:pt>
                <c:pt idx="6">
                  <c:v>128.72789050651753</c:v>
                </c:pt>
                <c:pt idx="7">
                  <c:v>135.44379988090742</c:v>
                </c:pt>
                <c:pt idx="8">
                  <c:v>142.82862331105591</c:v>
                </c:pt>
                <c:pt idx="9">
                  <c:v>150.6977846819351</c:v>
                </c:pt>
              </c:numCache>
            </c:numRef>
          </c:val>
          <c:smooth val="0"/>
          <c:extLst>
            <c:ext xmlns:c16="http://schemas.microsoft.com/office/drawing/2014/chart" uri="{C3380CC4-5D6E-409C-BE32-E72D297353CC}">
              <c16:uniqueId val="{00000000-D8C4-46E3-A14E-2D551B0A4A12}"/>
            </c:ext>
          </c:extLst>
        </c:ser>
        <c:dLbls>
          <c:showLegendKey val="0"/>
          <c:showVal val="0"/>
          <c:showCatName val="0"/>
          <c:showSerName val="0"/>
          <c:showPercent val="0"/>
          <c:showBubbleSize val="0"/>
        </c:dLbls>
        <c:marker val="1"/>
        <c:smooth val="0"/>
        <c:axId val="826371280"/>
        <c:axId val="1"/>
      </c:lineChart>
      <c:catAx>
        <c:axId val="826371280"/>
        <c:scaling>
          <c:orientation val="minMax"/>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At val="0"/>
        <c:auto val="0"/>
        <c:lblAlgn val="ctr"/>
        <c:lblOffset val="100"/>
        <c:noMultiLvlLbl val="0"/>
      </c:catAx>
      <c:valAx>
        <c:axId val="1"/>
        <c:scaling>
          <c:orientation val="minMax"/>
          <c:max val="160"/>
          <c:min val="-10"/>
        </c:scaling>
        <c:delete val="0"/>
        <c:axPos val="l"/>
        <c:majorGridlines>
          <c:spPr>
            <a:ln>
              <a:noFill/>
            </a:ln>
          </c:spPr>
        </c:majorGridlines>
        <c:numFmt formatCode="#,##0;&quot;-&quot;#,##0" sourceLinked="0"/>
        <c:majorTickMark val="none"/>
        <c:minorTickMark val="none"/>
        <c:tickLblPos val="nextTo"/>
        <c:spPr>
          <a:ln w="9525" algn="ctr">
            <a:solidFill>
              <a:schemeClr val="tx1"/>
            </a:solidFill>
            <a:prstDash val="solid"/>
          </a:ln>
        </c:spPr>
        <c:txPr>
          <a:bodyPr wrap="none"/>
          <a:lstStyle/>
          <a:p>
            <a:pPr>
              <a:defRPr sz="1100">
                <a:solidFill>
                  <a:schemeClr val="tx1"/>
                </a:solidFill>
                <a:latin typeface="+mn-lt"/>
                <a:ea typeface="+mn-ea"/>
                <a:cs typeface="+mn-cs"/>
                <a:sym typeface="+mn-lt"/>
              </a:defRPr>
            </a:pPr>
            <a:endParaRPr lang="fr-FR"/>
          </a:p>
        </c:txPr>
        <c:crossAx val="826371280"/>
        <c:crosses val="min"/>
        <c:crossBetween val="between"/>
        <c:majorUnit val="10"/>
      </c:valAx>
      <c:spPr>
        <a:noFill/>
        <a:ln w="25400">
          <a:noFill/>
        </a:ln>
      </c:spPr>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522410660205936E-2"/>
          <c:y val="9.1067300797448458E-2"/>
          <c:w val="0.93370835857056333"/>
          <c:h val="0.68372898877474331"/>
        </c:manualLayout>
      </c:layout>
      <c:barChart>
        <c:barDir val="col"/>
        <c:grouping val="clustered"/>
        <c:varyColors val="0"/>
        <c:ser>
          <c:idx val="0"/>
          <c:order val="0"/>
          <c:tx>
            <c:strRef>
              <c:f>Sheet1!$B$1</c:f>
              <c:strCache>
                <c:ptCount val="1"/>
                <c:pt idx="0">
                  <c:v>FR (Billings in m€)</c:v>
                </c:pt>
              </c:strCache>
            </c:strRef>
          </c:tx>
          <c:spPr>
            <a:solidFill>
              <a:schemeClr val="tx2"/>
            </a:solidFill>
            <a:ln>
              <a:noFill/>
            </a:ln>
            <a:effectLst/>
          </c:spPr>
          <c:invertIfNegative val="0"/>
          <c:dLbls>
            <c:dLbl>
              <c:idx val="0"/>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A10-4388-A727-BF4775782F0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2018</c:v>
                </c:pt>
                <c:pt idx="1">
                  <c:v>2019</c:v>
                </c:pt>
                <c:pt idx="2">
                  <c:v>2020</c:v>
                </c:pt>
              </c:numCache>
            </c:numRef>
          </c:cat>
          <c:val>
            <c:numRef>
              <c:f>Sheet1!$B$2:$B$4</c:f>
              <c:numCache>
                <c:formatCode>General</c:formatCode>
                <c:ptCount val="3"/>
                <c:pt idx="0">
                  <c:v>119047.5</c:v>
                </c:pt>
                <c:pt idx="1">
                  <c:v>1267692.7699999991</c:v>
                </c:pt>
                <c:pt idx="2">
                  <c:v>2313220.7399999988</c:v>
                </c:pt>
              </c:numCache>
            </c:numRef>
          </c:val>
          <c:extLst>
            <c:ext xmlns:c16="http://schemas.microsoft.com/office/drawing/2014/chart" uri="{C3380CC4-5D6E-409C-BE32-E72D297353CC}">
              <c16:uniqueId val="{00000000-6A10-4388-A727-BF4775782F05}"/>
            </c:ext>
          </c:extLst>
        </c:ser>
        <c:ser>
          <c:idx val="1"/>
          <c:order val="1"/>
          <c:tx>
            <c:strRef>
              <c:f>Sheet1!$C$1</c:f>
              <c:strCache>
                <c:ptCount val="1"/>
                <c:pt idx="0">
                  <c:v>BNL (Bookings in m€)</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2018</c:v>
                </c:pt>
                <c:pt idx="1">
                  <c:v>2019</c:v>
                </c:pt>
                <c:pt idx="2">
                  <c:v>2020</c:v>
                </c:pt>
              </c:numCache>
            </c:numRef>
          </c:cat>
          <c:val>
            <c:numRef>
              <c:f>Sheet1!$C$2:$C$4</c:f>
              <c:numCache>
                <c:formatCode>General</c:formatCode>
                <c:ptCount val="3"/>
                <c:pt idx="0">
                  <c:v>135926.6</c:v>
                </c:pt>
                <c:pt idx="1">
                  <c:v>653173.92199999979</c:v>
                </c:pt>
                <c:pt idx="2">
                  <c:v>1399081.76</c:v>
                </c:pt>
              </c:numCache>
            </c:numRef>
          </c:val>
          <c:extLst>
            <c:ext xmlns:c16="http://schemas.microsoft.com/office/drawing/2014/chart" uri="{C3380CC4-5D6E-409C-BE32-E72D297353CC}">
              <c16:uniqueId val="{00000001-6A10-4388-A727-BF4775782F05}"/>
            </c:ext>
          </c:extLst>
        </c:ser>
        <c:dLbls>
          <c:showLegendKey val="0"/>
          <c:showVal val="0"/>
          <c:showCatName val="0"/>
          <c:showSerName val="0"/>
          <c:showPercent val="0"/>
          <c:showBubbleSize val="0"/>
        </c:dLbls>
        <c:gapWidth val="219"/>
        <c:overlap val="-27"/>
        <c:axId val="1608679935"/>
        <c:axId val="1608672447"/>
      </c:barChart>
      <c:catAx>
        <c:axId val="160867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608672447"/>
        <c:crosses val="autoZero"/>
        <c:auto val="1"/>
        <c:lblAlgn val="ctr"/>
        <c:lblOffset val="100"/>
        <c:noMultiLvlLbl val="0"/>
      </c:catAx>
      <c:valAx>
        <c:axId val="160867244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608679935"/>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spPr>
        <a:noFill/>
        <a:ln>
          <a:noFill/>
        </a:ln>
        <a:effectLst/>
      </c:spPr>
    </c:plotArea>
    <c:legend>
      <c:legendPos val="b"/>
      <c:layout>
        <c:manualLayout>
          <c:xMode val="edge"/>
          <c:yMode val="edge"/>
          <c:x val="0.18095202996947329"/>
          <c:y val="0.86519554084245531"/>
          <c:w val="0.65087921760981848"/>
          <c:h val="5.02861716196790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174840085287847E-2"/>
          <c:y val="2.9988465974625143E-2"/>
          <c:w val="0.95565031982942428"/>
          <c:h val="0.94002306805074975"/>
        </c:manualLayout>
      </c:layout>
      <c:areaChart>
        <c:grouping val="stacked"/>
        <c:varyColors val="0"/>
        <c:ser>
          <c:idx val="0"/>
          <c:order val="0"/>
          <c:spPr>
            <a:solidFill>
              <a:schemeClr val="tx2"/>
            </a:solidFill>
            <a:ln>
              <a:noFill/>
            </a:ln>
          </c:spPr>
          <c:val>
            <c:numRef>
              <c:f>Sheet1!$A$1:$N$1</c:f>
              <c:numCache>
                <c:formatCode>General</c:formatCode>
                <c:ptCount val="14"/>
                <c:pt idx="0">
                  <c:v>0.13030168</c:v>
                </c:pt>
                <c:pt idx="1">
                  <c:v>0.15931647999999998</c:v>
                </c:pt>
                <c:pt idx="2">
                  <c:v>0.11708096000000001</c:v>
                </c:pt>
                <c:pt idx="3">
                  <c:v>0.10453978999999999</c:v>
                </c:pt>
                <c:pt idx="4">
                  <c:v>0.2283501</c:v>
                </c:pt>
                <c:pt idx="5">
                  <c:v>0.26493358999999994</c:v>
                </c:pt>
                <c:pt idx="6">
                  <c:v>0.17813687</c:v>
                </c:pt>
                <c:pt idx="7">
                  <c:v>0.19012220999999999</c:v>
                </c:pt>
                <c:pt idx="8">
                  <c:v>0.23951154999999999</c:v>
                </c:pt>
                <c:pt idx="9">
                  <c:v>0.37147938000000003</c:v>
                </c:pt>
                <c:pt idx="10">
                  <c:v>0.25983500000000004</c:v>
                </c:pt>
                <c:pt idx="11">
                  <c:v>0.30951576000000003</c:v>
                </c:pt>
                <c:pt idx="12">
                  <c:v>0.54195989</c:v>
                </c:pt>
                <c:pt idx="13">
                  <c:v>0.42128650000000001</c:v>
                </c:pt>
              </c:numCache>
            </c:numRef>
          </c:val>
          <c:extLst>
            <c:ext xmlns:c16="http://schemas.microsoft.com/office/drawing/2014/chart" uri="{C3380CC4-5D6E-409C-BE32-E72D297353CC}">
              <c16:uniqueId val="{00000000-8D89-46C4-AD11-05E2BECFB044}"/>
            </c:ext>
          </c:extLst>
        </c:ser>
        <c:ser>
          <c:idx val="1"/>
          <c:order val="1"/>
          <c:spPr>
            <a:solidFill>
              <a:schemeClr val="bg2"/>
            </a:solidFill>
            <a:ln>
              <a:noFill/>
            </a:ln>
          </c:spPr>
          <c:val>
            <c:numRef>
              <c:f>Sheet1!$A$2:$N$2</c:f>
              <c:numCache>
                <c:formatCode>General</c:formatCode>
                <c:ptCount val="14"/>
                <c:pt idx="0">
                  <c:v>0.30611312000000002</c:v>
                </c:pt>
                <c:pt idx="1">
                  <c:v>0.12771704</c:v>
                </c:pt>
                <c:pt idx="2">
                  <c:v>0.23047894999999996</c:v>
                </c:pt>
                <c:pt idx="3">
                  <c:v>0.28467835999999991</c:v>
                </c:pt>
                <c:pt idx="4">
                  <c:v>0.28134886999999997</c:v>
                </c:pt>
                <c:pt idx="5">
                  <c:v>0.96603070999999996</c:v>
                </c:pt>
                <c:pt idx="6">
                  <c:v>0.18096597999999997</c:v>
                </c:pt>
                <c:pt idx="7">
                  <c:v>0.13397869999999998</c:v>
                </c:pt>
                <c:pt idx="8">
                  <c:v>0.56413471999999998</c:v>
                </c:pt>
                <c:pt idx="9">
                  <c:v>0.40479346000000005</c:v>
                </c:pt>
                <c:pt idx="10">
                  <c:v>0.83282980000000006</c:v>
                </c:pt>
                <c:pt idx="11">
                  <c:v>0.51796693999999999</c:v>
                </c:pt>
                <c:pt idx="12">
                  <c:v>0.43062699000000004</c:v>
                </c:pt>
                <c:pt idx="13">
                  <c:v>1.0956088400000001</c:v>
                </c:pt>
              </c:numCache>
            </c:numRef>
          </c:val>
          <c:extLst>
            <c:ext xmlns:c16="http://schemas.microsoft.com/office/drawing/2014/chart" uri="{C3380CC4-5D6E-409C-BE32-E72D297353CC}">
              <c16:uniqueId val="{00000001-8D89-46C4-AD11-05E2BECFB044}"/>
            </c:ext>
          </c:extLst>
        </c:ser>
        <c:ser>
          <c:idx val="2"/>
          <c:order val="2"/>
          <c:spPr>
            <a:solidFill>
              <a:schemeClr val="accent2"/>
            </a:solidFill>
            <a:ln>
              <a:noFill/>
            </a:ln>
          </c:spPr>
          <c:val>
            <c:numRef>
              <c:f>Sheet1!$A$3:$N$3</c:f>
              <c:numCache>
                <c:formatCode>General</c:formatCode>
                <c:ptCount val="14"/>
                <c:pt idx="0">
                  <c:v>0.12775570000000003</c:v>
                </c:pt>
                <c:pt idx="1">
                  <c:v>0.34624210000000005</c:v>
                </c:pt>
                <c:pt idx="2">
                  <c:v>0.39611479999999999</c:v>
                </c:pt>
                <c:pt idx="3">
                  <c:v>0.26460728</c:v>
                </c:pt>
                <c:pt idx="4">
                  <c:v>0.48833574000000002</c:v>
                </c:pt>
                <c:pt idx="5">
                  <c:v>0.50815670000000002</c:v>
                </c:pt>
                <c:pt idx="6">
                  <c:v>0.64051658999999994</c:v>
                </c:pt>
                <c:pt idx="7">
                  <c:v>0.17430027000000003</c:v>
                </c:pt>
                <c:pt idx="8">
                  <c:v>1.1385169399999999</c:v>
                </c:pt>
                <c:pt idx="9">
                  <c:v>0.48871344999999988</c:v>
                </c:pt>
                <c:pt idx="10">
                  <c:v>1.1178195</c:v>
                </c:pt>
                <c:pt idx="11">
                  <c:v>1.4261363300000003</c:v>
                </c:pt>
                <c:pt idx="12">
                  <c:v>0.63971659999999997</c:v>
                </c:pt>
                <c:pt idx="13">
                  <c:v>0.6654807100000002</c:v>
                </c:pt>
              </c:numCache>
            </c:numRef>
          </c:val>
          <c:extLst>
            <c:ext xmlns:c16="http://schemas.microsoft.com/office/drawing/2014/chart" uri="{C3380CC4-5D6E-409C-BE32-E72D297353CC}">
              <c16:uniqueId val="{00000002-8D89-46C4-AD11-05E2BECFB044}"/>
            </c:ext>
          </c:extLst>
        </c:ser>
        <c:ser>
          <c:idx val="3"/>
          <c:order val="3"/>
          <c:spPr>
            <a:solidFill>
              <a:schemeClr val="accent1"/>
            </a:solidFill>
            <a:ln>
              <a:noFill/>
            </a:ln>
          </c:spPr>
          <c:val>
            <c:numRef>
              <c:f>Sheet1!$A$4:$N$4</c:f>
              <c:numCache>
                <c:formatCode>General</c:formatCode>
                <c:ptCount val="14"/>
                <c:pt idx="0">
                  <c:v>0.15529956</c:v>
                </c:pt>
                <c:pt idx="1">
                  <c:v>0.52256547999999992</c:v>
                </c:pt>
                <c:pt idx="2">
                  <c:v>0.77691140000000003</c:v>
                </c:pt>
                <c:pt idx="3">
                  <c:v>0.31682301000000002</c:v>
                </c:pt>
                <c:pt idx="4">
                  <c:v>5.4672950000000053E-2</c:v>
                </c:pt>
                <c:pt idx="5">
                  <c:v>0.24798648000000001</c:v>
                </c:pt>
                <c:pt idx="6">
                  <c:v>0.40641669000000002</c:v>
                </c:pt>
                <c:pt idx="7">
                  <c:v>2.070190999999999E-2</c:v>
                </c:pt>
                <c:pt idx="8">
                  <c:v>0.97287239999999997</c:v>
                </c:pt>
                <c:pt idx="9">
                  <c:v>0.38284619999999991</c:v>
                </c:pt>
                <c:pt idx="10">
                  <c:v>0.34802891000000002</c:v>
                </c:pt>
                <c:pt idx="11">
                  <c:v>0.27393615999999987</c:v>
                </c:pt>
                <c:pt idx="12">
                  <c:v>0.52190637999999989</c:v>
                </c:pt>
                <c:pt idx="13">
                  <c:v>0.95964477999999964</c:v>
                </c:pt>
              </c:numCache>
            </c:numRef>
          </c:val>
          <c:extLst>
            <c:ext xmlns:c16="http://schemas.microsoft.com/office/drawing/2014/chart" uri="{C3380CC4-5D6E-409C-BE32-E72D297353CC}">
              <c16:uniqueId val="{00000003-8D89-46C4-AD11-05E2BECFB044}"/>
            </c:ext>
          </c:extLst>
        </c:ser>
        <c:dLbls>
          <c:showLegendKey val="0"/>
          <c:showVal val="0"/>
          <c:showCatName val="0"/>
          <c:showSerName val="0"/>
          <c:showPercent val="0"/>
          <c:showBubbleSize val="0"/>
        </c:dLbls>
        <c:axId val="118700463"/>
        <c:axId val="1"/>
      </c:areaChart>
      <c:catAx>
        <c:axId val="11870046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8700463"/>
        <c:crosses val="min"/>
        <c:crossBetween val="midCat"/>
        <c:majorUnit val="0.5"/>
      </c:valAx>
    </c:plotArea>
    <c:plotVisOnly val="0"/>
    <c:dispBlanksAs val="zero"/>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174840085287847E-2"/>
          <c:y val="2.9988465974625143E-2"/>
          <c:w val="0.95565031982942428"/>
          <c:h val="0.94002306805074975"/>
        </c:manualLayout>
      </c:layout>
      <c:areaChart>
        <c:grouping val="stacked"/>
        <c:varyColors val="0"/>
        <c:ser>
          <c:idx val="0"/>
          <c:order val="0"/>
          <c:spPr>
            <a:solidFill>
              <a:schemeClr val="tx2"/>
            </a:solidFill>
            <a:ln>
              <a:noFill/>
            </a:ln>
          </c:spPr>
          <c:val>
            <c:numRef>
              <c:f>Sheet1!$A$1:$N$1</c:f>
              <c:numCache>
                <c:formatCode>General</c:formatCode>
                <c:ptCount val="14"/>
                <c:pt idx="0">
                  <c:v>0.17225163999999998</c:v>
                </c:pt>
                <c:pt idx="1">
                  <c:v>4.5699999999999998E-2</c:v>
                </c:pt>
                <c:pt idx="2">
                  <c:v>0.10772037</c:v>
                </c:pt>
                <c:pt idx="3">
                  <c:v>7.5302600000000011E-2</c:v>
                </c:pt>
                <c:pt idx="4">
                  <c:v>6.8988100000000011E-2</c:v>
                </c:pt>
                <c:pt idx="5">
                  <c:v>2.4740150000000002E-2</c:v>
                </c:pt>
                <c:pt idx="6">
                  <c:v>5.5166849999999996E-2</c:v>
                </c:pt>
                <c:pt idx="7">
                  <c:v>1.3812E-2</c:v>
                </c:pt>
                <c:pt idx="8">
                  <c:v>1.0005654400000001</c:v>
                </c:pt>
                <c:pt idx="9">
                  <c:v>0.12057868000000001</c:v>
                </c:pt>
                <c:pt idx="10">
                  <c:v>0.16623250000000001</c:v>
                </c:pt>
                <c:pt idx="11">
                  <c:v>0.10087823999999999</c:v>
                </c:pt>
                <c:pt idx="12">
                  <c:v>5.6998859999999998E-2</c:v>
                </c:pt>
                <c:pt idx="13">
                  <c:v>0.224218</c:v>
                </c:pt>
              </c:numCache>
            </c:numRef>
          </c:val>
          <c:extLst>
            <c:ext xmlns:c16="http://schemas.microsoft.com/office/drawing/2014/chart" uri="{C3380CC4-5D6E-409C-BE32-E72D297353CC}">
              <c16:uniqueId val="{00000000-E17A-4C8C-83AF-C3B3A6F5010C}"/>
            </c:ext>
          </c:extLst>
        </c:ser>
        <c:ser>
          <c:idx val="1"/>
          <c:order val="1"/>
          <c:spPr>
            <a:solidFill>
              <a:schemeClr val="bg2"/>
            </a:solidFill>
            <a:ln>
              <a:noFill/>
            </a:ln>
          </c:spPr>
          <c:val>
            <c:numRef>
              <c:f>Sheet1!$A$2:$N$2</c:f>
              <c:numCache>
                <c:formatCode>General</c:formatCode>
                <c:ptCount val="14"/>
                <c:pt idx="0">
                  <c:v>0.15753459999999997</c:v>
                </c:pt>
                <c:pt idx="1">
                  <c:v>0.71162451000000015</c:v>
                </c:pt>
                <c:pt idx="2">
                  <c:v>0.28211844000000003</c:v>
                </c:pt>
                <c:pt idx="3">
                  <c:v>0.11679304</c:v>
                </c:pt>
                <c:pt idx="4">
                  <c:v>0.42220840000000004</c:v>
                </c:pt>
                <c:pt idx="5">
                  <c:v>0.28339116999999997</c:v>
                </c:pt>
                <c:pt idx="6">
                  <c:v>0.19044716</c:v>
                </c:pt>
                <c:pt idx="7">
                  <c:v>8.1155949999999991E-2</c:v>
                </c:pt>
                <c:pt idx="8">
                  <c:v>0.45372511999999987</c:v>
                </c:pt>
                <c:pt idx="9">
                  <c:v>0.44461789000000002</c:v>
                </c:pt>
                <c:pt idx="10">
                  <c:v>0.84703098999999993</c:v>
                </c:pt>
                <c:pt idx="11">
                  <c:v>0.16014754999999997</c:v>
                </c:pt>
                <c:pt idx="12">
                  <c:v>0.10108145</c:v>
                </c:pt>
                <c:pt idx="13">
                  <c:v>0.71040221000000014</c:v>
                </c:pt>
              </c:numCache>
            </c:numRef>
          </c:val>
          <c:extLst>
            <c:ext xmlns:c16="http://schemas.microsoft.com/office/drawing/2014/chart" uri="{C3380CC4-5D6E-409C-BE32-E72D297353CC}">
              <c16:uniqueId val="{00000001-E17A-4C8C-83AF-C3B3A6F5010C}"/>
            </c:ext>
          </c:extLst>
        </c:ser>
        <c:ser>
          <c:idx val="2"/>
          <c:order val="2"/>
          <c:spPr>
            <a:solidFill>
              <a:schemeClr val="accent2"/>
            </a:solidFill>
            <a:ln>
              <a:noFill/>
            </a:ln>
          </c:spPr>
          <c:val>
            <c:numRef>
              <c:f>Sheet1!$A$3:$N$3</c:f>
              <c:numCache>
                <c:formatCode>General</c:formatCode>
                <c:ptCount val="14"/>
                <c:pt idx="0">
                  <c:v>0.39864046999999997</c:v>
                </c:pt>
                <c:pt idx="1">
                  <c:v>1.13794628</c:v>
                </c:pt>
                <c:pt idx="2">
                  <c:v>1.58649394</c:v>
                </c:pt>
                <c:pt idx="3">
                  <c:v>0.57100432999999995</c:v>
                </c:pt>
                <c:pt idx="4">
                  <c:v>1.25972711</c:v>
                </c:pt>
                <c:pt idx="5">
                  <c:v>0.83910679999999993</c:v>
                </c:pt>
                <c:pt idx="6">
                  <c:v>1.0166486199999998</c:v>
                </c:pt>
                <c:pt idx="7">
                  <c:v>0.84872380000000003</c:v>
                </c:pt>
                <c:pt idx="8">
                  <c:v>0.84642285000000017</c:v>
                </c:pt>
                <c:pt idx="9">
                  <c:v>1.4338619400000008</c:v>
                </c:pt>
                <c:pt idx="10">
                  <c:v>1.33340996</c:v>
                </c:pt>
                <c:pt idx="11">
                  <c:v>0.77049093999999996</c:v>
                </c:pt>
                <c:pt idx="12">
                  <c:v>0.76898042</c:v>
                </c:pt>
                <c:pt idx="13">
                  <c:v>1.1534228299999998</c:v>
                </c:pt>
              </c:numCache>
            </c:numRef>
          </c:val>
          <c:extLst>
            <c:ext xmlns:c16="http://schemas.microsoft.com/office/drawing/2014/chart" uri="{C3380CC4-5D6E-409C-BE32-E72D297353CC}">
              <c16:uniqueId val="{00000002-E17A-4C8C-83AF-C3B3A6F5010C}"/>
            </c:ext>
          </c:extLst>
        </c:ser>
        <c:ser>
          <c:idx val="3"/>
          <c:order val="3"/>
          <c:spPr>
            <a:solidFill>
              <a:schemeClr val="accent1"/>
            </a:solidFill>
            <a:ln>
              <a:noFill/>
            </a:ln>
          </c:spPr>
          <c:val>
            <c:numRef>
              <c:f>Sheet1!$A$4:$N$4</c:f>
              <c:numCache>
                <c:formatCode>General</c:formatCode>
                <c:ptCount val="14"/>
                <c:pt idx="0">
                  <c:v>0.33589860000000016</c:v>
                </c:pt>
                <c:pt idx="1">
                  <c:v>0.3531849199999999</c:v>
                </c:pt>
                <c:pt idx="2">
                  <c:v>0.55201374000000003</c:v>
                </c:pt>
                <c:pt idx="3">
                  <c:v>0.13989283000000008</c:v>
                </c:pt>
                <c:pt idx="4">
                  <c:v>0.16746939999999988</c:v>
                </c:pt>
                <c:pt idx="5">
                  <c:v>0.2263375299999999</c:v>
                </c:pt>
                <c:pt idx="6">
                  <c:v>0.22082380000000001</c:v>
                </c:pt>
                <c:pt idx="7">
                  <c:v>0.14474960000000003</c:v>
                </c:pt>
                <c:pt idx="8">
                  <c:v>0.16495715000000022</c:v>
                </c:pt>
                <c:pt idx="9">
                  <c:v>0.94188194999999997</c:v>
                </c:pt>
                <c:pt idx="10">
                  <c:v>0.8332910899999999</c:v>
                </c:pt>
                <c:pt idx="11">
                  <c:v>0.65168713</c:v>
                </c:pt>
                <c:pt idx="12">
                  <c:v>0.35283400000000009</c:v>
                </c:pt>
                <c:pt idx="13">
                  <c:v>0.64714161999999975</c:v>
                </c:pt>
              </c:numCache>
            </c:numRef>
          </c:val>
          <c:extLst>
            <c:ext xmlns:c16="http://schemas.microsoft.com/office/drawing/2014/chart" uri="{C3380CC4-5D6E-409C-BE32-E72D297353CC}">
              <c16:uniqueId val="{00000003-E17A-4C8C-83AF-C3B3A6F5010C}"/>
            </c:ext>
          </c:extLst>
        </c:ser>
        <c:dLbls>
          <c:showLegendKey val="0"/>
          <c:showVal val="0"/>
          <c:showCatName val="0"/>
          <c:showSerName val="0"/>
          <c:showPercent val="0"/>
          <c:showBubbleSize val="0"/>
        </c:dLbls>
        <c:axId val="118695887"/>
        <c:axId val="1"/>
      </c:areaChart>
      <c:catAx>
        <c:axId val="11869588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8695887"/>
        <c:crosses val="min"/>
        <c:crossBetween val="midCat"/>
        <c:majorUnit val="0.5"/>
      </c:valAx>
    </c:plotArea>
    <c:plotVisOnly val="0"/>
    <c:dispBlanksAs val="zero"/>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616822321547621E-2"/>
          <c:y val="6.8745189190008452E-2"/>
          <c:w val="0.89876635535690474"/>
          <c:h val="0.81279819553937915"/>
        </c:manualLayout>
      </c:layout>
      <c:barChart>
        <c:barDir val="col"/>
        <c:grouping val="stacked"/>
        <c:varyColors val="0"/>
        <c:ser>
          <c:idx val="0"/>
          <c:order val="0"/>
          <c:tx>
            <c:strRef>
              <c:f>Feuil1!$B$1</c:f>
              <c:strCache>
                <c:ptCount val="1"/>
                <c:pt idx="0">
                  <c:v>Mass market</c:v>
                </c:pt>
              </c:strCache>
            </c:strRef>
          </c:tx>
          <c:spPr>
            <a:solidFill>
              <a:schemeClr val="bg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6492-4B25-A977-D80744167F3F}"/>
                </c:ext>
              </c:extLst>
            </c:dLbl>
            <c:dLbl>
              <c:idx val="2"/>
              <c:layout>
                <c:manualLayout>
                  <c:x val="4.6017104645298176E-3"/>
                  <c:y val="-5.424928270883185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fld id="{CDD066D7-D5FC-45ED-9CD9-6A685CB8FAE2}" type="VALUE">
                      <a:rPr lang="en-US">
                        <a:solidFill>
                          <a:schemeClr val="tx1"/>
                        </a:solidFill>
                      </a:rPr>
                      <a:pPr>
                        <a:defRPr>
                          <a:solidFill>
                            <a:schemeClr val="tx1"/>
                          </a:solidFill>
                        </a:defRPr>
                      </a:pPr>
                      <a:t>[VALUE]</a:t>
                    </a:fld>
                    <a:endParaRPr lang="fr-F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layout>
                    <c:manualLayout>
                      <c:w val="0.19077940485921491"/>
                      <c:h val="5.0272321460354971E-2"/>
                    </c:manualLayout>
                  </c15:layout>
                  <c15:dlblFieldTable/>
                  <c15:showDataLabelsRange val="0"/>
                </c:ext>
                <c:ext xmlns:c16="http://schemas.microsoft.com/office/drawing/2014/chart" uri="{C3380CC4-5D6E-409C-BE32-E72D297353CC}">
                  <c16:uniqueId val="{00000001-6492-4B25-A977-D80744167F3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Feuil1!$B$2:$B$4</c:f>
              <c:numCache>
                <c:formatCode>0%</c:formatCode>
                <c:ptCount val="3"/>
                <c:pt idx="0">
                  <c:v>0.12</c:v>
                </c:pt>
                <c:pt idx="1">
                  <c:v>0</c:v>
                </c:pt>
                <c:pt idx="2">
                  <c:v>0.34</c:v>
                </c:pt>
              </c:numCache>
            </c:numRef>
          </c:val>
          <c:extLst>
            <c:ext xmlns:c16="http://schemas.microsoft.com/office/drawing/2014/chart" uri="{C3380CC4-5D6E-409C-BE32-E72D297353CC}">
              <c16:uniqueId val="{00000002-6492-4B25-A977-D80744167F3F}"/>
            </c:ext>
          </c:extLst>
        </c:ser>
        <c:ser>
          <c:idx val="1"/>
          <c:order val="1"/>
          <c:tx>
            <c:strRef>
              <c:f>Feuil1!$C$1</c:f>
              <c:strCache>
                <c:ptCount val="1"/>
                <c:pt idx="0">
                  <c:v>Mid market</c:v>
                </c:pt>
              </c:strCache>
            </c:strRef>
          </c:tx>
          <c:spPr>
            <a:solidFill>
              <a:schemeClr val="bg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6492-4B25-A977-D80744167F3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Feuil1!$C$2:$C$4</c:f>
              <c:numCache>
                <c:formatCode>0%</c:formatCode>
                <c:ptCount val="3"/>
                <c:pt idx="0">
                  <c:v>0.28000000000000003</c:v>
                </c:pt>
                <c:pt idx="1">
                  <c:v>0</c:v>
                </c:pt>
                <c:pt idx="2">
                  <c:v>0.24</c:v>
                </c:pt>
              </c:numCache>
            </c:numRef>
          </c:val>
          <c:extLst>
            <c:ext xmlns:c16="http://schemas.microsoft.com/office/drawing/2014/chart" uri="{C3380CC4-5D6E-409C-BE32-E72D297353CC}">
              <c16:uniqueId val="{00000004-6492-4B25-A977-D80744167F3F}"/>
            </c:ext>
          </c:extLst>
        </c:ser>
        <c:ser>
          <c:idx val="2"/>
          <c:order val="2"/>
          <c:tx>
            <c:strRef>
              <c:f>Feuil1!$D$1</c:f>
              <c:strCache>
                <c:ptCount val="1"/>
                <c:pt idx="0">
                  <c:v>Public Institutions</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Feuil1!$D$2:$D$4</c:f>
              <c:numCache>
                <c:formatCode>0%</c:formatCode>
                <c:ptCount val="3"/>
                <c:pt idx="0">
                  <c:v>0.3</c:v>
                </c:pt>
                <c:pt idx="1">
                  <c:v>0.32</c:v>
                </c:pt>
                <c:pt idx="2">
                  <c:v>0.28000000000000003</c:v>
                </c:pt>
              </c:numCache>
            </c:numRef>
          </c:val>
          <c:extLst>
            <c:ext xmlns:c16="http://schemas.microsoft.com/office/drawing/2014/chart" uri="{C3380CC4-5D6E-409C-BE32-E72D297353CC}">
              <c16:uniqueId val="{00000005-6492-4B25-A977-D80744167F3F}"/>
            </c:ext>
          </c:extLst>
        </c:ser>
        <c:ser>
          <c:idx val="3"/>
          <c:order val="3"/>
          <c:tx>
            <c:strRef>
              <c:f>Feuil1!$E$1</c:f>
              <c:strCache>
                <c:ptCount val="1"/>
                <c:pt idx="0">
                  <c:v>Key accounts</c:v>
                </c:pt>
              </c:strCache>
            </c:strRef>
          </c:tx>
          <c:spPr>
            <a:solidFill>
              <a:schemeClr val="tx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Feuil1!$A$2:$A$4</c:f>
              <c:strCache>
                <c:ptCount val="3"/>
                <c:pt idx="0">
                  <c:v>Credit risk</c:v>
                </c:pt>
                <c:pt idx="1">
                  <c:v>Compliance</c:v>
                </c:pt>
                <c:pt idx="2">
                  <c:v>B2B Marketing</c:v>
                </c:pt>
              </c:strCache>
            </c:strRef>
          </c:cat>
          <c:val>
            <c:numRef>
              <c:f>Feuil1!$E$2:$E$4</c:f>
              <c:numCache>
                <c:formatCode>0%</c:formatCode>
                <c:ptCount val="3"/>
                <c:pt idx="0">
                  <c:v>0.3</c:v>
                </c:pt>
                <c:pt idx="1">
                  <c:v>0.68</c:v>
                </c:pt>
                <c:pt idx="2">
                  <c:v>0.15</c:v>
                </c:pt>
              </c:numCache>
            </c:numRef>
          </c:val>
          <c:extLst>
            <c:ext xmlns:c16="http://schemas.microsoft.com/office/drawing/2014/chart" uri="{C3380CC4-5D6E-409C-BE32-E72D297353CC}">
              <c16:uniqueId val="{00000006-6492-4B25-A977-D80744167F3F}"/>
            </c:ext>
          </c:extLst>
        </c:ser>
        <c:dLbls>
          <c:dLblPos val="ctr"/>
          <c:showLegendKey val="0"/>
          <c:showVal val="1"/>
          <c:showCatName val="0"/>
          <c:showSerName val="0"/>
          <c:showPercent val="0"/>
          <c:showBubbleSize val="0"/>
        </c:dLbls>
        <c:gapWidth val="150"/>
        <c:overlap val="100"/>
        <c:axId val="706979312"/>
        <c:axId val="1693398479"/>
      </c:barChart>
      <c:catAx>
        <c:axId val="706979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crossAx val="1693398479"/>
        <c:crosses val="autoZero"/>
        <c:auto val="1"/>
        <c:lblAlgn val="ctr"/>
        <c:lblOffset val="100"/>
        <c:noMultiLvlLbl val="0"/>
      </c:catAx>
      <c:valAx>
        <c:axId val="1693398479"/>
        <c:scaling>
          <c:orientation val="minMax"/>
        </c:scaling>
        <c:delete val="1"/>
        <c:axPos val="l"/>
        <c:numFmt formatCode="0%" sourceLinked="1"/>
        <c:majorTickMark val="out"/>
        <c:minorTickMark val="none"/>
        <c:tickLblPos val="nextTo"/>
        <c:crossAx val="70697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34.50492878099999</c:v>
                </c:pt>
                <c:pt idx="1">
                  <c:v>33.800306881099999</c:v>
                </c:pt>
                <c:pt idx="2">
                  <c:v>32.325228596299993</c:v>
                </c:pt>
                <c:pt idx="3">
                  <c:v>32.171961551799988</c:v>
                </c:pt>
                <c:pt idx="4">
                  <c:v>32.306881260360996</c:v>
                </c:pt>
                <c:pt idx="5">
                  <c:v>32.801771353236703</c:v>
                </c:pt>
                <c:pt idx="6">
                  <c:v>33.249400260317799</c:v>
                </c:pt>
                <c:pt idx="7">
                  <c:v>33.630492218554203</c:v>
                </c:pt>
                <c:pt idx="8">
                  <c:v>33.995372456155401</c:v>
                </c:pt>
              </c:numCache>
            </c:numRef>
          </c:val>
          <c:extLst>
            <c:ext xmlns:c16="http://schemas.microsoft.com/office/drawing/2014/chart" uri="{C3380CC4-5D6E-409C-BE32-E72D297353CC}">
              <c16:uniqueId val="{00000000-720A-453F-8AB8-BAAD7919D738}"/>
            </c:ext>
          </c:extLst>
        </c:ser>
        <c:dLbls>
          <c:showLegendKey val="0"/>
          <c:showVal val="1"/>
          <c:showCatName val="0"/>
          <c:showSerName val="0"/>
          <c:showPercent val="0"/>
          <c:showBubbleSize val="0"/>
        </c:dLbls>
        <c:gapWidth val="219"/>
        <c:overlap val="-27"/>
        <c:axId val="243383903"/>
        <c:axId val="243370591"/>
      </c:barChart>
      <c:lineChart>
        <c:grouping val="standard"/>
        <c:varyColors val="0"/>
        <c:ser>
          <c:idx val="1"/>
          <c:order val="1"/>
          <c:tx>
            <c:strRef>
              <c:f>Sheet1!$C$1</c:f>
              <c:strCache>
                <c:ptCount val="1"/>
                <c:pt idx="0">
                  <c:v>Series 2</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0.18027653490595608</c:v>
                </c:pt>
                <c:pt idx="1">
                  <c:v>0.17983210261775706</c:v>
                </c:pt>
                <c:pt idx="2">
                  <c:v>0.17473096538540536</c:v>
                </c:pt>
                <c:pt idx="3">
                  <c:v>0.17745152538223932</c:v>
                </c:pt>
                <c:pt idx="4">
                  <c:v>0.17909116049281709</c:v>
                </c:pt>
                <c:pt idx="5">
                  <c:v>0.18404306937029388</c:v>
                </c:pt>
                <c:pt idx="6">
                  <c:v>0.18882045597527644</c:v>
                </c:pt>
                <c:pt idx="7">
                  <c:v>0.19330429565158294</c:v>
                </c:pt>
                <c:pt idx="8">
                  <c:v>0.19777488493392725</c:v>
                </c:pt>
              </c:numCache>
            </c:numRef>
          </c:val>
          <c:smooth val="0"/>
          <c:extLst>
            <c:ext xmlns:c16="http://schemas.microsoft.com/office/drawing/2014/chart" uri="{C3380CC4-5D6E-409C-BE32-E72D297353CC}">
              <c16:uniqueId val="{00000001-720A-453F-8AB8-BAAD7919D738}"/>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in val="0"/>
        </c:scaling>
        <c:delete val="0"/>
        <c:axPos val="l"/>
        <c:numFmt formatCode="&quot;€&quot;0&quot;m&quot;"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0.5"/>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37.344589440983867</c:v>
                </c:pt>
                <c:pt idx="1">
                  <c:v>33.53180832796324</c:v>
                </c:pt>
                <c:pt idx="2">
                  <c:v>32.72298943184478</c:v>
                </c:pt>
                <c:pt idx="3">
                  <c:v>31.4318722424504</c:v>
                </c:pt>
                <c:pt idx="4">
                  <c:v>31.583140681421401</c:v>
                </c:pt>
                <c:pt idx="5">
                  <c:v>32.555988667379602</c:v>
                </c:pt>
                <c:pt idx="6">
                  <c:v>33.601342760701897</c:v>
                </c:pt>
                <c:pt idx="7">
                  <c:v>34.833096283345697</c:v>
                </c:pt>
                <c:pt idx="8">
                  <c:v>36.090497427944598</c:v>
                </c:pt>
              </c:numCache>
            </c:numRef>
          </c:val>
          <c:extLst>
            <c:ext xmlns:c16="http://schemas.microsoft.com/office/drawing/2014/chart" uri="{C3380CC4-5D6E-409C-BE32-E72D297353CC}">
              <c16:uniqueId val="{00000000-DD54-4143-9CED-C453F6391D1F}"/>
            </c:ext>
          </c:extLst>
        </c:ser>
        <c:dLbls>
          <c:showLegendKey val="0"/>
          <c:showVal val="1"/>
          <c:showCatName val="0"/>
          <c:showSerName val="0"/>
          <c:showPercent val="0"/>
          <c:showBubbleSize val="0"/>
        </c:dLbls>
        <c:gapWidth val="219"/>
        <c:overlap val="-27"/>
        <c:axId val="243383903"/>
        <c:axId val="243370591"/>
      </c:barChart>
      <c:lineChart>
        <c:grouping val="standard"/>
        <c:varyColors val="0"/>
        <c:ser>
          <c:idx val="1"/>
          <c:order val="1"/>
          <c:tx>
            <c:strRef>
              <c:f>Sheet1!$C$1</c:f>
              <c:strCache>
                <c:ptCount val="1"/>
                <c:pt idx="0">
                  <c:v>Series 2</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0.25090557800102453</c:v>
                </c:pt>
                <c:pt idx="1">
                  <c:v>0.2179674703789993</c:v>
                </c:pt>
                <c:pt idx="2">
                  <c:v>0.20931062037656725</c:v>
                </c:pt>
                <c:pt idx="3">
                  <c:v>0.20110352131741588</c:v>
                </c:pt>
                <c:pt idx="4">
                  <c:v>0.19840407727603693</c:v>
                </c:pt>
                <c:pt idx="5">
                  <c:v>0.20181202898424982</c:v>
                </c:pt>
                <c:pt idx="6">
                  <c:v>0.20553054412540397</c:v>
                </c:pt>
                <c:pt idx="7">
                  <c:v>0.21023168681584498</c:v>
                </c:pt>
                <c:pt idx="8">
                  <c:v>0.21491571593087561</c:v>
                </c:pt>
              </c:numCache>
            </c:numRef>
          </c:val>
          <c:smooth val="0"/>
          <c:extLst>
            <c:ext xmlns:c16="http://schemas.microsoft.com/office/drawing/2014/chart" uri="{C3380CC4-5D6E-409C-BE32-E72D297353CC}">
              <c16:uniqueId val="{00000001-DD54-4143-9CED-C453F6391D1F}"/>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in val="0"/>
        </c:scaling>
        <c:delete val="0"/>
        <c:axPos val="l"/>
        <c:numFmt formatCode="&quot;€&quot;0&quot;m&quot;"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0.5"/>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214931725483236E-3"/>
          <c:y val="4.2448979591836737E-2"/>
          <c:w val="0.98155701365490333"/>
          <c:h val="0.91510204081632651"/>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76B4-46B7-857C-885FCF2A100F}"/>
              </c:ext>
            </c:extLst>
          </c:dPt>
          <c:dPt>
            <c:idx val="5"/>
            <c:invertIfNegative val="0"/>
            <c:bubble3D val="0"/>
            <c:spPr>
              <a:solidFill>
                <a:schemeClr val="tx2"/>
              </a:solidFill>
              <a:ln>
                <a:noFill/>
              </a:ln>
            </c:spPr>
            <c:extLst>
              <c:ext xmlns:c16="http://schemas.microsoft.com/office/drawing/2014/chart" uri="{C3380CC4-5D6E-409C-BE32-E72D297353CC}">
                <c16:uniqueId val="{00000001-76B4-46B7-857C-885FCF2A100F}"/>
              </c:ext>
            </c:extLst>
          </c:dPt>
          <c:dLbls>
            <c:dLbl>
              <c:idx val="0"/>
              <c:layout>
                <c:manualLayout>
                  <c:x val="0"/>
                  <c:y val="0"/>
                </c:manualLayout>
              </c:layout>
              <c:numFmt formatCode="&quot;€&quot;#,##0.0&quot;m&quot;;&quot;€&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6B4-46B7-857C-885FCF2A100F}"/>
                </c:ext>
              </c:extLst>
            </c:dLbl>
            <c:dLbl>
              <c:idx val="5"/>
              <c:layout>
                <c:manualLayout>
                  <c:x val="0"/>
                  <c:y val="-8.1632653061224493E-4"/>
                </c:manualLayout>
              </c:layout>
              <c:numFmt formatCode="&quot;€&quot;#,##0.0&quot;m&quot;;&quot;€&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6B4-46B7-857C-885FCF2A100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181.29999999999998</c:v>
                </c:pt>
                <c:pt idx="1">
                  <c:v>337.596975988</c:v>
                </c:pt>
                <c:pt idx="2">
                  <c:v>328.1862048327676</c:v>
                </c:pt>
                <c:pt idx="3">
                  <c:v>328.1862048327676</c:v>
                </c:pt>
                <c:pt idx="4">
                  <c:v>332.97269240274875</c:v>
                </c:pt>
                <c:pt idx="5">
                  <c:v>171.84408247478723</c:v>
                </c:pt>
              </c:numCache>
            </c:numRef>
          </c:val>
          <c:extLst>
            <c:ext xmlns:c16="http://schemas.microsoft.com/office/drawing/2014/chart" uri="{C3380CC4-5D6E-409C-BE32-E72D297353CC}">
              <c16:uniqueId val="{00000002-76B4-46B7-857C-885FCF2A100F}"/>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3-76B4-46B7-857C-885FCF2A100F}"/>
              </c:ext>
            </c:extLst>
          </c:dPt>
          <c:dPt>
            <c:idx val="2"/>
            <c:invertIfNegative val="0"/>
            <c:bubble3D val="0"/>
            <c:spPr>
              <a:solidFill>
                <a:schemeClr val="tx2"/>
              </a:solidFill>
              <a:ln>
                <a:noFill/>
              </a:ln>
            </c:spPr>
            <c:extLst>
              <c:ext xmlns:c16="http://schemas.microsoft.com/office/drawing/2014/chart" uri="{C3380CC4-5D6E-409C-BE32-E72D297353CC}">
                <c16:uniqueId val="{00000004-76B4-46B7-857C-885FCF2A100F}"/>
              </c:ext>
            </c:extLst>
          </c:dPt>
          <c:dLbls>
            <c:dLbl>
              <c:idx val="0"/>
              <c:layout>
                <c:manualLayout>
                  <c:x val="0"/>
                  <c:y val="0"/>
                </c:manualLayout>
              </c:layout>
              <c:numFmt formatCode="&quot;€&quot;#,##0.0&quot;m&quot;;&quot;€&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6B4-46B7-857C-885FCF2A100F}"/>
                </c:ext>
              </c:extLst>
            </c:dLbl>
            <c:dLbl>
              <c:idx val="5"/>
              <c:layout>
                <c:manualLayout>
                  <c:x val="0"/>
                  <c:y val="0"/>
                </c:manualLayout>
              </c:layout>
              <c:numFmt formatCode="&quot;€&quot;#,##0.0&quot;m&quot;;&quot;€&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6B4-46B7-857C-885FCF2A100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156.29697598800001</c:v>
                </c:pt>
                <c:pt idx="1">
                  <c:v>1.8234109043553985</c:v>
                </c:pt>
                <c:pt idx="2">
                  <c:v>11.234182059587795</c:v>
                </c:pt>
                <c:pt idx="3">
                  <c:v>4.7864875699811478</c:v>
                </c:pt>
                <c:pt idx="4">
                  <c:v>6.8000000000000114</c:v>
                </c:pt>
                <c:pt idx="5">
                  <c:v>167.92860992796153</c:v>
                </c:pt>
              </c:numCache>
            </c:numRef>
          </c:val>
          <c:extLst>
            <c:ext xmlns:c16="http://schemas.microsoft.com/office/drawing/2014/chart" uri="{C3380CC4-5D6E-409C-BE32-E72D297353CC}">
              <c16:uniqueId val="{00000007-76B4-46B7-857C-885FCF2A100F}"/>
            </c:ext>
          </c:extLst>
        </c:ser>
        <c:dLbls>
          <c:showLegendKey val="0"/>
          <c:showVal val="0"/>
          <c:showCatName val="0"/>
          <c:showSerName val="0"/>
          <c:showPercent val="0"/>
          <c:showBubbleSize val="0"/>
        </c:dLbls>
        <c:gapWidth val="80"/>
        <c:overlap val="100"/>
        <c:axId val="753856832"/>
        <c:axId val="1"/>
      </c:barChart>
      <c:catAx>
        <c:axId val="75385683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39.77269240274876"/>
          <c:min val="0"/>
        </c:scaling>
        <c:delete val="1"/>
        <c:axPos val="l"/>
        <c:numFmt formatCode="General" sourceLinked="1"/>
        <c:majorTickMark val="out"/>
        <c:minorTickMark val="none"/>
        <c:tickLblPos val="nextTo"/>
        <c:crossAx val="753856832"/>
        <c:crosses val="min"/>
        <c:crossBetween val="between"/>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Altares</c:v>
                </c:pt>
              </c:strCache>
            </c:strRef>
          </c:tx>
          <c:spPr>
            <a:solidFill>
              <a:schemeClr val="tx2"/>
            </a:solidFill>
            <a:ln>
              <a:noFill/>
            </a:ln>
            <a:effectLst/>
          </c:spPr>
          <c:invertIfNegative val="0"/>
          <c:dLbls>
            <c:dLbl>
              <c:idx val="0"/>
              <c:layout>
                <c:manualLayout>
                  <c:x val="-6.3096027682761121E-3"/>
                  <c:y val="-7.14596692458262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468-4351-82B6-6019A430022F}"/>
                </c:ext>
              </c:extLst>
            </c:dLbl>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2.2859851039999999</c:v>
                </c:pt>
                <c:pt idx="1">
                  <c:v>1.6953274098</c:v>
                </c:pt>
                <c:pt idx="2">
                  <c:v>2.7775568454000004</c:v>
                </c:pt>
                <c:pt idx="3">
                  <c:v>3.8755283183999998</c:v>
                </c:pt>
                <c:pt idx="4">
                  <c:v>5.3277296640789498</c:v>
                </c:pt>
                <c:pt idx="5">
                  <c:v>6.3837723964809499</c:v>
                </c:pt>
                <c:pt idx="6">
                  <c:v>7.4447371544178589</c:v>
                </c:pt>
                <c:pt idx="7">
                  <c:v>8.558634926822922</c:v>
                </c:pt>
                <c:pt idx="8">
                  <c:v>9.6544316838974336</c:v>
                </c:pt>
              </c:numCache>
            </c:numRef>
          </c:val>
          <c:extLst>
            <c:ext xmlns:c16="http://schemas.microsoft.com/office/drawing/2014/chart" uri="{C3380CC4-5D6E-409C-BE32-E72D297353CC}">
              <c16:uniqueId val="{00000000-7BA0-42FD-95D5-C41D677B79DD}"/>
            </c:ext>
          </c:extLst>
        </c:ser>
        <c:dLbls>
          <c:showLegendKey val="0"/>
          <c:showVal val="1"/>
          <c:showCatName val="0"/>
          <c:showSerName val="0"/>
          <c:showPercent val="0"/>
          <c:showBubbleSize val="0"/>
        </c:dLbls>
        <c:gapWidth val="219"/>
        <c:overlap val="-27"/>
        <c:axId val="243383903"/>
        <c:axId val="243370591"/>
      </c:barChart>
      <c:lineChart>
        <c:grouping val="standard"/>
        <c:varyColors val="0"/>
        <c:ser>
          <c:idx val="1"/>
          <c:order val="1"/>
          <c:tx>
            <c:strRef>
              <c:f>Sheet1!$C$1</c:f>
              <c:strCache>
                <c:ptCount val="1"/>
                <c:pt idx="0">
                  <c:v>PdM</c:v>
                </c:pt>
              </c:strCache>
            </c:strRef>
          </c:tx>
          <c:spPr>
            <a:ln w="28575" cap="rnd">
              <a:solidFill>
                <a:schemeClr val="accent1"/>
              </a:solidFill>
              <a:round/>
            </a:ln>
            <a:effectLst/>
          </c:spPr>
          <c:marker>
            <c:symbol val="none"/>
          </c:marker>
          <c:dLbls>
            <c:dLbl>
              <c:idx val="0"/>
              <c:layout>
                <c:manualLayout>
                  <c:x val="-0.10330409552837956"/>
                  <c:y val="3.93253250676440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69-4E61-82BE-1C46E99961E3}"/>
                </c:ext>
              </c:extLst>
            </c:dLbl>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0.25977103454545503</c:v>
                </c:pt>
                <c:pt idx="1">
                  <c:v>0.13454979442857143</c:v>
                </c:pt>
                <c:pt idx="2">
                  <c:v>0.16833677850909093</c:v>
                </c:pt>
                <c:pt idx="3">
                  <c:v>0.19205274255556379</c:v>
                </c:pt>
                <c:pt idx="4">
                  <c:v>0.22584852972285241</c:v>
                </c:pt>
                <c:pt idx="5">
                  <c:v>0.23884852972285239</c:v>
                </c:pt>
                <c:pt idx="6">
                  <c:v>0.25184852972285243</c:v>
                </c:pt>
                <c:pt idx="7">
                  <c:v>0.26684852972285245</c:v>
                </c:pt>
                <c:pt idx="8">
                  <c:v>0.28184852972285246</c:v>
                </c:pt>
              </c:numCache>
            </c:numRef>
          </c:val>
          <c:smooth val="0"/>
          <c:extLst>
            <c:ext xmlns:c16="http://schemas.microsoft.com/office/drawing/2014/chart" uri="{C3380CC4-5D6E-409C-BE32-E72D297353CC}">
              <c16:uniqueId val="{00000001-7BA0-42FD-95D5-C41D677B79DD}"/>
            </c:ext>
          </c:extLst>
        </c:ser>
        <c:ser>
          <c:idx val="2"/>
          <c:order val="2"/>
          <c:tx>
            <c:v>PdM excl. One-off in 2017</c:v>
          </c:tx>
          <c:spPr>
            <a:ln w="28575" cap="rnd">
              <a:solidFill>
                <a:schemeClr val="accent1"/>
              </a:solidFill>
              <a:prstDash val="sysDot"/>
              <a:round/>
            </a:ln>
            <a:effectLst/>
          </c:spPr>
          <c:marker>
            <c:symbol val="none"/>
          </c:marker>
          <c:dLbls>
            <c:dLbl>
              <c:idx val="0"/>
              <c:layout>
                <c:manualLayout>
                  <c:x val="-0.1072632470606939"/>
                  <c:y val="4.0196063950777232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88-4CA3-8CB4-AA29D871E023}"/>
                </c:ext>
              </c:extLst>
            </c:dLbl>
            <c:dLbl>
              <c:idx val="1"/>
              <c:delete val="1"/>
              <c:extLst>
                <c:ext xmlns:c15="http://schemas.microsoft.com/office/drawing/2012/chart" uri="{CE6537A1-D6FC-4f65-9D91-7224C49458BB}"/>
                <c:ext xmlns:c16="http://schemas.microsoft.com/office/drawing/2014/chart" uri="{C3380CC4-5D6E-409C-BE32-E72D297353CC}">
                  <c16:uniqueId val="{00000004-7588-4CA3-8CB4-AA29D871E023}"/>
                </c:ext>
              </c:extLst>
            </c:dLbl>
            <c:dLbl>
              <c:idx val="2"/>
              <c:delete val="1"/>
              <c:extLst>
                <c:ext xmlns:c15="http://schemas.microsoft.com/office/drawing/2012/chart" uri="{CE6537A1-D6FC-4f65-9D91-7224C49458BB}"/>
                <c:ext xmlns:c16="http://schemas.microsoft.com/office/drawing/2014/chart" uri="{C3380CC4-5D6E-409C-BE32-E72D297353CC}">
                  <c16:uniqueId val="{00000006-7588-4CA3-8CB4-AA29D871E023}"/>
                </c:ext>
              </c:extLst>
            </c:dLbl>
            <c:dLbl>
              <c:idx val="3"/>
              <c:delete val="1"/>
              <c:extLst>
                <c:ext xmlns:c15="http://schemas.microsoft.com/office/drawing/2012/chart" uri="{CE6537A1-D6FC-4f65-9D91-7224C49458BB}"/>
                <c:ext xmlns:c16="http://schemas.microsoft.com/office/drawing/2014/chart" uri="{C3380CC4-5D6E-409C-BE32-E72D297353CC}">
                  <c16:uniqueId val="{00000007-7588-4CA3-8CB4-AA29D871E023}"/>
                </c:ext>
              </c:extLst>
            </c:dLbl>
            <c:dLbl>
              <c:idx val="4"/>
              <c:delete val="1"/>
              <c:extLst>
                <c:ext xmlns:c15="http://schemas.microsoft.com/office/drawing/2012/chart" uri="{CE6537A1-D6FC-4f65-9D91-7224C49458BB}"/>
                <c:ext xmlns:c16="http://schemas.microsoft.com/office/drawing/2014/chart" uri="{C3380CC4-5D6E-409C-BE32-E72D297353CC}">
                  <c16:uniqueId val="{00000008-7588-4CA3-8CB4-AA29D871E023}"/>
                </c:ext>
              </c:extLst>
            </c:dLbl>
            <c:dLbl>
              <c:idx val="5"/>
              <c:delete val="1"/>
              <c:extLst>
                <c:ext xmlns:c15="http://schemas.microsoft.com/office/drawing/2012/chart" uri="{CE6537A1-D6FC-4f65-9D91-7224C49458BB}"/>
                <c:ext xmlns:c16="http://schemas.microsoft.com/office/drawing/2014/chart" uri="{C3380CC4-5D6E-409C-BE32-E72D297353CC}">
                  <c16:uniqueId val="{00000009-7588-4CA3-8CB4-AA29D871E023}"/>
                </c:ext>
              </c:extLst>
            </c:dLbl>
            <c:dLbl>
              <c:idx val="6"/>
              <c:delete val="1"/>
              <c:extLst>
                <c:ext xmlns:c15="http://schemas.microsoft.com/office/drawing/2012/chart" uri="{CE6537A1-D6FC-4f65-9D91-7224C49458BB}"/>
                <c:ext xmlns:c16="http://schemas.microsoft.com/office/drawing/2014/chart" uri="{C3380CC4-5D6E-409C-BE32-E72D297353CC}">
                  <c16:uniqueId val="{0000000A-7588-4CA3-8CB4-AA29D871E023}"/>
                </c:ext>
              </c:extLst>
            </c:dLbl>
            <c:dLbl>
              <c:idx val="7"/>
              <c:delete val="1"/>
              <c:extLst>
                <c:ext xmlns:c15="http://schemas.microsoft.com/office/drawing/2012/chart" uri="{CE6537A1-D6FC-4f65-9D91-7224C49458BB}"/>
                <c:ext xmlns:c16="http://schemas.microsoft.com/office/drawing/2014/chart" uri="{C3380CC4-5D6E-409C-BE32-E72D297353CC}">
                  <c16:uniqueId val="{0000000B-7588-4CA3-8CB4-AA29D871E023}"/>
                </c:ext>
              </c:extLst>
            </c:dLbl>
            <c:dLbl>
              <c:idx val="8"/>
              <c:delete val="1"/>
              <c:extLst>
                <c:ext xmlns:c15="http://schemas.microsoft.com/office/drawing/2012/chart" uri="{CE6537A1-D6FC-4f65-9D91-7224C49458BB}"/>
                <c:ext xmlns:c16="http://schemas.microsoft.com/office/drawing/2014/chart" uri="{C3380CC4-5D6E-409C-BE32-E72D297353CC}">
                  <c16:uniqueId val="{0000000C-7588-4CA3-8CB4-AA29D871E02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0\.0%</c:formatCode>
                <c:ptCount val="9"/>
                <c:pt idx="0">
                  <c:v>0.10749830727272745</c:v>
                </c:pt>
                <c:pt idx="1">
                  <c:v>0.13454979442857143</c:v>
                </c:pt>
                <c:pt idx="2">
                  <c:v>0.16833677850909093</c:v>
                </c:pt>
                <c:pt idx="3">
                  <c:v>0.19205274255556379</c:v>
                </c:pt>
                <c:pt idx="4">
                  <c:v>0.22584852972285241</c:v>
                </c:pt>
                <c:pt idx="5">
                  <c:v>0.23884852972285239</c:v>
                </c:pt>
                <c:pt idx="6">
                  <c:v>0.25184852972285243</c:v>
                </c:pt>
                <c:pt idx="7">
                  <c:v>0.26684852972285245</c:v>
                </c:pt>
                <c:pt idx="8">
                  <c:v>0.28184852972285246</c:v>
                </c:pt>
              </c:numCache>
            </c:numRef>
          </c:val>
          <c:smooth val="0"/>
          <c:extLst>
            <c:ext xmlns:c16="http://schemas.microsoft.com/office/drawing/2014/chart" uri="{C3380CC4-5D6E-409C-BE32-E72D297353CC}">
              <c16:uniqueId val="{00000003-7588-4CA3-8CB4-AA29D871E023}"/>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ax val="12"/>
          <c:min val="0"/>
        </c:scaling>
        <c:delete val="0"/>
        <c:axPos val="l"/>
        <c:numFmt formatCode="&quot;€&quot;0&quot;m&quot;"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1"/>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4.8596115996666667</c:v>
                </c:pt>
                <c:pt idx="1">
                  <c:v>5.909652204056278</c:v>
                </c:pt>
                <c:pt idx="2">
                  <c:v>7.1953892985187142</c:v>
                </c:pt>
                <c:pt idx="3">
                  <c:v>6.3530288027700603</c:v>
                </c:pt>
                <c:pt idx="4" formatCode="#\ ##0.0_ ;\-#\ ##0.0\ ">
                  <c:v>7.8876031008491081</c:v>
                </c:pt>
                <c:pt idx="5" formatCode="#\ ##0.0_ ;\-#\ ##0.0\ ">
                  <c:v>9.2505875551329719</c:v>
                </c:pt>
                <c:pt idx="6" formatCode="#\ ##0.0_ ;\-#\ ##0.0\ ">
                  <c:v>10.753567905271689</c:v>
                </c:pt>
                <c:pt idx="7" formatCode="#\ ##0.0_ ;\-#\ ##0.0\ ">
                  <c:v>12.433223849141768</c:v>
                </c:pt>
                <c:pt idx="8" formatCode="#\ ##0.0_ ;\-#\ ##0.0\ ">
                  <c:v>14.219158467736964</c:v>
                </c:pt>
              </c:numCache>
            </c:numRef>
          </c:val>
          <c:extLst>
            <c:ext xmlns:c16="http://schemas.microsoft.com/office/drawing/2014/chart" uri="{C3380CC4-5D6E-409C-BE32-E72D297353CC}">
              <c16:uniqueId val="{00000000-5F79-4C60-A5BB-38D7E7C28069}"/>
            </c:ext>
          </c:extLst>
        </c:ser>
        <c:dLbls>
          <c:showLegendKey val="0"/>
          <c:showVal val="1"/>
          <c:showCatName val="0"/>
          <c:showSerName val="0"/>
          <c:showPercent val="0"/>
          <c:showBubbleSize val="0"/>
        </c:dLbls>
        <c:gapWidth val="219"/>
        <c:overlap val="-27"/>
        <c:axId val="243383903"/>
        <c:axId val="243370591"/>
      </c:barChart>
      <c:lineChart>
        <c:grouping val="standard"/>
        <c:varyColors val="0"/>
        <c:ser>
          <c:idx val="1"/>
          <c:order val="1"/>
          <c:tx>
            <c:strRef>
              <c:f>Sheet1!$C$1</c:f>
              <c:strCache>
                <c:ptCount val="1"/>
                <c:pt idx="0">
                  <c:v>Series 2</c:v>
                </c:pt>
              </c:strCache>
            </c:strRef>
          </c:tx>
          <c:spPr>
            <a:ln w="28575" cap="rnd">
              <a:solidFill>
                <a:schemeClr val="accent1"/>
              </a:solidFill>
              <a:round/>
            </a:ln>
            <a:effectLst/>
          </c:spPr>
          <c:marker>
            <c:symbol val="none"/>
          </c:marker>
          <c:dLbls>
            <c:dLbl>
              <c:idx val="0"/>
              <c:layout>
                <c:manualLayout>
                  <c:x val="-5.2827273382170664E-2"/>
                  <c:y val="0.1018525356577418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39-4CAF-875A-A6D3CC354111}"/>
                </c:ext>
              </c:extLst>
            </c:dLbl>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0.34400807556290097</c:v>
                </c:pt>
                <c:pt idx="1">
                  <c:v>0.36357937439312654</c:v>
                </c:pt>
                <c:pt idx="2">
                  <c:v>0.38789160638914899</c:v>
                </c:pt>
                <c:pt idx="3">
                  <c:v>0.30066037092651815</c:v>
                </c:pt>
                <c:pt idx="4">
                  <c:v>0.33085049869263261</c:v>
                </c:pt>
                <c:pt idx="5">
                  <c:v>0.34685049869263268</c:v>
                </c:pt>
                <c:pt idx="6">
                  <c:v>0.36285049869263264</c:v>
                </c:pt>
                <c:pt idx="7">
                  <c:v>0.37985049869263265</c:v>
                </c:pt>
                <c:pt idx="8">
                  <c:v>0.39685049869263267</c:v>
                </c:pt>
              </c:numCache>
            </c:numRef>
          </c:val>
          <c:smooth val="0"/>
          <c:extLst>
            <c:ext xmlns:c16="http://schemas.microsoft.com/office/drawing/2014/chart" uri="{C3380CC4-5D6E-409C-BE32-E72D297353CC}">
              <c16:uniqueId val="{00000001-5F79-4C60-A5BB-38D7E7C28069}"/>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in val="0"/>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1"/>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214931725483236E-3"/>
          <c:y val="2.9833620195065979E-2"/>
          <c:w val="0.98155701365490333"/>
          <c:h val="0.94033275960986806"/>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7330-4D25-B832-70F90A2F8B00}"/>
              </c:ext>
            </c:extLst>
          </c:dPt>
          <c:dPt>
            <c:idx val="5"/>
            <c:invertIfNegative val="0"/>
            <c:bubble3D val="0"/>
            <c:spPr>
              <a:solidFill>
                <a:schemeClr val="tx2"/>
              </a:solidFill>
              <a:ln>
                <a:noFill/>
              </a:ln>
            </c:spPr>
            <c:extLst>
              <c:ext xmlns:c16="http://schemas.microsoft.com/office/drawing/2014/chart" uri="{C3380CC4-5D6E-409C-BE32-E72D297353CC}">
                <c16:uniqueId val="{00000001-7330-4D25-B832-70F90A2F8B00}"/>
              </c:ext>
            </c:extLst>
          </c:dPt>
          <c:dLbls>
            <c:dLbl>
              <c:idx val="0"/>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330-4D25-B832-70F90A2F8B00}"/>
                </c:ext>
              </c:extLst>
            </c:dLbl>
            <c:dLbl>
              <c:idx val="5"/>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330-4D25-B832-70F90A2F8B0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20.179500000000001</c:v>
                </c:pt>
                <c:pt idx="1">
                  <c:v>41.309750000000001</c:v>
                </c:pt>
                <c:pt idx="2">
                  <c:v>47.088653365497436</c:v>
                </c:pt>
                <c:pt idx="3">
                  <c:v>55.384222136703485</c:v>
                </c:pt>
                <c:pt idx="4">
                  <c:v>63.187596730942076</c:v>
                </c:pt>
                <c:pt idx="5">
                  <c:v>34.253972136703474</c:v>
                </c:pt>
              </c:numCache>
            </c:numRef>
          </c:val>
          <c:extLst>
            <c:ext xmlns:c16="http://schemas.microsoft.com/office/drawing/2014/chart" uri="{C3380CC4-5D6E-409C-BE32-E72D297353CC}">
              <c16:uniqueId val="{00000002-7330-4D25-B832-70F90A2F8B00}"/>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3-7330-4D25-B832-70F90A2F8B00}"/>
              </c:ext>
            </c:extLst>
          </c:dPt>
          <c:dPt>
            <c:idx val="2"/>
            <c:invertIfNegative val="0"/>
            <c:bubble3D val="0"/>
            <c:spPr>
              <a:solidFill>
                <a:schemeClr val="tx2"/>
              </a:solidFill>
              <a:ln>
                <a:noFill/>
              </a:ln>
            </c:spPr>
            <c:extLst>
              <c:ext xmlns:c16="http://schemas.microsoft.com/office/drawing/2014/chart" uri="{C3380CC4-5D6E-409C-BE32-E72D297353CC}">
                <c16:uniqueId val="{00000004-7330-4D25-B832-70F90A2F8B00}"/>
              </c:ext>
            </c:extLst>
          </c:dPt>
          <c:dLbls>
            <c:dLbl>
              <c:idx val="0"/>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330-4D25-B832-70F90A2F8B00}"/>
                </c:ext>
              </c:extLst>
            </c:dLbl>
            <c:dLbl>
              <c:idx val="1"/>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330-4D25-B832-70F90A2F8B00}"/>
                </c:ext>
              </c:extLst>
            </c:dLbl>
            <c:dLbl>
              <c:idx val="2"/>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330-4D25-B832-70F90A2F8B00}"/>
                </c:ext>
              </c:extLst>
            </c:dLbl>
            <c:dLbl>
              <c:idx val="3"/>
              <c:layout>
                <c:manualLayout>
                  <c:x val="0"/>
                  <c:y val="-5.737234652897303E-4"/>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330-4D25-B832-70F90A2F8B00}"/>
                </c:ext>
              </c:extLst>
            </c:dLbl>
            <c:dLbl>
              <c:idx val="4"/>
              <c:layout>
                <c:manualLayout>
                  <c:x val="0"/>
                  <c:y val="-5.737234652897303E-4"/>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7330-4D25-B832-70F90A2F8B00}"/>
                </c:ext>
              </c:extLst>
            </c:dLbl>
            <c:dLbl>
              <c:idx val="5"/>
              <c:layout>
                <c:manualLayout>
                  <c:x val="0"/>
                  <c:y val="0"/>
                </c:manualLayout>
              </c:layout>
              <c:numFmt formatCode="&quot;€&quot;#,##0.0&quot;m&quot;;&quot;€&quot;#,##0.0&quot;m&quot;" sourceLinked="0"/>
              <c:spPr>
                <a:noFill/>
                <a:ln>
                  <a:noFill/>
                </a:ln>
              </c:spPr>
              <c:txPr>
                <a:bodyPr wrap="none"/>
                <a:lstStyle/>
                <a:p>
                  <a:pPr>
                    <a:defRPr sz="10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7330-4D25-B832-70F90A2F8B0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21.13025</c:v>
                </c:pt>
                <c:pt idx="1">
                  <c:v>5.7789033654974347</c:v>
                </c:pt>
                <c:pt idx="2">
                  <c:v>8.2955687712060495</c:v>
                </c:pt>
                <c:pt idx="3">
                  <c:v>7.8033745942385906</c:v>
                </c:pt>
                <c:pt idx="4">
                  <c:v>6.8963882558899883</c:v>
                </c:pt>
                <c:pt idx="5">
                  <c:v>35.83001285012859</c:v>
                </c:pt>
              </c:numCache>
            </c:numRef>
          </c:val>
          <c:extLst>
            <c:ext xmlns:c16="http://schemas.microsoft.com/office/drawing/2014/chart" uri="{C3380CC4-5D6E-409C-BE32-E72D297353CC}">
              <c16:uniqueId val="{00000009-7330-4D25-B832-70F90A2F8B00}"/>
            </c:ext>
          </c:extLst>
        </c:ser>
        <c:dLbls>
          <c:showLegendKey val="0"/>
          <c:showVal val="0"/>
          <c:showCatName val="0"/>
          <c:showSerName val="0"/>
          <c:showPercent val="0"/>
          <c:showBubbleSize val="0"/>
        </c:dLbls>
        <c:gapWidth val="80"/>
        <c:overlap val="100"/>
        <c:axId val="509314175"/>
        <c:axId val="1"/>
      </c:barChart>
      <c:catAx>
        <c:axId val="5093141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0.083984986832064"/>
          <c:min val="0"/>
        </c:scaling>
        <c:delete val="1"/>
        <c:axPos val="l"/>
        <c:numFmt formatCode="General" sourceLinked="1"/>
        <c:majorTickMark val="out"/>
        <c:minorTickMark val="none"/>
        <c:tickLblPos val="nextTo"/>
        <c:crossAx val="509314175"/>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152270703472842E-2"/>
          <c:y val="5.4054054054054057E-2"/>
          <c:w val="0.93811219946571678"/>
          <c:h val="0.89189189189189189"/>
        </c:manualLayout>
      </c:layout>
      <c:barChart>
        <c:barDir val="col"/>
        <c:grouping val="clustered"/>
        <c:varyColors val="0"/>
        <c:ser>
          <c:idx val="0"/>
          <c:order val="0"/>
          <c:spPr>
            <a:solidFill>
              <a:srgbClr val="C0C0C0"/>
            </a:solidFill>
            <a:ln>
              <a:noFill/>
            </a:ln>
          </c:spPr>
          <c:invertIfNegative val="0"/>
          <c:dPt>
            <c:idx val="2"/>
            <c:invertIfNegative val="0"/>
            <c:bubble3D val="0"/>
            <c:spPr>
              <a:solidFill>
                <a:schemeClr val="accent2"/>
              </a:solidFill>
              <a:ln>
                <a:noFill/>
              </a:ln>
            </c:spPr>
            <c:extLst>
              <c:ext xmlns:c16="http://schemas.microsoft.com/office/drawing/2014/chart" uri="{C3380CC4-5D6E-409C-BE32-E72D297353CC}">
                <c16:uniqueId val="{00000000-A489-47FA-9F1F-DF66F9F413B8}"/>
              </c:ext>
            </c:extLst>
          </c:dPt>
          <c:dPt>
            <c:idx val="3"/>
            <c:invertIfNegative val="0"/>
            <c:bubble3D val="0"/>
            <c:spPr>
              <a:solidFill>
                <a:schemeClr val="accent2"/>
              </a:solidFill>
              <a:ln>
                <a:noFill/>
              </a:ln>
            </c:spPr>
            <c:extLst>
              <c:ext xmlns:c16="http://schemas.microsoft.com/office/drawing/2014/chart" uri="{C3380CC4-5D6E-409C-BE32-E72D297353CC}">
                <c16:uniqueId val="{00000001-A489-47FA-9F1F-DF66F9F413B8}"/>
              </c:ext>
            </c:extLst>
          </c:dPt>
          <c:dLbls>
            <c:dLbl>
              <c:idx val="0"/>
              <c:layout>
                <c:manualLayout>
                  <c:x val="0"/>
                  <c:y val="-0.29937629937629939"/>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489-47FA-9F1F-DF66F9F413B8}"/>
                </c:ext>
              </c:extLst>
            </c:dLbl>
            <c:dLbl>
              <c:idx val="1"/>
              <c:layout>
                <c:manualLayout>
                  <c:x val="0"/>
                  <c:y val="-0.30457380457380456"/>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489-47FA-9F1F-DF66F9F413B8}"/>
                </c:ext>
              </c:extLst>
            </c:dLbl>
            <c:dLbl>
              <c:idx val="2"/>
              <c:layout>
                <c:manualLayout>
                  <c:x val="-3.3392698130008905E-2"/>
                  <c:y val="-0.32016632016632018"/>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489-47FA-9F1F-DF66F9F413B8}"/>
                </c:ext>
              </c:extLst>
            </c:dLbl>
            <c:dLbl>
              <c:idx val="3"/>
              <c:layout>
                <c:manualLayout>
                  <c:x val="-3.1166518254674976E-2"/>
                  <c:y val="-0.40748440748440751"/>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489-47FA-9F1F-DF66F9F413B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104.19574890833337</c:v>
                </c:pt>
                <c:pt idx="1">
                  <c:v>106.86287476999999</c:v>
                </c:pt>
                <c:pt idx="2">
                  <c:v>113.75768163035761</c:v>
                </c:pt>
                <c:pt idx="3">
                  <c:v>120.93162659862566</c:v>
                </c:pt>
              </c:numCache>
            </c:numRef>
          </c:val>
          <c:extLst>
            <c:ext xmlns:c16="http://schemas.microsoft.com/office/drawing/2014/chart" uri="{C3380CC4-5D6E-409C-BE32-E72D297353CC}">
              <c16:uniqueId val="{00000004-A489-47FA-9F1F-DF66F9F413B8}"/>
            </c:ext>
          </c:extLst>
        </c:ser>
        <c:ser>
          <c:idx val="1"/>
          <c:order val="1"/>
          <c:spPr>
            <a:solidFill>
              <a:schemeClr val="accent1"/>
            </a:solidFill>
            <a:ln>
              <a:noFill/>
            </a:ln>
          </c:spPr>
          <c:invertIfNegative val="0"/>
          <c:dLbls>
            <c:dLbl>
              <c:idx val="2"/>
              <c:layout>
                <c:manualLayout>
                  <c:x val="3.1166518254674976E-2"/>
                  <c:y val="-0.3212058212058212"/>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489-47FA-9F1F-DF66F9F413B8}"/>
                </c:ext>
              </c:extLst>
            </c:dLbl>
            <c:dLbl>
              <c:idx val="3"/>
              <c:layout>
                <c:manualLayout>
                  <c:x val="3.2947462154942118E-2"/>
                  <c:y val="-0.34303534303534305"/>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A489-47FA-9F1F-DF66F9F413B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2">
                  <c:v>114.5186712836117</c:v>
                </c:pt>
                <c:pt idx="3">
                  <c:v>124.06852607863462</c:v>
                </c:pt>
              </c:numCache>
            </c:numRef>
          </c:val>
          <c:extLst>
            <c:ext xmlns:c16="http://schemas.microsoft.com/office/drawing/2014/chart" uri="{C3380CC4-5D6E-409C-BE32-E72D297353CC}">
              <c16:uniqueId val="{00000007-A489-47FA-9F1F-DF66F9F413B8}"/>
            </c:ext>
          </c:extLst>
        </c:ser>
        <c:dLbls>
          <c:showLegendKey val="0"/>
          <c:showVal val="0"/>
          <c:showCatName val="0"/>
          <c:showSerName val="0"/>
          <c:showPercent val="0"/>
          <c:showBubbleSize val="0"/>
        </c:dLbls>
        <c:gapWidth val="80"/>
        <c:axId val="393652063"/>
        <c:axId val="1"/>
      </c:barChart>
      <c:catAx>
        <c:axId val="39365206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1"/>
        <c:axPos val="l"/>
        <c:numFmt formatCode="General" sourceLinked="1"/>
        <c:majorTickMark val="out"/>
        <c:minorTickMark val="none"/>
        <c:tickLblPos val="nextTo"/>
        <c:crossAx val="393652063"/>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014343167867723E-2"/>
          <c:y val="4.1426322825221837E-2"/>
          <c:w val="0.80094743405347268"/>
          <c:h val="0.86679554197017306"/>
        </c:manualLayout>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4.8</c:v>
                </c:pt>
                <c:pt idx="1">
                  <c:v>5.7</c:v>
                </c:pt>
                <c:pt idx="2">
                  <c:v>6.4</c:v>
                </c:pt>
                <c:pt idx="3">
                  <c:v>5.5</c:v>
                </c:pt>
                <c:pt idx="4">
                  <c:v>6.4776253828055648</c:v>
                </c:pt>
                <c:pt idx="5">
                  <c:v>6.9675191700988508</c:v>
                </c:pt>
                <c:pt idx="6">
                  <c:v>7.4444282495901168</c:v>
                </c:pt>
                <c:pt idx="7">
                  <c:v>8.0857100687604504</c:v>
                </c:pt>
                <c:pt idx="8">
                  <c:v>8.8303975871353479</c:v>
                </c:pt>
              </c:numCache>
            </c:numRef>
          </c:val>
          <c:extLst>
            <c:ext xmlns:c16="http://schemas.microsoft.com/office/drawing/2014/chart" uri="{C3380CC4-5D6E-409C-BE32-E72D297353CC}">
              <c16:uniqueId val="{00000000-C058-4CBD-824F-32ACF74D1C73}"/>
            </c:ext>
          </c:extLst>
        </c:ser>
        <c:dLbls>
          <c:showLegendKey val="0"/>
          <c:showVal val="1"/>
          <c:showCatName val="0"/>
          <c:showSerName val="0"/>
          <c:showPercent val="0"/>
          <c:showBubbleSize val="0"/>
        </c:dLbls>
        <c:gapWidth val="219"/>
        <c:overlap val="-27"/>
        <c:axId val="243383903"/>
        <c:axId val="243370591"/>
      </c:barChart>
      <c:lineChart>
        <c:grouping val="standard"/>
        <c:varyColors val="0"/>
        <c:ser>
          <c:idx val="1"/>
          <c:order val="1"/>
          <c:tx>
            <c:strRef>
              <c:f>Sheet1!$C$1</c:f>
              <c:strCache>
                <c:ptCount val="1"/>
                <c:pt idx="0">
                  <c:v>Series 2</c:v>
                </c:pt>
              </c:strCache>
            </c:strRef>
          </c:tx>
          <c:spPr>
            <a:ln w="28575" cap="rnd">
              <a:solidFill>
                <a:schemeClr val="accent1"/>
              </a:solidFill>
              <a:round/>
            </a:ln>
            <a:effectLst/>
          </c:spPr>
          <c:marker>
            <c:symbol val="none"/>
          </c:marker>
          <c:dLbls>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c:formatCode>
                <c:ptCount val="9"/>
                <c:pt idx="0">
                  <c:v>8.5735371139867886E-2</c:v>
                </c:pt>
                <c:pt idx="1">
                  <c:v>9.743978388321882E-2</c:v>
                </c:pt>
                <c:pt idx="2">
                  <c:v>0.1041617442113125</c:v>
                </c:pt>
                <c:pt idx="3">
                  <c:v>0.10083101041200455</c:v>
                </c:pt>
                <c:pt idx="4">
                  <c:v>0.11149500038393065</c:v>
                </c:pt>
                <c:pt idx="5">
                  <c:v>0.11449500038393065</c:v>
                </c:pt>
                <c:pt idx="6">
                  <c:v>0.11749500038393065</c:v>
                </c:pt>
                <c:pt idx="7">
                  <c:v>0.12249500038393067</c:v>
                </c:pt>
                <c:pt idx="8">
                  <c:v>0.12849500038393066</c:v>
                </c:pt>
              </c:numCache>
            </c:numRef>
          </c:val>
          <c:smooth val="0"/>
          <c:extLst>
            <c:ext xmlns:c16="http://schemas.microsoft.com/office/drawing/2014/chart" uri="{C3380CC4-5D6E-409C-BE32-E72D297353CC}">
              <c16:uniqueId val="{00000001-C058-4CBD-824F-32ACF74D1C73}"/>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in val="0"/>
        </c:scaling>
        <c:delete val="0"/>
        <c:axPos val="l"/>
        <c:numFmt formatCode="&quot;€&quot;0&quot;m&quot;"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1"/>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788350088558004E-2"/>
          <c:y val="4.1426322825221837E-2"/>
          <c:w val="0.80094743405347268"/>
          <c:h val="0.86679554197017306"/>
        </c:manualLayout>
      </c:layout>
      <c:barChart>
        <c:barDir val="col"/>
        <c:grouping val="stacked"/>
        <c:varyColors val="0"/>
        <c:ser>
          <c:idx val="0"/>
          <c:order val="0"/>
          <c:tx>
            <c:strRef>
              <c:f>Sheet1!$B$1</c:f>
              <c:strCache>
                <c:ptCount val="1"/>
                <c:pt idx="0">
                  <c:v>Manageo</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0.0</c:formatCode>
                <c:ptCount val="9"/>
                <c:pt idx="0">
                  <c:v>8.4550000000000001</c:v>
                </c:pt>
                <c:pt idx="1">
                  <c:v>8.86</c:v>
                </c:pt>
                <c:pt idx="2">
                  <c:v>9.2110000000000003</c:v>
                </c:pt>
                <c:pt idx="3">
                  <c:v>7.98</c:v>
                </c:pt>
                <c:pt idx="4">
                  <c:v>9.2999999999999989</c:v>
                </c:pt>
                <c:pt idx="5">
                  <c:v>10.3</c:v>
                </c:pt>
                <c:pt idx="6">
                  <c:v>11.108163744554233</c:v>
                </c:pt>
                <c:pt idx="7">
                  <c:v>12.120634026438417</c:v>
                </c:pt>
                <c:pt idx="8">
                  <c:v>13.302353959599428</c:v>
                </c:pt>
              </c:numCache>
            </c:numRef>
          </c:val>
          <c:extLst>
            <c:ext xmlns:c16="http://schemas.microsoft.com/office/drawing/2014/chart" uri="{C3380CC4-5D6E-409C-BE32-E72D297353CC}">
              <c16:uniqueId val="{00000000-C058-4CBD-824F-32ACF74D1C73}"/>
            </c:ext>
          </c:extLst>
        </c:ser>
        <c:ser>
          <c:idx val="2"/>
          <c:order val="1"/>
          <c:tx>
            <c:v>Altares</c:v>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Sheet1!$C$2:$C$10</c:f>
              <c:numCache>
                <c:formatCode>0.0</c:formatCode>
                <c:ptCount val="9"/>
                <c:pt idx="0">
                  <c:v>4.9674301150000009</c:v>
                </c:pt>
                <c:pt idx="1">
                  <c:v>5.0292198891000002</c:v>
                </c:pt>
                <c:pt idx="2">
                  <c:v>5.1747599182999995</c:v>
                </c:pt>
                <c:pt idx="3">
                  <c:v>5.2575980398000004</c:v>
                </c:pt>
                <c:pt idx="4">
                  <c:v>5.2123582560877999</c:v>
                </c:pt>
                <c:pt idx="5">
                  <c:v>5.6181649514530001</c:v>
                </c:pt>
                <c:pt idx="6">
                  <c:v>6.0589802159859705</c:v>
                </c:pt>
                <c:pt idx="7">
                  <c:v>6.6112350754101898</c:v>
                </c:pt>
                <c:pt idx="8">
                  <c:v>7.2558076492857797</c:v>
                </c:pt>
              </c:numCache>
            </c:numRef>
          </c:val>
          <c:extLst>
            <c:ext xmlns:c16="http://schemas.microsoft.com/office/drawing/2014/chart" uri="{C3380CC4-5D6E-409C-BE32-E72D297353CC}">
              <c16:uniqueId val="{00000001-7508-4587-923E-5BF7CB181726}"/>
            </c:ext>
          </c:extLst>
        </c:ser>
        <c:dLbls>
          <c:showLegendKey val="0"/>
          <c:showVal val="0"/>
          <c:showCatName val="0"/>
          <c:showSerName val="0"/>
          <c:showPercent val="0"/>
          <c:showBubbleSize val="0"/>
        </c:dLbls>
        <c:gapWidth val="150"/>
        <c:overlap val="100"/>
        <c:axId val="243383903"/>
        <c:axId val="243370591"/>
      </c:barChart>
      <c:lineChart>
        <c:grouping val="standard"/>
        <c:varyColors val="0"/>
        <c:ser>
          <c:idx val="1"/>
          <c:order val="2"/>
          <c:tx>
            <c:strRef>
              <c:f>Sheet1!$D$1</c:f>
              <c:strCache>
                <c:ptCount val="1"/>
                <c:pt idx="0">
                  <c:v>Series 2</c:v>
                </c:pt>
              </c:strCache>
            </c:strRef>
          </c:tx>
          <c:spPr>
            <a:ln w="28575" cap="rnd">
              <a:solidFill>
                <a:schemeClr val="accent1"/>
              </a:solidFill>
              <a:round/>
            </a:ln>
            <a:effectLst/>
          </c:spPr>
          <c:marker>
            <c:symbol val="none"/>
          </c:marker>
          <c:dLbls>
            <c:spPr>
              <a:solidFill>
                <a:schemeClr val="bg1"/>
              </a:solidFill>
              <a:ln>
                <a:noFill/>
              </a:ln>
              <a:effectLst/>
            </c:spPr>
            <c:txPr>
              <a:bodyPr rot="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c:formatCode>
                <c:ptCount val="9"/>
                <c:pt idx="0">
                  <c:v>0.19368586024531026</c:v>
                </c:pt>
                <c:pt idx="1">
                  <c:v>0.18056003911833912</c:v>
                </c:pt>
                <c:pt idx="2">
                  <c:v>0.16924423433294117</c:v>
                </c:pt>
                <c:pt idx="3">
                  <c:v>0.1730404972522876</c:v>
                </c:pt>
                <c:pt idx="4">
                  <c:v>0.17729348550592874</c:v>
                </c:pt>
                <c:pt idx="5">
                  <c:v>0.18346022535769069</c:v>
                </c:pt>
                <c:pt idx="6">
                  <c:v>0.18665563508756625</c:v>
                </c:pt>
                <c:pt idx="7">
                  <c:v>0.19214022973732883</c:v>
                </c:pt>
                <c:pt idx="8">
                  <c:v>0.19893701714276607</c:v>
                </c:pt>
              </c:numCache>
            </c:numRef>
          </c:val>
          <c:smooth val="0"/>
          <c:extLst>
            <c:ext xmlns:c16="http://schemas.microsoft.com/office/drawing/2014/chart" uri="{C3380CC4-5D6E-409C-BE32-E72D297353CC}">
              <c16:uniqueId val="{00000001-C058-4CBD-824F-32ACF74D1C73}"/>
            </c:ext>
          </c:extLst>
        </c:ser>
        <c:dLbls>
          <c:showLegendKey val="0"/>
          <c:showVal val="1"/>
          <c:showCatName val="0"/>
          <c:showSerName val="0"/>
          <c:showPercent val="0"/>
          <c:showBubbleSize val="0"/>
        </c:dLbls>
        <c:marker val="1"/>
        <c:smooth val="0"/>
        <c:axId val="228781039"/>
        <c:axId val="228779375"/>
      </c:lineChart>
      <c:catAx>
        <c:axId val="2433839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70591"/>
        <c:crosses val="autoZero"/>
        <c:auto val="1"/>
        <c:lblAlgn val="ctr"/>
        <c:lblOffset val="100"/>
        <c:noMultiLvlLbl val="0"/>
      </c:catAx>
      <c:valAx>
        <c:axId val="243370591"/>
        <c:scaling>
          <c:orientation val="minMax"/>
          <c:min val="0"/>
        </c:scaling>
        <c:delete val="0"/>
        <c:axPos val="l"/>
        <c:numFmt formatCode="&quot;€&quot;0&quot;m&quot;"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43383903"/>
        <c:crosses val="autoZero"/>
        <c:crossBetween val="between"/>
      </c:valAx>
      <c:valAx>
        <c:axId val="228779375"/>
        <c:scaling>
          <c:orientation val="minMax"/>
          <c:max val="1"/>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28781039"/>
        <c:crosses val="max"/>
        <c:crossBetween val="between"/>
      </c:valAx>
      <c:catAx>
        <c:axId val="228781039"/>
        <c:scaling>
          <c:orientation val="minMax"/>
        </c:scaling>
        <c:delete val="1"/>
        <c:axPos val="t"/>
        <c:numFmt formatCode="General" sourceLinked="1"/>
        <c:majorTickMark val="out"/>
        <c:minorTickMark val="none"/>
        <c:tickLblPos val="nextTo"/>
        <c:crossAx val="228779375"/>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360352099761597E-3"/>
          <c:y val="2.6436197254702594E-2"/>
          <c:w val="0.98092792958004771"/>
          <c:h val="0.94712760549059483"/>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51A4-40B8-BD99-F3DADED5E132}"/>
              </c:ext>
            </c:extLst>
          </c:dPt>
          <c:dPt>
            <c:idx val="5"/>
            <c:invertIfNegative val="0"/>
            <c:bubble3D val="0"/>
            <c:spPr>
              <a:solidFill>
                <a:schemeClr val="tx2"/>
              </a:solidFill>
              <a:ln>
                <a:noFill/>
              </a:ln>
            </c:spPr>
            <c:extLst>
              <c:ext xmlns:c16="http://schemas.microsoft.com/office/drawing/2014/chart" uri="{C3380CC4-5D6E-409C-BE32-E72D297353CC}">
                <c16:uniqueId val="{00000001-51A4-40B8-BD99-F3DADED5E132}"/>
              </c:ext>
            </c:extLst>
          </c:dPt>
          <c:dLbls>
            <c:dLbl>
              <c:idx val="0"/>
              <c:layout>
                <c:manualLayout>
                  <c:x val="0"/>
                  <c:y val="0"/>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A4-40B8-BD99-F3DADED5E132}"/>
                </c:ext>
              </c:extLst>
            </c:dLbl>
            <c:dLbl>
              <c:idx val="5"/>
              <c:layout>
                <c:manualLayout>
                  <c:x val="0"/>
                  <c:y val="-5.0838840874428064E-4"/>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A4-40B8-BD99-F3DADED5E13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76.5</c:v>
                </c:pt>
                <c:pt idx="1">
                  <c:v>131.47</c:v>
                </c:pt>
                <c:pt idx="2">
                  <c:v>138.79056356908521</c:v>
                </c:pt>
                <c:pt idx="3">
                  <c:v>158.31005156080005</c:v>
                </c:pt>
                <c:pt idx="4">
                  <c:v>161.5326151893706</c:v>
                </c:pt>
                <c:pt idx="5">
                  <c:v>103.34005156080003</c:v>
                </c:pt>
              </c:numCache>
            </c:numRef>
          </c:val>
          <c:extLst>
            <c:ext xmlns:c16="http://schemas.microsoft.com/office/drawing/2014/chart" uri="{C3380CC4-5D6E-409C-BE32-E72D297353CC}">
              <c16:uniqueId val="{00000002-51A4-40B8-BD99-F3DADED5E132}"/>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3-51A4-40B8-BD99-F3DADED5E132}"/>
              </c:ext>
            </c:extLst>
          </c:dPt>
          <c:dPt>
            <c:idx val="2"/>
            <c:invertIfNegative val="0"/>
            <c:bubble3D val="0"/>
            <c:spPr>
              <a:solidFill>
                <a:schemeClr val="tx2"/>
              </a:solidFill>
              <a:ln>
                <a:noFill/>
              </a:ln>
            </c:spPr>
            <c:extLst>
              <c:ext xmlns:c16="http://schemas.microsoft.com/office/drawing/2014/chart" uri="{C3380CC4-5D6E-409C-BE32-E72D297353CC}">
                <c16:uniqueId val="{00000004-51A4-40B8-BD99-F3DADED5E132}"/>
              </c:ext>
            </c:extLst>
          </c:dPt>
          <c:dLbls>
            <c:dLbl>
              <c:idx val="0"/>
              <c:layout>
                <c:manualLayout>
                  <c:x val="0"/>
                  <c:y val="0"/>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A4-40B8-BD99-F3DADED5E132}"/>
                </c:ext>
              </c:extLst>
            </c:dLbl>
            <c:dLbl>
              <c:idx val="1"/>
              <c:layout>
                <c:manualLayout>
                  <c:x val="0"/>
                  <c:y val="0"/>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A4-40B8-BD99-F3DADED5E132}"/>
                </c:ext>
              </c:extLst>
            </c:dLbl>
            <c:dLbl>
              <c:idx val="2"/>
              <c:layout>
                <c:manualLayout>
                  <c:x val="0"/>
                  <c:y val="-5.0838840874428064E-4"/>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A4-40B8-BD99-F3DADED5E132}"/>
                </c:ext>
              </c:extLst>
            </c:dLbl>
            <c:dLbl>
              <c:idx val="4"/>
              <c:layout>
                <c:manualLayout>
                  <c:x val="0"/>
                  <c:y val="0"/>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A4-40B8-BD99-F3DADED5E132}"/>
                </c:ext>
              </c:extLst>
            </c:dLbl>
            <c:dLbl>
              <c:idx val="5"/>
              <c:layout>
                <c:manualLayout>
                  <c:x val="0"/>
                  <c:y val="0"/>
                </c:manualLayout>
              </c:layout>
              <c:numFmt formatCode="&quot;€&quot;#,##0.0&quot;m&quot;;&quot;€&quot;#,##0.0&quot;m&quot;" sourceLinked="0"/>
              <c:spPr>
                <a:noFill/>
                <a:ln>
                  <a:noFill/>
                </a:ln>
              </c:spPr>
              <c:txPr>
                <a:bodyPr wrap="none"/>
                <a:lstStyle/>
                <a:p>
                  <a:pPr>
                    <a:defRPr sz="1000" kern="1200">
                      <a:solidFill>
                        <a:schemeClr val="bg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A4-40B8-BD99-F3DADED5E13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54.97</c:v>
                </c:pt>
                <c:pt idx="1">
                  <c:v>7.3205635690852091</c:v>
                </c:pt>
                <c:pt idx="2">
                  <c:v>19.51948799171484</c:v>
                </c:pt>
                <c:pt idx="3">
                  <c:v>3.2225636285705548</c:v>
                </c:pt>
                <c:pt idx="4">
                  <c:v>10.529157533739038</c:v>
                </c:pt>
                <c:pt idx="5">
                  <c:v>68.721721162309606</c:v>
                </c:pt>
              </c:numCache>
            </c:numRef>
          </c:val>
          <c:extLst>
            <c:ext xmlns:c16="http://schemas.microsoft.com/office/drawing/2014/chart" uri="{C3380CC4-5D6E-409C-BE32-E72D297353CC}">
              <c16:uniqueId val="{00000008-51A4-40B8-BD99-F3DADED5E132}"/>
            </c:ext>
          </c:extLst>
        </c:ser>
        <c:dLbls>
          <c:showLegendKey val="0"/>
          <c:showVal val="0"/>
          <c:showCatName val="0"/>
          <c:showSerName val="0"/>
          <c:showPercent val="0"/>
          <c:showBubbleSize val="0"/>
        </c:dLbls>
        <c:gapWidth val="80"/>
        <c:overlap val="100"/>
        <c:axId val="711008575"/>
        <c:axId val="1"/>
      </c:barChart>
      <c:catAx>
        <c:axId val="7110085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72.06177272310964"/>
          <c:min val="0"/>
        </c:scaling>
        <c:delete val="1"/>
        <c:axPos val="l"/>
        <c:numFmt formatCode="General" sourceLinked="1"/>
        <c:majorTickMark val="out"/>
        <c:minorTickMark val="none"/>
        <c:tickLblPos val="nextTo"/>
        <c:crossAx val="711008575"/>
        <c:crosses val="min"/>
        <c:crossBetween val="between"/>
      </c:valAx>
    </c:plotArea>
    <c:plotVisOnly val="0"/>
    <c:dispBlanksAs val="gap"/>
    <c:showDLblsOverMax val="1"/>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233048057932848E-2"/>
          <c:y val="3.3700583279325985E-2"/>
          <c:w val="0.93153390388413426"/>
          <c:h val="0.93259883344134797"/>
        </c:manualLayout>
      </c:layout>
      <c:barChart>
        <c:barDir val="col"/>
        <c:grouping val="stacked"/>
        <c:varyColors val="0"/>
        <c:ser>
          <c:idx val="0"/>
          <c:order val="0"/>
          <c:spPr>
            <a:solidFill>
              <a:schemeClr val="bg2"/>
            </a:solidFill>
            <a:ln>
              <a:noFill/>
            </a:ln>
          </c:spPr>
          <c:invertIfNegative val="0"/>
          <c:val>
            <c:numRef>
              <c:f>Sheet1!$A$1:$F$1</c:f>
              <c:numCache>
                <c:formatCode>General</c:formatCode>
                <c:ptCount val="6"/>
                <c:pt idx="0">
                  <c:v>36.740771193299977</c:v>
                </c:pt>
                <c:pt idx="1">
                  <c:v>35.470262103329461</c:v>
                </c:pt>
                <c:pt idx="2">
                  <c:v>33.568121685333331</c:v>
                </c:pt>
                <c:pt idx="3">
                  <c:v>30.07653664999998</c:v>
                </c:pt>
                <c:pt idx="4">
                  <c:v>31.6</c:v>
                </c:pt>
                <c:pt idx="5">
                  <c:v>33.5</c:v>
                </c:pt>
              </c:numCache>
            </c:numRef>
          </c:val>
          <c:extLst>
            <c:ext xmlns:c16="http://schemas.microsoft.com/office/drawing/2014/chart" uri="{C3380CC4-5D6E-409C-BE32-E72D297353CC}">
              <c16:uniqueId val="{00000000-33D6-4831-85F4-DE734F37A311}"/>
            </c:ext>
          </c:extLst>
        </c:ser>
        <c:ser>
          <c:idx val="1"/>
          <c:order val="1"/>
          <c:spPr>
            <a:solidFill>
              <a:schemeClr val="tx2"/>
            </a:solidFill>
            <a:ln>
              <a:noFill/>
            </a:ln>
          </c:spPr>
          <c:invertIfNegative val="0"/>
          <c:val>
            <c:numRef>
              <c:f>Sheet1!$A$2:$F$2</c:f>
              <c:numCache>
                <c:formatCode>General</c:formatCode>
                <c:ptCount val="6"/>
                <c:pt idx="0">
                  <c:v>9.978884618688717</c:v>
                </c:pt>
                <c:pt idx="1">
                  <c:v>10.788092859999999</c:v>
                </c:pt>
                <c:pt idx="2">
                  <c:v>13.139655820000002</c:v>
                </c:pt>
                <c:pt idx="3">
                  <c:v>14.638674639999998</c:v>
                </c:pt>
                <c:pt idx="4">
                  <c:v>15.48360047388924</c:v>
                </c:pt>
                <c:pt idx="5">
                  <c:v>16.575599263452169</c:v>
                </c:pt>
              </c:numCache>
            </c:numRef>
          </c:val>
          <c:extLst>
            <c:ext xmlns:c16="http://schemas.microsoft.com/office/drawing/2014/chart" uri="{C3380CC4-5D6E-409C-BE32-E72D297353CC}">
              <c16:uniqueId val="{00000001-33D6-4831-85F4-DE734F37A311}"/>
            </c:ext>
          </c:extLst>
        </c:ser>
        <c:dLbls>
          <c:showLegendKey val="0"/>
          <c:showVal val="0"/>
          <c:showCatName val="0"/>
          <c:showSerName val="0"/>
          <c:showPercent val="0"/>
          <c:showBubbleSize val="0"/>
        </c:dLbls>
        <c:gapWidth val="80"/>
        <c:overlap val="100"/>
        <c:axId val="434014815"/>
        <c:axId val="1"/>
      </c:barChart>
      <c:catAx>
        <c:axId val="4340148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5"/>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434014815"/>
        <c:crosses val="min"/>
        <c:crossBetween val="between"/>
        <c:majorUnit val="5"/>
      </c:valAx>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233048057932848E-2"/>
          <c:y val="3.3700583279325985E-2"/>
          <c:w val="0.93153390388413426"/>
          <c:h val="0.93259883344134797"/>
        </c:manualLayout>
      </c:layout>
      <c:barChart>
        <c:barDir val="col"/>
        <c:grouping val="stacked"/>
        <c:varyColors val="0"/>
        <c:ser>
          <c:idx val="0"/>
          <c:order val="0"/>
          <c:spPr>
            <a:solidFill>
              <a:srgbClr val="D6D7D9"/>
            </a:solidFill>
            <a:ln>
              <a:noFill/>
            </a:ln>
          </c:spPr>
          <c:invertIfNegative val="0"/>
          <c:val>
            <c:numRef>
              <c:f>Sheet1!$A$1:$F$1</c:f>
              <c:numCache>
                <c:formatCode>General</c:formatCode>
                <c:ptCount val="6"/>
                <c:pt idx="0">
                  <c:v>5.5258386899999996</c:v>
                </c:pt>
                <c:pt idx="1">
                  <c:v>4.8915097400000001</c:v>
                </c:pt>
                <c:pt idx="2">
                  <c:v>4.0740246600000019</c:v>
                </c:pt>
                <c:pt idx="3">
                  <c:v>2.8205889099999997</c:v>
                </c:pt>
                <c:pt idx="4">
                  <c:v>2.7682965650429052</c:v>
                </c:pt>
                <c:pt idx="5">
                  <c:v>2.7682965650429052</c:v>
                </c:pt>
              </c:numCache>
            </c:numRef>
          </c:val>
          <c:extLst>
            <c:ext xmlns:c16="http://schemas.microsoft.com/office/drawing/2014/chart" uri="{C3380CC4-5D6E-409C-BE32-E72D297353CC}">
              <c16:uniqueId val="{00000000-8973-4090-9A8E-2F99C1848E71}"/>
            </c:ext>
          </c:extLst>
        </c:ser>
        <c:ser>
          <c:idx val="1"/>
          <c:order val="1"/>
          <c:spPr>
            <a:solidFill>
              <a:schemeClr val="bg2"/>
            </a:solidFill>
            <a:ln>
              <a:noFill/>
            </a:ln>
          </c:spPr>
          <c:invertIfNegative val="0"/>
          <c:val>
            <c:numRef>
              <c:f>Sheet1!$A$2:$F$2</c:f>
              <c:numCache>
                <c:formatCode>General</c:formatCode>
                <c:ptCount val="6"/>
                <c:pt idx="0">
                  <c:v>25.315361689999946</c:v>
                </c:pt>
                <c:pt idx="1">
                  <c:v>24.463256190000049</c:v>
                </c:pt>
                <c:pt idx="2">
                  <c:v>22.464632290000033</c:v>
                </c:pt>
                <c:pt idx="3">
                  <c:v>21.987317069999975</c:v>
                </c:pt>
                <c:pt idx="4">
                  <c:v>23</c:v>
                </c:pt>
                <c:pt idx="5">
                  <c:v>24.400000000000002</c:v>
                </c:pt>
              </c:numCache>
            </c:numRef>
          </c:val>
          <c:extLst>
            <c:ext xmlns:c16="http://schemas.microsoft.com/office/drawing/2014/chart" uri="{C3380CC4-5D6E-409C-BE32-E72D297353CC}">
              <c16:uniqueId val="{00000001-8973-4090-9A8E-2F99C1848E71}"/>
            </c:ext>
          </c:extLst>
        </c:ser>
        <c:ser>
          <c:idx val="2"/>
          <c:order val="2"/>
          <c:spPr>
            <a:solidFill>
              <a:schemeClr val="tx2"/>
            </a:solidFill>
            <a:ln>
              <a:noFill/>
            </a:ln>
          </c:spPr>
          <c:invertIfNegative val="0"/>
          <c:val>
            <c:numRef>
              <c:f>Sheet1!$A$3:$F$3</c:f>
              <c:numCache>
                <c:formatCode>General</c:formatCode>
                <c:ptCount val="6"/>
                <c:pt idx="0">
                  <c:v>11.577046709999998</c:v>
                </c:pt>
                <c:pt idx="1">
                  <c:v>12.891270890000001</c:v>
                </c:pt>
                <c:pt idx="2">
                  <c:v>16.728887510000003</c:v>
                </c:pt>
                <c:pt idx="3">
                  <c:v>16.68072798</c:v>
                </c:pt>
                <c:pt idx="4">
                  <c:v>17.618982680829344</c:v>
                </c:pt>
                <c:pt idx="5">
                  <c:v>18.679785462080176</c:v>
                </c:pt>
              </c:numCache>
            </c:numRef>
          </c:val>
          <c:extLst>
            <c:ext xmlns:c16="http://schemas.microsoft.com/office/drawing/2014/chart" uri="{C3380CC4-5D6E-409C-BE32-E72D297353CC}">
              <c16:uniqueId val="{00000002-8973-4090-9A8E-2F99C1848E71}"/>
            </c:ext>
          </c:extLst>
        </c:ser>
        <c:dLbls>
          <c:showLegendKey val="0"/>
          <c:showVal val="0"/>
          <c:showCatName val="0"/>
          <c:showSerName val="0"/>
          <c:showPercent val="0"/>
          <c:showBubbleSize val="0"/>
        </c:dLbls>
        <c:gapWidth val="80"/>
        <c:overlap val="100"/>
        <c:axId val="434012735"/>
        <c:axId val="1"/>
      </c:barChart>
      <c:catAx>
        <c:axId val="43401273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434012735"/>
        <c:crosses val="min"/>
        <c:crossBetween val="between"/>
        <c:majorUnit val="5"/>
      </c:valAx>
    </c:plotArea>
    <c:plotVisOnly val="0"/>
    <c:dispBlanksAs val="gap"/>
    <c:showDLblsOverMax val="1"/>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233048057932848E-2"/>
          <c:y val="3.3700583279325985E-2"/>
          <c:w val="0.93153390388413426"/>
          <c:h val="0.93259883344134797"/>
        </c:manualLayout>
      </c:layout>
      <c:barChart>
        <c:barDir val="col"/>
        <c:grouping val="stacked"/>
        <c:varyColors val="0"/>
        <c:ser>
          <c:idx val="0"/>
          <c:order val="0"/>
          <c:spPr>
            <a:solidFill>
              <a:schemeClr val="bg2"/>
            </a:solidFill>
            <a:ln>
              <a:noFill/>
            </a:ln>
          </c:spPr>
          <c:invertIfNegative val="0"/>
          <c:val>
            <c:numRef>
              <c:f>Sheet1!$A$1:$F$1</c:f>
              <c:numCache>
                <c:formatCode>General</c:formatCode>
                <c:ptCount val="6"/>
                <c:pt idx="0">
                  <c:v>7.2623012700000018</c:v>
                </c:pt>
                <c:pt idx="1">
                  <c:v>7.1382762000000017</c:v>
                </c:pt>
                <c:pt idx="2">
                  <c:v>5.9822645600000008</c:v>
                </c:pt>
                <c:pt idx="3">
                  <c:v>5.8391514300000003</c:v>
                </c:pt>
                <c:pt idx="4">
                  <c:v>6.7128510000000006</c:v>
                </c:pt>
                <c:pt idx="5">
                  <c:v>7.1228510000000007</c:v>
                </c:pt>
              </c:numCache>
            </c:numRef>
          </c:val>
          <c:extLst>
            <c:ext xmlns:c16="http://schemas.microsoft.com/office/drawing/2014/chart" uri="{C3380CC4-5D6E-409C-BE32-E72D297353CC}">
              <c16:uniqueId val="{00000000-0D10-483A-B1F3-B40E62FFF48F}"/>
            </c:ext>
          </c:extLst>
        </c:ser>
        <c:ser>
          <c:idx val="1"/>
          <c:order val="1"/>
          <c:spPr>
            <a:solidFill>
              <a:schemeClr val="tx2"/>
            </a:solidFill>
            <a:ln>
              <a:noFill/>
            </a:ln>
          </c:spPr>
          <c:invertIfNegative val="0"/>
          <c:val>
            <c:numRef>
              <c:f>Sheet1!$A$2:$F$2</c:f>
              <c:numCache>
                <c:formatCode>General</c:formatCode>
                <c:ptCount val="6"/>
                <c:pt idx="0">
                  <c:v>1.5361971899999993</c:v>
                </c:pt>
                <c:pt idx="1">
                  <c:v>2.2319709400000001</c:v>
                </c:pt>
                <c:pt idx="2">
                  <c:v>3.4671626599999996</c:v>
                </c:pt>
                <c:pt idx="3">
                  <c:v>2.4158415599999996</c:v>
                </c:pt>
                <c:pt idx="4">
                  <c:v>3.2871489999999994</c:v>
                </c:pt>
                <c:pt idx="5">
                  <c:v>3.677149</c:v>
                </c:pt>
              </c:numCache>
            </c:numRef>
          </c:val>
          <c:extLst>
            <c:ext xmlns:c16="http://schemas.microsoft.com/office/drawing/2014/chart" uri="{C3380CC4-5D6E-409C-BE32-E72D297353CC}">
              <c16:uniqueId val="{00000001-0D10-483A-B1F3-B40E62FFF48F}"/>
            </c:ext>
          </c:extLst>
        </c:ser>
        <c:dLbls>
          <c:showLegendKey val="0"/>
          <c:showVal val="0"/>
          <c:showCatName val="0"/>
          <c:showSerName val="0"/>
          <c:showPercent val="0"/>
          <c:showBubbleSize val="0"/>
        </c:dLbls>
        <c:gapWidth val="80"/>
        <c:overlap val="100"/>
        <c:axId val="434015231"/>
        <c:axId val="1"/>
      </c:barChart>
      <c:catAx>
        <c:axId val="4340152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1"/>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434015231"/>
        <c:crosses val="min"/>
        <c:crossBetween val="between"/>
        <c:majorUnit val="1"/>
      </c:valAx>
    </c:plotArea>
    <c:plotVisOnly val="0"/>
    <c:dispBlanksAs val="gap"/>
    <c:showDLblsOverMax val="1"/>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Risk</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9.5812768840272593</c:v>
                </c:pt>
                <c:pt idx="1">
                  <c:v>10.56159311467756</c:v>
                </c:pt>
                <c:pt idx="2">
                  <c:v>12.592007446788333</c:v>
                </c:pt>
                <c:pt idx="3">
                  <c:v>12.212658880342198</c:v>
                </c:pt>
                <c:pt idx="4">
                  <c:v>12.349999999999966</c:v>
                </c:pt>
                <c:pt idx="5">
                  <c:v>12.680862412856399</c:v>
                </c:pt>
              </c:numCache>
            </c:numRef>
          </c:val>
          <c:extLst>
            <c:ext xmlns:c16="http://schemas.microsoft.com/office/drawing/2014/chart" uri="{C3380CC4-5D6E-409C-BE32-E72D297353CC}">
              <c16:uniqueId val="{00000000-460B-4E35-9B08-6386796713A3}"/>
            </c:ext>
          </c:extLst>
        </c:ser>
        <c:ser>
          <c:idx val="1"/>
          <c:order val="1"/>
          <c:tx>
            <c:strRef>
              <c:f>Sheet1!$C$1</c:f>
              <c:strCache>
                <c:ptCount val="1"/>
                <c:pt idx="0">
                  <c:v>Compliance</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0.61822789365133224</c:v>
                </c:pt>
                <c:pt idx="1">
                  <c:v>0.84104909304667652</c:v>
                </c:pt>
                <c:pt idx="2">
                  <c:v>2.1209647171829094</c:v>
                </c:pt>
                <c:pt idx="3">
                  <c:v>2.3376944114474094</c:v>
                </c:pt>
                <c:pt idx="4">
                  <c:v>2.94</c:v>
                </c:pt>
                <c:pt idx="5">
                  <c:v>3.4220841734703096</c:v>
                </c:pt>
              </c:numCache>
            </c:numRef>
          </c:val>
          <c:extLst>
            <c:ext xmlns:c16="http://schemas.microsoft.com/office/drawing/2014/chart" uri="{C3380CC4-5D6E-409C-BE32-E72D297353CC}">
              <c16:uniqueId val="{00000001-460B-4E35-9B08-6386796713A3}"/>
            </c:ext>
          </c:extLst>
        </c:ser>
        <c:ser>
          <c:idx val="2"/>
          <c:order val="2"/>
          <c:tx>
            <c:strRef>
              <c:f>Sheet1!$D$1</c:f>
              <c:strCache>
                <c:ptCount val="1"/>
                <c:pt idx="0">
                  <c:v>S&amp;M</c:v>
                </c:pt>
              </c:strCache>
            </c:strRef>
          </c:tx>
          <c:spPr>
            <a:solidFill>
              <a:schemeClr val="bg2">
                <a:lumMod val="20000"/>
                <a:lumOff val="80000"/>
              </a:schemeClr>
            </a:solidFill>
            <a:ln>
              <a:noFill/>
            </a:ln>
            <a:effectLst/>
          </c:spPr>
          <c:invertIfNegative val="0"/>
          <c:dLbls>
            <c:dLbl>
              <c:idx val="0"/>
              <c:layout>
                <c:manualLayout>
                  <c:x val="2.5513208817095744E-3"/>
                  <c:y val="-7.42064856462582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0B-4E35-9B08-6386796713A3}"/>
                </c:ext>
              </c:extLst>
            </c:dLbl>
            <c:dLbl>
              <c:idx val="1"/>
              <c:layout>
                <c:manualLayout>
                  <c:x val="-9.2237366088956192E-4"/>
                  <c:y val="-7.48289592329716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0B-4E35-9B08-6386796713A3}"/>
                </c:ext>
              </c:extLst>
            </c:dLbl>
            <c:dLbl>
              <c:idx val="2"/>
              <c:layout>
                <c:manualLayout>
                  <c:x val="9.4635144988501878E-4"/>
                  <c:y val="3.7413011518403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0B-4E35-9B08-6386796713A3}"/>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0.0</c:formatCode>
                <c:ptCount val="6"/>
                <c:pt idx="0">
                  <c:v>1.3775419323214082</c:v>
                </c:pt>
                <c:pt idx="1">
                  <c:v>1.4886286822757628</c:v>
                </c:pt>
                <c:pt idx="2">
                  <c:v>2.0159153460287573</c:v>
                </c:pt>
                <c:pt idx="3">
                  <c:v>2.1303746882103924</c:v>
                </c:pt>
                <c:pt idx="4">
                  <c:v>2.3289826808293781</c:v>
                </c:pt>
                <c:pt idx="5">
                  <c:v>2.5768388757534648</c:v>
                </c:pt>
              </c:numCache>
            </c:numRef>
          </c:val>
          <c:extLst>
            <c:ext xmlns:c16="http://schemas.microsoft.com/office/drawing/2014/chart" uri="{C3380CC4-5D6E-409C-BE32-E72D297353CC}">
              <c16:uniqueId val="{00000002-460B-4E35-9B08-6386796713A3}"/>
            </c:ext>
          </c:extLst>
        </c:ser>
        <c:dLbls>
          <c:showLegendKey val="0"/>
          <c:showVal val="1"/>
          <c:showCatName val="0"/>
          <c:showSerName val="0"/>
          <c:showPercent val="0"/>
          <c:showBubbleSize val="0"/>
        </c:dLbls>
        <c:gapWidth val="219"/>
        <c:overlap val="100"/>
        <c:axId val="621983520"/>
        <c:axId val="621983104"/>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Sheet1!$E$2:$E$7</c:f>
              <c:numCache>
                <c:formatCode>0.0</c:formatCode>
                <c:ptCount val="6"/>
                <c:pt idx="0">
                  <c:v>11.577046709999999</c:v>
                </c:pt>
                <c:pt idx="1">
                  <c:v>12.891270889999999</c:v>
                </c:pt>
                <c:pt idx="2">
                  <c:v>16.72888751</c:v>
                </c:pt>
                <c:pt idx="3">
                  <c:v>16.68072798</c:v>
                </c:pt>
                <c:pt idx="4">
                  <c:v>17.618982680829344</c:v>
                </c:pt>
                <c:pt idx="5">
                  <c:v>18.679785462080176</c:v>
                </c:pt>
              </c:numCache>
            </c:numRef>
          </c:val>
          <c:smooth val="0"/>
          <c:extLst>
            <c:ext xmlns:c16="http://schemas.microsoft.com/office/drawing/2014/chart" uri="{C3380CC4-5D6E-409C-BE32-E72D297353CC}">
              <c16:uniqueId val="{00000001-5647-478D-A18A-D90B3CBBB54D}"/>
            </c:ext>
          </c:extLst>
        </c:ser>
        <c:dLbls>
          <c:showLegendKey val="0"/>
          <c:showVal val="0"/>
          <c:showCatName val="0"/>
          <c:showSerName val="0"/>
          <c:showPercent val="0"/>
          <c:showBubbleSize val="0"/>
        </c:dLbls>
        <c:marker val="1"/>
        <c:smooth val="0"/>
        <c:axId val="621983520"/>
        <c:axId val="621983104"/>
      </c:line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22"/>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Risk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22.684899814905833</c:v>
                </c:pt>
                <c:pt idx="1">
                  <c:v>21.202998367651777</c:v>
                </c:pt>
                <c:pt idx="2">
                  <c:v>19.107476859620775</c:v>
                </c:pt>
                <c:pt idx="3">
                  <c:v>17.893767086787676</c:v>
                </c:pt>
                <c:pt idx="4">
                  <c:v>17.899999999999999</c:v>
                </c:pt>
                <c:pt idx="5">
                  <c:v>18.100000000000001</c:v>
                </c:pt>
              </c:numCache>
            </c:numRef>
          </c:val>
          <c:extLst>
            <c:ext xmlns:c16="http://schemas.microsoft.com/office/drawing/2014/chart" uri="{C3380CC4-5D6E-409C-BE32-E72D297353CC}">
              <c16:uniqueId val="{00000000-460B-4E35-9B08-6386796713A3}"/>
            </c:ext>
          </c:extLst>
        </c:ser>
        <c:ser>
          <c:idx val="1"/>
          <c:order val="1"/>
          <c:tx>
            <c:strRef>
              <c:f>Sheet1!$C$1</c:f>
              <c:strCache>
                <c:ptCount val="1"/>
                <c:pt idx="0">
                  <c:v>Compliance</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0.35808446778240166</c:v>
                </c:pt>
                <c:pt idx="1">
                  <c:v>0.68889456781330471</c:v>
                </c:pt>
                <c:pt idx="2">
                  <c:v>0.95910837847867381</c:v>
                </c:pt>
                <c:pt idx="3">
                  <c:v>1.52151625998316</c:v>
                </c:pt>
                <c:pt idx="4">
                  <c:v>2.1</c:v>
                </c:pt>
                <c:pt idx="5">
                  <c:v>3.1</c:v>
                </c:pt>
              </c:numCache>
            </c:numRef>
          </c:val>
          <c:extLst>
            <c:ext xmlns:c16="http://schemas.microsoft.com/office/drawing/2014/chart" uri="{C3380CC4-5D6E-409C-BE32-E72D297353CC}">
              <c16:uniqueId val="{00000001-460B-4E35-9B08-6386796713A3}"/>
            </c:ext>
          </c:extLst>
        </c:ser>
        <c:ser>
          <c:idx val="2"/>
          <c:order val="2"/>
          <c:tx>
            <c:strRef>
              <c:f>Sheet1!$D$1</c:f>
              <c:strCache>
                <c:ptCount val="1"/>
                <c:pt idx="0">
                  <c:v>S&amp;M</c:v>
                </c:pt>
              </c:strCache>
            </c:strRef>
          </c:tx>
          <c:spPr>
            <a:solidFill>
              <a:schemeClr val="accent1">
                <a:lumMod val="20000"/>
                <a:lumOff val="80000"/>
              </a:schemeClr>
            </a:solidFill>
            <a:ln>
              <a:noFill/>
            </a:ln>
            <a:effectLst/>
          </c:spPr>
          <c:invertIfNegative val="0"/>
          <c:dLbls>
            <c:dLbl>
              <c:idx val="0"/>
              <c:layout>
                <c:manualLayout>
                  <c:x val="2.5513208817095744E-3"/>
                  <c:y val="-7.42064856462582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0B-4E35-9B08-6386796713A3}"/>
                </c:ext>
              </c:extLst>
            </c:dLbl>
            <c:dLbl>
              <c:idx val="1"/>
              <c:layout>
                <c:manualLayout>
                  <c:x val="-9.2237366088956192E-4"/>
                  <c:y val="-7.48289592329716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0B-4E35-9B08-6386796713A3}"/>
                </c:ext>
              </c:extLst>
            </c:dLbl>
            <c:dLbl>
              <c:idx val="2"/>
              <c:layout>
                <c:manualLayout>
                  <c:x val="9.4635144988501878E-4"/>
                  <c:y val="3.7413011518403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0B-4E35-9B08-6386796713A3}"/>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0.0</c:formatCode>
                <c:ptCount val="6"/>
                <c:pt idx="0">
                  <c:v>2.2723774073117111</c:v>
                </c:pt>
                <c:pt idx="1">
                  <c:v>2.5713632545349685</c:v>
                </c:pt>
                <c:pt idx="2">
                  <c:v>2.3980470519005825</c:v>
                </c:pt>
                <c:pt idx="3">
                  <c:v>2.5720337232291364</c:v>
                </c:pt>
                <c:pt idx="4">
                  <c:v>3</c:v>
                </c:pt>
                <c:pt idx="5">
                  <c:v>3.2</c:v>
                </c:pt>
              </c:numCache>
            </c:numRef>
          </c:val>
          <c:extLst>
            <c:ext xmlns:c16="http://schemas.microsoft.com/office/drawing/2014/chart" uri="{C3380CC4-5D6E-409C-BE32-E72D297353CC}">
              <c16:uniqueId val="{00000002-460B-4E35-9B08-6386796713A3}"/>
            </c:ext>
          </c:extLst>
        </c:ser>
        <c:dLbls>
          <c:showLegendKey val="0"/>
          <c:showVal val="1"/>
          <c:showCatName val="0"/>
          <c:showSerName val="0"/>
          <c:showPercent val="0"/>
          <c:showBubbleSize val="0"/>
        </c:dLbls>
        <c:gapWidth val="219"/>
        <c:overlap val="100"/>
        <c:axId val="621983520"/>
        <c:axId val="621983104"/>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Sheet1!$E$2:$E$7</c:f>
              <c:numCache>
                <c:formatCode>0.0</c:formatCode>
                <c:ptCount val="6"/>
                <c:pt idx="0">
                  <c:v>25.315361689999946</c:v>
                </c:pt>
                <c:pt idx="1">
                  <c:v>24.463256190000049</c:v>
                </c:pt>
                <c:pt idx="2">
                  <c:v>22.464632290000033</c:v>
                </c:pt>
                <c:pt idx="3">
                  <c:v>21.987317069999971</c:v>
                </c:pt>
                <c:pt idx="4">
                  <c:v>23</c:v>
                </c:pt>
                <c:pt idx="5">
                  <c:v>24.400000000000002</c:v>
                </c:pt>
              </c:numCache>
            </c:numRef>
          </c:val>
          <c:smooth val="0"/>
          <c:extLst>
            <c:ext xmlns:c16="http://schemas.microsoft.com/office/drawing/2014/chart" uri="{C3380CC4-5D6E-409C-BE32-E72D297353CC}">
              <c16:uniqueId val="{00000001-957A-46B0-9718-43C3385E3020}"/>
            </c:ext>
          </c:extLst>
        </c:ser>
        <c:dLbls>
          <c:showLegendKey val="0"/>
          <c:showVal val="0"/>
          <c:showCatName val="0"/>
          <c:showSerName val="0"/>
          <c:showPercent val="0"/>
          <c:showBubbleSize val="0"/>
        </c:dLbls>
        <c:marker val="1"/>
        <c:smooth val="0"/>
        <c:axId val="621983520"/>
        <c:axId val="621983104"/>
      </c:line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28"/>
          <c:min val="1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Risk</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4.0657201661092248</c:v>
                </c:pt>
                <c:pt idx="1">
                  <c:v>4.2635597244853427</c:v>
                </c:pt>
                <c:pt idx="2">
                  <c:v>4.6097608208804273</c:v>
                </c:pt>
                <c:pt idx="3">
                  <c:v>4.8977236448742172</c:v>
                </c:pt>
                <c:pt idx="4">
                  <c:v>5.2253797356261007</c:v>
                </c:pt>
                <c:pt idx="5">
                  <c:v>5.4883701654977459</c:v>
                </c:pt>
              </c:numCache>
            </c:numRef>
          </c:val>
          <c:extLst>
            <c:ext xmlns:c16="http://schemas.microsoft.com/office/drawing/2014/chart" uri="{C3380CC4-5D6E-409C-BE32-E72D297353CC}">
              <c16:uniqueId val="{00000000-460B-4E35-9B08-6386796713A3}"/>
            </c:ext>
          </c:extLst>
        </c:ser>
        <c:ser>
          <c:idx val="1"/>
          <c:order val="1"/>
          <c:tx>
            <c:strRef>
              <c:f>Sheet1!$C$1</c:f>
              <c:strCache>
                <c:ptCount val="1"/>
                <c:pt idx="0">
                  <c:v>Compliance</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0.58048809000000001</c:v>
                </c:pt>
                <c:pt idx="1">
                  <c:v>1.39151951</c:v>
                </c:pt>
                <c:pt idx="2">
                  <c:v>1.8348607000000001</c:v>
                </c:pt>
                <c:pt idx="3">
                  <c:v>2.2007978200000005</c:v>
                </c:pt>
                <c:pt idx="4">
                  <c:v>3.6455006543999997</c:v>
                </c:pt>
                <c:pt idx="5">
                  <c:v>4.3064480334521864</c:v>
                </c:pt>
              </c:numCache>
            </c:numRef>
          </c:val>
          <c:extLst>
            <c:ext xmlns:c16="http://schemas.microsoft.com/office/drawing/2014/chart" uri="{C3380CC4-5D6E-409C-BE32-E72D297353CC}">
              <c16:uniqueId val="{00000001-460B-4E35-9B08-6386796713A3}"/>
            </c:ext>
          </c:extLst>
        </c:ser>
        <c:ser>
          <c:idx val="2"/>
          <c:order val="2"/>
          <c:tx>
            <c:strRef>
              <c:f>Sheet1!$D$1</c:f>
              <c:strCache>
                <c:ptCount val="1"/>
                <c:pt idx="0">
                  <c:v>S&amp;M</c:v>
                </c:pt>
              </c:strCache>
            </c:strRef>
          </c:tx>
          <c:spPr>
            <a:solidFill>
              <a:schemeClr val="bg2">
                <a:lumMod val="20000"/>
                <a:lumOff val="80000"/>
              </a:schemeClr>
            </a:solidFill>
            <a:ln>
              <a:noFill/>
            </a:ln>
            <a:effectLst/>
          </c:spPr>
          <c:invertIfNegative val="0"/>
          <c:dLbls>
            <c:dLbl>
              <c:idx val="0"/>
              <c:layout>
                <c:manualLayout>
                  <c:x val="2.5513208817095744E-3"/>
                  <c:y val="-7.42064856462582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0B-4E35-9B08-6386796713A3}"/>
                </c:ext>
              </c:extLst>
            </c:dLbl>
            <c:dLbl>
              <c:idx val="1"/>
              <c:layout>
                <c:manualLayout>
                  <c:x val="-9.2237366088956192E-4"/>
                  <c:y val="-7.48289592329716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0B-4E35-9B08-6386796713A3}"/>
                </c:ext>
              </c:extLst>
            </c:dLbl>
            <c:dLbl>
              <c:idx val="2"/>
              <c:layout>
                <c:manualLayout>
                  <c:x val="9.4635144988501878E-4"/>
                  <c:y val="3.7413011518403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0B-4E35-9B08-6386796713A3}"/>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0.0</c:formatCode>
                <c:ptCount val="6"/>
                <c:pt idx="0">
                  <c:v>5.3326763625794937</c:v>
                </c:pt>
                <c:pt idx="1">
                  <c:v>5.133013625514657</c:v>
                </c:pt>
                <c:pt idx="2">
                  <c:v>6.6950342991195733</c:v>
                </c:pt>
                <c:pt idx="3">
                  <c:v>7.5401531751257833</c:v>
                </c:pt>
                <c:pt idx="4">
                  <c:v>6.6127200838631417</c:v>
                </c:pt>
                <c:pt idx="5">
                  <c:v>6.7807810645022384</c:v>
                </c:pt>
              </c:numCache>
            </c:numRef>
          </c:val>
          <c:extLst>
            <c:ext xmlns:c16="http://schemas.microsoft.com/office/drawing/2014/chart" uri="{C3380CC4-5D6E-409C-BE32-E72D297353CC}">
              <c16:uniqueId val="{00000002-460B-4E35-9B08-6386796713A3}"/>
            </c:ext>
          </c:extLst>
        </c:ser>
        <c:dLbls>
          <c:showLegendKey val="0"/>
          <c:showVal val="1"/>
          <c:showCatName val="0"/>
          <c:showSerName val="0"/>
          <c:showPercent val="0"/>
          <c:showBubbleSize val="0"/>
        </c:dLbls>
        <c:gapWidth val="219"/>
        <c:overlap val="100"/>
        <c:axId val="621983520"/>
        <c:axId val="621983104"/>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Sheet1!$E$2:$E$7</c:f>
              <c:numCache>
                <c:formatCode>0.0</c:formatCode>
                <c:ptCount val="6"/>
                <c:pt idx="0">
                  <c:v>9.9788846186887188</c:v>
                </c:pt>
                <c:pt idx="1">
                  <c:v>10.788092859999999</c:v>
                </c:pt>
                <c:pt idx="2">
                  <c:v>13.139655820000002</c:v>
                </c:pt>
                <c:pt idx="3">
                  <c:v>14.638674640000001</c:v>
                </c:pt>
                <c:pt idx="4">
                  <c:v>15.483600473889242</c:v>
                </c:pt>
                <c:pt idx="5">
                  <c:v>16.575599263452172</c:v>
                </c:pt>
              </c:numCache>
            </c:numRef>
          </c:val>
          <c:smooth val="0"/>
          <c:extLst>
            <c:ext xmlns:c16="http://schemas.microsoft.com/office/drawing/2014/chart" uri="{C3380CC4-5D6E-409C-BE32-E72D297353CC}">
              <c16:uniqueId val="{00000001-9356-4831-8E84-CCB868E7B214}"/>
            </c:ext>
          </c:extLst>
        </c:ser>
        <c:dLbls>
          <c:showLegendKey val="0"/>
          <c:showVal val="0"/>
          <c:showCatName val="0"/>
          <c:showSerName val="0"/>
          <c:showPercent val="0"/>
          <c:showBubbleSize val="0"/>
        </c:dLbls>
        <c:marker val="1"/>
        <c:smooth val="0"/>
        <c:axId val="621983520"/>
        <c:axId val="621983104"/>
      </c:line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18"/>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49025573979131E-2"/>
          <c:y val="4.4388945023799087E-2"/>
          <c:w val="0.84837955738945581"/>
          <c:h val="0.87744615814792926"/>
        </c:manualLayout>
      </c:layout>
      <c:barChart>
        <c:barDir val="col"/>
        <c:grouping val="stacked"/>
        <c:varyColors val="0"/>
        <c:ser>
          <c:idx val="0"/>
          <c:order val="0"/>
          <c:tx>
            <c:strRef>
              <c:f>Sheet1!$B$1</c:f>
              <c:strCache>
                <c:ptCount val="1"/>
                <c:pt idx="0">
                  <c:v>Risk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27.334780688223518</c:v>
                </c:pt>
                <c:pt idx="1">
                  <c:v>25.838860347607515</c:v>
                </c:pt>
                <c:pt idx="2">
                  <c:v>23.38315731653686</c:v>
                </c:pt>
                <c:pt idx="3">
                  <c:v>21.839519127375397</c:v>
                </c:pt>
                <c:pt idx="4">
                  <c:v>21.6</c:v>
                </c:pt>
                <c:pt idx="5">
                  <c:v>22</c:v>
                </c:pt>
              </c:numCache>
            </c:numRef>
          </c:val>
          <c:extLst>
            <c:ext xmlns:c16="http://schemas.microsoft.com/office/drawing/2014/chart" uri="{C3380CC4-5D6E-409C-BE32-E72D297353CC}">
              <c16:uniqueId val="{00000000-460B-4E35-9B08-6386796713A3}"/>
            </c:ext>
          </c:extLst>
        </c:ser>
        <c:ser>
          <c:idx val="1"/>
          <c:order val="1"/>
          <c:tx>
            <c:strRef>
              <c:f>Sheet1!$C$1</c:f>
              <c:strCache>
                <c:ptCount val="1"/>
                <c:pt idx="0">
                  <c:v>Compliance</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2.1255090200000009</c:v>
                </c:pt>
                <c:pt idx="1">
                  <c:v>2.0529951550000001</c:v>
                </c:pt>
                <c:pt idx="2">
                  <c:v>2.7897722719999996</c:v>
                </c:pt>
                <c:pt idx="3">
                  <c:v>2.6307415299999994</c:v>
                </c:pt>
                <c:pt idx="4">
                  <c:v>3</c:v>
                </c:pt>
                <c:pt idx="5">
                  <c:v>3.9</c:v>
                </c:pt>
              </c:numCache>
            </c:numRef>
          </c:val>
          <c:extLst>
            <c:ext xmlns:c16="http://schemas.microsoft.com/office/drawing/2014/chart" uri="{C3380CC4-5D6E-409C-BE32-E72D297353CC}">
              <c16:uniqueId val="{00000001-460B-4E35-9B08-6386796713A3}"/>
            </c:ext>
          </c:extLst>
        </c:ser>
        <c:ser>
          <c:idx val="2"/>
          <c:order val="2"/>
          <c:tx>
            <c:strRef>
              <c:f>Sheet1!$D$1</c:f>
              <c:strCache>
                <c:ptCount val="1"/>
                <c:pt idx="0">
                  <c:v>S&amp;M</c:v>
                </c:pt>
              </c:strCache>
            </c:strRef>
          </c:tx>
          <c:spPr>
            <a:solidFill>
              <a:schemeClr val="accent1">
                <a:lumMod val="20000"/>
                <a:lumOff val="80000"/>
              </a:schemeClr>
            </a:solidFill>
            <a:ln>
              <a:noFill/>
            </a:ln>
            <a:effectLst/>
          </c:spPr>
          <c:invertIfNegative val="0"/>
          <c:dLbls>
            <c:dLbl>
              <c:idx val="0"/>
              <c:layout>
                <c:manualLayout>
                  <c:x val="2.5513208817095744E-3"/>
                  <c:y val="-7.42064856462582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0B-4E35-9B08-6386796713A3}"/>
                </c:ext>
              </c:extLst>
            </c:dLbl>
            <c:dLbl>
              <c:idx val="1"/>
              <c:layout>
                <c:manualLayout>
                  <c:x val="-9.2237366088956192E-4"/>
                  <c:y val="-7.48289592329716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0B-4E35-9B08-6386796713A3}"/>
                </c:ext>
              </c:extLst>
            </c:dLbl>
            <c:dLbl>
              <c:idx val="2"/>
              <c:layout>
                <c:manualLayout>
                  <c:x val="9.4635144988501878E-4"/>
                  <c:y val="3.7413011518403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0B-4E35-9B08-6386796713A3}"/>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0.0</c:formatCode>
                <c:ptCount val="6"/>
                <c:pt idx="0">
                  <c:v>6.0444787850764596</c:v>
                </c:pt>
                <c:pt idx="1">
                  <c:v>6.3766713607219465</c:v>
                </c:pt>
                <c:pt idx="2">
                  <c:v>5.9742200667964696</c:v>
                </c:pt>
                <c:pt idx="3">
                  <c:v>5.8904505826245854</c:v>
                </c:pt>
                <c:pt idx="4">
                  <c:v>7</c:v>
                </c:pt>
                <c:pt idx="5">
                  <c:v>7.6</c:v>
                </c:pt>
              </c:numCache>
            </c:numRef>
          </c:val>
          <c:extLst>
            <c:ext xmlns:c16="http://schemas.microsoft.com/office/drawing/2014/chart" uri="{C3380CC4-5D6E-409C-BE32-E72D297353CC}">
              <c16:uniqueId val="{00000002-460B-4E35-9B08-6386796713A3}"/>
            </c:ext>
          </c:extLst>
        </c:ser>
        <c:dLbls>
          <c:showLegendKey val="0"/>
          <c:showVal val="1"/>
          <c:showCatName val="0"/>
          <c:showSerName val="0"/>
          <c:showPercent val="0"/>
          <c:showBubbleSize val="0"/>
        </c:dLbls>
        <c:gapWidth val="219"/>
        <c:overlap val="100"/>
        <c:axId val="621983520"/>
        <c:axId val="621983104"/>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Sheet1!$E$2:$E$7</c:f>
              <c:numCache>
                <c:formatCode>0.0</c:formatCode>
                <c:ptCount val="6"/>
                <c:pt idx="0">
                  <c:v>35.504768493299977</c:v>
                </c:pt>
                <c:pt idx="1">
                  <c:v>34.268526863329463</c:v>
                </c:pt>
                <c:pt idx="2">
                  <c:v>32.14714965533333</c:v>
                </c:pt>
                <c:pt idx="3">
                  <c:v>30.360711239999979</c:v>
                </c:pt>
                <c:pt idx="4">
                  <c:v>31.6</c:v>
                </c:pt>
                <c:pt idx="5">
                  <c:v>33.5</c:v>
                </c:pt>
              </c:numCache>
            </c:numRef>
          </c:val>
          <c:smooth val="0"/>
          <c:extLst>
            <c:ext xmlns:c16="http://schemas.microsoft.com/office/drawing/2014/chart" uri="{C3380CC4-5D6E-409C-BE32-E72D297353CC}">
              <c16:uniqueId val="{00000001-7EA6-4228-9907-6D47213EE925}"/>
            </c:ext>
          </c:extLst>
        </c:ser>
        <c:dLbls>
          <c:showLegendKey val="0"/>
          <c:showVal val="0"/>
          <c:showCatName val="0"/>
          <c:showSerName val="0"/>
          <c:showPercent val="0"/>
          <c:showBubbleSize val="0"/>
        </c:dLbls>
        <c:marker val="1"/>
        <c:smooth val="0"/>
        <c:axId val="621983520"/>
        <c:axId val="621983104"/>
      </c:line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4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3"/>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673234811165846E-2"/>
          <c:y val="5.4166666666666669E-2"/>
          <c:w val="0.97865353037766833"/>
          <c:h val="0.89166666666666672"/>
        </c:manualLayout>
      </c:layout>
      <c:barChart>
        <c:barDir val="col"/>
        <c:grouping val="stacked"/>
        <c:varyColors val="0"/>
        <c:ser>
          <c:idx val="0"/>
          <c:order val="0"/>
          <c:spPr>
            <a:solidFill>
              <a:schemeClr val="tx2"/>
            </a:solidFill>
            <a:ln>
              <a:noFill/>
            </a:ln>
          </c:spPr>
          <c:invertIfNegative val="0"/>
          <c:dPt>
            <c:idx val="0"/>
            <c:invertIfNegative val="0"/>
            <c:bubble3D val="0"/>
            <c:spPr>
              <a:solidFill>
                <a:srgbClr val="C0C0C0"/>
              </a:solidFill>
              <a:ln>
                <a:noFill/>
              </a:ln>
            </c:spPr>
            <c:extLst>
              <c:ext xmlns:c16="http://schemas.microsoft.com/office/drawing/2014/chart" uri="{C3380CC4-5D6E-409C-BE32-E72D297353CC}">
                <c16:uniqueId val="{00000000-1D13-417F-80F8-DDDD526C6130}"/>
              </c:ext>
            </c:extLst>
          </c:dPt>
          <c:dPt>
            <c:idx val="1"/>
            <c:invertIfNegative val="0"/>
            <c:bubble3D val="0"/>
            <c:spPr>
              <a:solidFill>
                <a:srgbClr val="C0C0C0"/>
              </a:solidFill>
              <a:ln>
                <a:noFill/>
              </a:ln>
            </c:spPr>
            <c:extLst>
              <c:ext xmlns:c16="http://schemas.microsoft.com/office/drawing/2014/chart" uri="{C3380CC4-5D6E-409C-BE32-E72D297353CC}">
                <c16:uniqueId val="{00000001-1D13-417F-80F8-DDDD526C6130}"/>
              </c:ext>
            </c:extLst>
          </c:dPt>
          <c:dPt>
            <c:idx val="2"/>
            <c:invertIfNegative val="0"/>
            <c:bubble3D val="0"/>
            <c:spPr>
              <a:solidFill>
                <a:srgbClr val="C0C0C0"/>
              </a:solidFill>
              <a:ln>
                <a:noFill/>
              </a:ln>
            </c:spPr>
            <c:extLst>
              <c:ext xmlns:c16="http://schemas.microsoft.com/office/drawing/2014/chart" uri="{C3380CC4-5D6E-409C-BE32-E72D297353CC}">
                <c16:uniqueId val="{00000002-1D13-417F-80F8-DDDD526C6130}"/>
              </c:ext>
            </c:extLst>
          </c:dPt>
          <c:dPt>
            <c:idx val="3"/>
            <c:invertIfNegative val="0"/>
            <c:bubble3D val="0"/>
            <c:spPr>
              <a:solidFill>
                <a:srgbClr val="C0C0C0"/>
              </a:solidFill>
              <a:ln>
                <a:noFill/>
              </a:ln>
            </c:spPr>
            <c:extLst>
              <c:ext xmlns:c16="http://schemas.microsoft.com/office/drawing/2014/chart" uri="{C3380CC4-5D6E-409C-BE32-E72D297353CC}">
                <c16:uniqueId val="{00000003-1D13-417F-80F8-DDDD526C6130}"/>
              </c:ext>
            </c:extLst>
          </c:dPt>
          <c:dLbls>
            <c:dLbl>
              <c:idx val="0"/>
              <c:layout>
                <c:manualLayout>
                  <c:x val="0"/>
                  <c:y val="-0.32291666666666669"/>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D13-417F-80F8-DDDD526C6130}"/>
                </c:ext>
              </c:extLst>
            </c:dLbl>
            <c:dLbl>
              <c:idx val="1"/>
              <c:layout>
                <c:manualLayout>
                  <c:x val="0"/>
                  <c:y val="-0.31874999999999998"/>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D13-417F-80F8-DDDD526C6130}"/>
                </c:ext>
              </c:extLst>
            </c:dLbl>
            <c:dLbl>
              <c:idx val="2"/>
              <c:layout>
                <c:manualLayout>
                  <c:x val="0"/>
                  <c:y val="-0.32500000000000001"/>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D13-417F-80F8-DDDD526C6130}"/>
                </c:ext>
              </c:extLst>
            </c:dLbl>
            <c:dLbl>
              <c:idx val="3"/>
              <c:layout>
                <c:manualLayout>
                  <c:x val="0"/>
                  <c:y val="-0.32291666666666669"/>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D13-417F-80F8-DDDD526C6130}"/>
                </c:ext>
              </c:extLst>
            </c:dLbl>
            <c:dLbl>
              <c:idx val="4"/>
              <c:layout>
                <c:manualLayout>
                  <c:x val="0"/>
                  <c:y val="-0.33854166666666669"/>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D13-417F-80F8-DDDD526C6130}"/>
                </c:ext>
              </c:extLst>
            </c:dLbl>
            <c:dLbl>
              <c:idx val="5"/>
              <c:layout>
                <c:manualLayout>
                  <c:x val="0"/>
                  <c:y val="-0.35416666666666669"/>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D13-417F-80F8-DDDD526C6130}"/>
                </c:ext>
              </c:extLst>
            </c:dLbl>
            <c:dLbl>
              <c:idx val="6"/>
              <c:layout>
                <c:manualLayout>
                  <c:x val="0"/>
                  <c:y val="-0.36875000000000002"/>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D13-417F-80F8-DDDD526C6130}"/>
                </c:ext>
              </c:extLst>
            </c:dLbl>
            <c:dLbl>
              <c:idx val="7"/>
              <c:layout>
                <c:manualLayout>
                  <c:x val="0"/>
                  <c:y val="-0.38437500000000002"/>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1D13-417F-80F8-DDDD526C6130}"/>
                </c:ext>
              </c:extLst>
            </c:dLbl>
            <c:dLbl>
              <c:idx val="8"/>
              <c:layout>
                <c:manualLayout>
                  <c:x val="0"/>
                  <c:y val="-0.40312500000000001"/>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1D13-417F-80F8-DDDD526C61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114.9</c:v>
                </c:pt>
                <c:pt idx="1">
                  <c:v>113.1</c:v>
                </c:pt>
                <c:pt idx="2">
                  <c:v>115.6</c:v>
                </c:pt>
                <c:pt idx="3">
                  <c:v>115.3</c:v>
                </c:pt>
                <c:pt idx="4">
                  <c:v>122</c:v>
                </c:pt>
                <c:pt idx="5">
                  <c:v>128.69999999999999</c:v>
                </c:pt>
                <c:pt idx="6">
                  <c:v>135.4</c:v>
                </c:pt>
                <c:pt idx="7">
                  <c:v>142.80000000000001</c:v>
                </c:pt>
                <c:pt idx="8">
                  <c:v>150.69999999999999</c:v>
                </c:pt>
              </c:numCache>
            </c:numRef>
          </c:val>
          <c:extLst>
            <c:ext xmlns:c16="http://schemas.microsoft.com/office/drawing/2014/chart" uri="{C3380CC4-5D6E-409C-BE32-E72D297353CC}">
              <c16:uniqueId val="{00000009-1D13-417F-80F8-DDDD526C6130}"/>
            </c:ext>
          </c:extLst>
        </c:ser>
        <c:dLbls>
          <c:showLegendKey val="0"/>
          <c:showVal val="0"/>
          <c:showCatName val="0"/>
          <c:showSerName val="0"/>
          <c:showPercent val="0"/>
          <c:showBubbleSize val="0"/>
        </c:dLbls>
        <c:gapWidth val="80"/>
        <c:overlap val="100"/>
        <c:axId val="1249118128"/>
        <c:axId val="1"/>
      </c:barChart>
      <c:catAx>
        <c:axId val="124911812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1"/>
        <c:axPos val="l"/>
        <c:numFmt formatCode="General" sourceLinked="1"/>
        <c:majorTickMark val="out"/>
        <c:minorTickMark val="none"/>
        <c:tickLblPos val="nextTo"/>
        <c:crossAx val="1249118128"/>
        <c:crosses val="min"/>
        <c:crossBetween val="between"/>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Risk</c:v>
                </c:pt>
              </c:strCache>
            </c:strRef>
          </c:tx>
          <c:spPr>
            <a:solidFill>
              <a:schemeClr val="tx2"/>
            </a:solidFill>
            <a:ln>
              <a:noFill/>
            </a:ln>
            <a:effectLst/>
          </c:spPr>
          <c:invertIfNegative val="0"/>
          <c:dLbls>
            <c:delete val="1"/>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0-460B-4E35-9B08-6386796713A3}"/>
            </c:ext>
          </c:extLst>
        </c:ser>
        <c:ser>
          <c:idx val="1"/>
          <c:order val="1"/>
          <c:tx>
            <c:strRef>
              <c:f>Sheet1!$C$1</c:f>
              <c:strCache>
                <c:ptCount val="1"/>
                <c:pt idx="0">
                  <c:v>S&amp;M</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1.53619719</c:v>
                </c:pt>
                <c:pt idx="1">
                  <c:v>2.2319709400000005</c:v>
                </c:pt>
                <c:pt idx="2">
                  <c:v>3.4671626600000001</c:v>
                </c:pt>
                <c:pt idx="3">
                  <c:v>2.4158415599999996</c:v>
                </c:pt>
                <c:pt idx="4">
                  <c:v>3.0871490000000001</c:v>
                </c:pt>
                <c:pt idx="5">
                  <c:v>3.427149</c:v>
                </c:pt>
              </c:numCache>
            </c:numRef>
          </c:val>
          <c:extLst>
            <c:ext xmlns:c16="http://schemas.microsoft.com/office/drawing/2014/chart" uri="{C3380CC4-5D6E-409C-BE32-E72D297353CC}">
              <c16:uniqueId val="{00000001-460B-4E35-9B08-6386796713A3}"/>
            </c:ext>
          </c:extLst>
        </c:ser>
        <c:dLbls>
          <c:showLegendKey val="0"/>
          <c:showVal val="1"/>
          <c:showCatName val="0"/>
          <c:showSerName val="0"/>
          <c:showPercent val="0"/>
          <c:showBubbleSize val="0"/>
        </c:dLbls>
        <c:gapWidth val="219"/>
        <c:overlap val="100"/>
        <c:axId val="621983520"/>
        <c:axId val="621983104"/>
      </c:bar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4"/>
          <c:min val="0"/>
        </c:scaling>
        <c:delete val="0"/>
        <c:axPos val="l"/>
        <c:numFmt formatCode="&quot;€&quot;0.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S&amp;M</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Sheet1!$C$2:$C$7</c:f>
              <c:numCache>
                <c:formatCode>0.0</c:formatCode>
                <c:ptCount val="6"/>
                <c:pt idx="0">
                  <c:v>6.2733077700000006</c:v>
                </c:pt>
                <c:pt idx="1">
                  <c:v>6.2809315700000017</c:v>
                </c:pt>
                <c:pt idx="2">
                  <c:v>5.3453598000000007</c:v>
                </c:pt>
                <c:pt idx="3">
                  <c:v>5.3228390700000006</c:v>
                </c:pt>
                <c:pt idx="4">
                  <c:v>6.4739854939999999</c:v>
                </c:pt>
                <c:pt idx="5">
                  <c:v>6.9998153199000006</c:v>
                </c:pt>
              </c:numCache>
            </c:numRef>
          </c:val>
          <c:extLst>
            <c:ext xmlns:c16="http://schemas.microsoft.com/office/drawing/2014/chart" uri="{C3380CC4-5D6E-409C-BE32-E72D297353CC}">
              <c16:uniqueId val="{00000001-460B-4E35-9B08-6386796713A3}"/>
            </c:ext>
          </c:extLst>
        </c:ser>
        <c:ser>
          <c:idx val="0"/>
          <c:order val="1"/>
          <c:tx>
            <c:strRef>
              <c:f>Sheet1!$B$1</c:f>
              <c:strCache>
                <c:ptCount val="1"/>
                <c:pt idx="0">
                  <c:v>Risk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Sheet1!$B$2:$B$7</c:f>
              <c:numCache>
                <c:formatCode>0.0</c:formatCode>
                <c:ptCount val="6"/>
                <c:pt idx="0">
                  <c:v>0.98899350000000097</c:v>
                </c:pt>
                <c:pt idx="1">
                  <c:v>0.85734462999999972</c:v>
                </c:pt>
                <c:pt idx="2">
                  <c:v>0.63690476000000062</c:v>
                </c:pt>
                <c:pt idx="3">
                  <c:v>0.51631235999999991</c:v>
                </c:pt>
                <c:pt idx="4">
                  <c:v>0.43886550599999991</c:v>
                </c:pt>
                <c:pt idx="5">
                  <c:v>0.37303568009999993</c:v>
                </c:pt>
              </c:numCache>
            </c:numRef>
          </c:val>
          <c:extLst>
            <c:ext xmlns:c16="http://schemas.microsoft.com/office/drawing/2014/chart" uri="{C3380CC4-5D6E-409C-BE32-E72D297353CC}">
              <c16:uniqueId val="{00000000-460B-4E35-9B08-6386796713A3}"/>
            </c:ext>
          </c:extLst>
        </c:ser>
        <c:dLbls>
          <c:showLegendKey val="0"/>
          <c:showVal val="1"/>
          <c:showCatName val="0"/>
          <c:showSerName val="0"/>
          <c:showPercent val="0"/>
          <c:showBubbleSize val="0"/>
        </c:dLbls>
        <c:gapWidth val="219"/>
        <c:overlap val="100"/>
        <c:axId val="621983520"/>
        <c:axId val="621983104"/>
      </c:barChart>
      <c:lineChart>
        <c:grouping val="stacked"/>
        <c:varyColors val="0"/>
        <c:ser>
          <c:idx val="2"/>
          <c:order val="2"/>
          <c:tx>
            <c:strRef>
              <c:f>Sheet1!$D$1</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2017</c:v>
                </c:pt>
                <c:pt idx="1">
                  <c:v>2018</c:v>
                </c:pt>
                <c:pt idx="2">
                  <c:v>2019</c:v>
                </c:pt>
                <c:pt idx="3">
                  <c:v>2020</c:v>
                </c:pt>
                <c:pt idx="4">
                  <c:v>2021</c:v>
                </c:pt>
                <c:pt idx="5">
                  <c:v>2022</c:v>
                </c:pt>
              </c:numCache>
            </c:numRef>
          </c:cat>
          <c:val>
            <c:numRef>
              <c:f>Sheet1!$D$2:$D$7</c:f>
              <c:numCache>
                <c:formatCode>0.0</c:formatCode>
                <c:ptCount val="6"/>
                <c:pt idx="0">
                  <c:v>7.2623012700000018</c:v>
                </c:pt>
                <c:pt idx="1">
                  <c:v>7.1382762000000017</c:v>
                </c:pt>
                <c:pt idx="2">
                  <c:v>5.9822645600000008</c:v>
                </c:pt>
                <c:pt idx="3">
                  <c:v>5.8391514300000003</c:v>
                </c:pt>
                <c:pt idx="4">
                  <c:v>6.9128509999999999</c:v>
                </c:pt>
                <c:pt idx="5">
                  <c:v>7.3728510000000007</c:v>
                </c:pt>
              </c:numCache>
            </c:numRef>
          </c:val>
          <c:smooth val="0"/>
          <c:extLst>
            <c:ext xmlns:c16="http://schemas.microsoft.com/office/drawing/2014/chart" uri="{C3380CC4-5D6E-409C-BE32-E72D297353CC}">
              <c16:uniqueId val="{00000001-829B-430D-A8DE-275F30F23B50}"/>
            </c:ext>
          </c:extLst>
        </c:ser>
        <c:dLbls>
          <c:showLegendKey val="0"/>
          <c:showVal val="0"/>
          <c:showCatName val="0"/>
          <c:showSerName val="0"/>
          <c:showPercent val="0"/>
          <c:showBubbleSize val="0"/>
        </c:dLbls>
        <c:marker val="1"/>
        <c:smooth val="0"/>
        <c:axId val="621983520"/>
        <c:axId val="621983104"/>
      </c:lineChart>
      <c:catAx>
        <c:axId val="62198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104"/>
        <c:crosses val="autoZero"/>
        <c:auto val="1"/>
        <c:lblAlgn val="ctr"/>
        <c:lblOffset val="100"/>
        <c:noMultiLvlLbl val="0"/>
      </c:catAx>
      <c:valAx>
        <c:axId val="621983104"/>
        <c:scaling>
          <c:orientation val="minMax"/>
          <c:max val="9"/>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1983520"/>
        <c:crosses val="autoZero"/>
        <c:crossBetween val="between"/>
      </c:valAx>
      <c:spPr>
        <a:noFill/>
        <a:ln>
          <a:noFill/>
        </a:ln>
        <a:effectLst/>
      </c:spPr>
    </c:plotArea>
    <c:legend>
      <c:legendPos val="r"/>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fr-F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273535952557451E-2"/>
          <c:y val="2.7748132337246531E-2"/>
          <c:w val="0.96145292809488514"/>
          <c:h val="0.94450373532550691"/>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24ED-4E10-A777-7360AB98A75C}"/>
              </c:ext>
            </c:extLst>
          </c:dPt>
          <c:dPt>
            <c:idx val="3"/>
            <c:invertIfNegative val="0"/>
            <c:bubble3D val="0"/>
            <c:spPr>
              <a:solidFill>
                <a:schemeClr val="tx2"/>
              </a:solidFill>
              <a:ln>
                <a:noFill/>
              </a:ln>
            </c:spPr>
            <c:extLst>
              <c:ext xmlns:c16="http://schemas.microsoft.com/office/drawing/2014/chart" uri="{C3380CC4-5D6E-409C-BE32-E72D297353CC}">
                <c16:uniqueId val="{00000001-24ED-4E10-A777-7360AB98A75C}"/>
              </c:ext>
            </c:extLst>
          </c:dPt>
          <c:dPt>
            <c:idx val="6"/>
            <c:invertIfNegative val="0"/>
            <c:bubble3D val="0"/>
            <c:spPr>
              <a:solidFill>
                <a:schemeClr val="tx2"/>
              </a:solidFill>
              <a:ln>
                <a:noFill/>
              </a:ln>
            </c:spPr>
            <c:extLst>
              <c:ext xmlns:c16="http://schemas.microsoft.com/office/drawing/2014/chart" uri="{C3380CC4-5D6E-409C-BE32-E72D297353CC}">
                <c16:uniqueId val="{00000002-24ED-4E10-A777-7360AB98A75C}"/>
              </c:ext>
            </c:extLst>
          </c:dPt>
          <c:val>
            <c:numRef>
              <c:f>Sheet1!$A$1:$G$1</c:f>
              <c:numCache>
                <c:formatCode>General</c:formatCode>
                <c:ptCount val="7"/>
                <c:pt idx="0">
                  <c:v>43.030599340000016</c:v>
                </c:pt>
                <c:pt idx="1">
                  <c:v>45.30619487826452</c:v>
                </c:pt>
                <c:pt idx="2">
                  <c:v>45.30619487826452</c:v>
                </c:pt>
                <c:pt idx="3">
                  <c:v>45.306194878264527</c:v>
                </c:pt>
                <c:pt idx="4">
                  <c:v>48.518643485761416</c:v>
                </c:pt>
                <c:pt idx="5">
                  <c:v>48.518643485761416</c:v>
                </c:pt>
                <c:pt idx="6">
                  <c:v>48.518643485761416</c:v>
                </c:pt>
              </c:numCache>
            </c:numRef>
          </c:val>
          <c:extLst>
            <c:ext xmlns:c16="http://schemas.microsoft.com/office/drawing/2014/chart" uri="{C3380CC4-5D6E-409C-BE32-E72D297353CC}">
              <c16:uniqueId val="{00000003-24ED-4E10-A777-7360AB98A75C}"/>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4-24ED-4E10-A777-7360AB98A75C}"/>
              </c:ext>
            </c:extLst>
          </c:dPt>
          <c:dPt>
            <c:idx val="4"/>
            <c:invertIfNegative val="0"/>
            <c:bubble3D val="0"/>
            <c:spPr>
              <a:solidFill>
                <a:schemeClr val="tx2"/>
              </a:solidFill>
              <a:ln>
                <a:noFill/>
              </a:ln>
            </c:spPr>
            <c:extLst>
              <c:ext xmlns:c16="http://schemas.microsoft.com/office/drawing/2014/chart" uri="{C3380CC4-5D6E-409C-BE32-E72D297353CC}">
                <c16:uniqueId val="{00000005-24ED-4E10-A777-7360AB98A75C}"/>
              </c:ext>
            </c:extLst>
          </c:dPt>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24ED-4E10-A777-7360AB98A75C}"/>
                </c:ext>
              </c:extLst>
            </c:dLbl>
            <c:dLbl>
              <c:idx val="1"/>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24ED-4E10-A777-7360AB98A75C}"/>
                </c:ext>
              </c:extLst>
            </c:dLbl>
            <c:dLbl>
              <c:idx val="2"/>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24ED-4E10-A777-7360AB98A75C}"/>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24ED-4E10-A777-7360AB98A75C}"/>
                </c:ext>
              </c:extLst>
            </c:dLbl>
            <c:dLbl>
              <c:idx val="4"/>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4ED-4E10-A777-7360AB98A75C}"/>
                </c:ext>
              </c:extLst>
            </c:dLbl>
            <c:dLbl>
              <c:idx val="5"/>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24ED-4E10-A777-7360AB98A75C}"/>
                </c:ext>
              </c:extLst>
            </c:dLbl>
            <c:dLbl>
              <c:idx val="6"/>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24ED-4E10-A777-7360AB98A75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Sheet1!$A$2:$G$2</c:f>
              <c:numCache>
                <c:formatCode>General</c:formatCode>
                <c:ptCount val="7"/>
                <c:pt idx="0">
                  <c:v>6.4739932600000003</c:v>
                </c:pt>
                <c:pt idx="1">
                  <c:v>4.1983977217354962</c:v>
                </c:pt>
                <c:pt idx="2">
                  <c:v>7.7085349113600046</c:v>
                </c:pt>
                <c:pt idx="3">
                  <c:v>7.7085349113599975</c:v>
                </c:pt>
                <c:pt idx="4">
                  <c:v>4.4960863038631089</c:v>
                </c:pt>
                <c:pt idx="5">
                  <c:v>8.3874139645440025</c:v>
                </c:pt>
                <c:pt idx="6">
                  <c:v>8.3874139645440025</c:v>
                </c:pt>
              </c:numCache>
            </c:numRef>
          </c:val>
          <c:extLst>
            <c:ext xmlns:c16="http://schemas.microsoft.com/office/drawing/2014/chart" uri="{C3380CC4-5D6E-409C-BE32-E72D297353CC}">
              <c16:uniqueId val="{0000000B-24ED-4E10-A777-7360AB98A75C}"/>
            </c:ext>
          </c:extLst>
        </c:ser>
        <c:ser>
          <c:idx val="2"/>
          <c:order val="2"/>
          <c:spPr>
            <a:solidFill>
              <a:schemeClr val="accent1"/>
            </a:solidFill>
            <a:ln>
              <a:noFill/>
            </a:ln>
          </c:spPr>
          <c:invertIfNegative val="0"/>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24ED-4E10-A777-7360AB98A75C}"/>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24ED-4E10-A777-7360AB98A75C}"/>
                </c:ext>
              </c:extLst>
            </c:dLbl>
            <c:dLbl>
              <c:idx val="6"/>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24ED-4E10-A777-7360AB98A75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Sheet1!$A$3:$G$3</c:f>
              <c:numCache>
                <c:formatCode>General</c:formatCode>
                <c:ptCount val="7"/>
                <c:pt idx="0">
                  <c:v>3.2719999999999985</c:v>
                </c:pt>
                <c:pt idx="3">
                  <c:v>3</c:v>
                </c:pt>
                <c:pt idx="6">
                  <c:v>3</c:v>
                </c:pt>
              </c:numCache>
            </c:numRef>
          </c:val>
          <c:extLst>
            <c:ext xmlns:c16="http://schemas.microsoft.com/office/drawing/2014/chart" uri="{C3380CC4-5D6E-409C-BE32-E72D297353CC}">
              <c16:uniqueId val="{0000000F-24ED-4E10-A777-7360AB98A75C}"/>
            </c:ext>
          </c:extLst>
        </c:ser>
        <c:dLbls>
          <c:showLegendKey val="0"/>
          <c:showVal val="0"/>
          <c:showCatName val="0"/>
          <c:showSerName val="0"/>
          <c:showPercent val="0"/>
          <c:showBubbleSize val="0"/>
        </c:dLbls>
        <c:gapWidth val="80"/>
        <c:overlap val="100"/>
        <c:axId val="711023551"/>
        <c:axId val="1"/>
      </c:barChart>
      <c:catAx>
        <c:axId val="71102355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9.906057450305418"/>
          <c:min val="0"/>
        </c:scaling>
        <c:delete val="1"/>
        <c:axPos val="l"/>
        <c:numFmt formatCode="General" sourceLinked="1"/>
        <c:majorTickMark val="out"/>
        <c:minorTickMark val="none"/>
        <c:tickLblPos val="nextTo"/>
        <c:crossAx val="711023551"/>
        <c:crosses val="min"/>
        <c:crossBetween val="between"/>
      </c:valAx>
    </c:plotArea>
    <c:plotVisOnly val="0"/>
    <c:dispBlanksAs val="gap"/>
    <c:showDLblsOverMax val="1"/>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55555555555554E-2"/>
          <c:y val="2.7748132337246531E-2"/>
          <c:w val="0.96388888888888891"/>
          <c:h val="0.94450373532550691"/>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45CE-4DCA-BA8A-DC91FB10688F}"/>
              </c:ext>
            </c:extLst>
          </c:dPt>
          <c:dPt>
            <c:idx val="3"/>
            <c:invertIfNegative val="0"/>
            <c:bubble3D val="0"/>
            <c:spPr>
              <a:solidFill>
                <a:schemeClr val="tx2"/>
              </a:solidFill>
              <a:ln>
                <a:noFill/>
              </a:ln>
            </c:spPr>
            <c:extLst>
              <c:ext xmlns:c16="http://schemas.microsoft.com/office/drawing/2014/chart" uri="{C3380CC4-5D6E-409C-BE32-E72D297353CC}">
                <c16:uniqueId val="{00000001-45CE-4DCA-BA8A-DC91FB10688F}"/>
              </c:ext>
            </c:extLst>
          </c:dPt>
          <c:dPt>
            <c:idx val="6"/>
            <c:invertIfNegative val="0"/>
            <c:bubble3D val="0"/>
            <c:spPr>
              <a:solidFill>
                <a:schemeClr val="tx2"/>
              </a:solidFill>
              <a:ln>
                <a:noFill/>
              </a:ln>
            </c:spPr>
            <c:extLst>
              <c:ext xmlns:c16="http://schemas.microsoft.com/office/drawing/2014/chart" uri="{C3380CC4-5D6E-409C-BE32-E72D297353CC}">
                <c16:uniqueId val="{00000002-45CE-4DCA-BA8A-DC91FB10688F}"/>
              </c:ext>
            </c:extLst>
          </c:dPt>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CE-4DCA-BA8A-DC91FB10688F}"/>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CE-4DCA-BA8A-DC91FB10688F}"/>
                </c:ext>
              </c:extLst>
            </c:dLbl>
            <c:dLbl>
              <c:idx val="6"/>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CE-4DCA-BA8A-DC91FB1068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43.030599340000016</c:v>
                </c:pt>
                <c:pt idx="1">
                  <c:v>45.395711414200015</c:v>
                </c:pt>
                <c:pt idx="2">
                  <c:v>45.395711414200015</c:v>
                </c:pt>
                <c:pt idx="3">
                  <c:v>45.395711414200015</c:v>
                </c:pt>
                <c:pt idx="4">
                  <c:v>49.137426619515217</c:v>
                </c:pt>
                <c:pt idx="5">
                  <c:v>49.137426619515217</c:v>
                </c:pt>
                <c:pt idx="6">
                  <c:v>49.137426619515217</c:v>
                </c:pt>
              </c:numCache>
            </c:numRef>
          </c:val>
          <c:extLst>
            <c:ext xmlns:c16="http://schemas.microsoft.com/office/drawing/2014/chart" uri="{C3380CC4-5D6E-409C-BE32-E72D297353CC}">
              <c16:uniqueId val="{00000003-45CE-4DCA-BA8A-DC91FB10688F}"/>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4-45CE-4DCA-BA8A-DC91FB10688F}"/>
              </c:ext>
            </c:extLst>
          </c:dPt>
          <c:dPt>
            <c:idx val="4"/>
            <c:invertIfNegative val="0"/>
            <c:bubble3D val="0"/>
            <c:spPr>
              <a:solidFill>
                <a:schemeClr val="tx2"/>
              </a:solidFill>
              <a:ln>
                <a:noFill/>
              </a:ln>
            </c:spPr>
            <c:extLst>
              <c:ext xmlns:c16="http://schemas.microsoft.com/office/drawing/2014/chart" uri="{C3380CC4-5D6E-409C-BE32-E72D297353CC}">
                <c16:uniqueId val="{00000005-45CE-4DCA-BA8A-DC91FB10688F}"/>
              </c:ext>
            </c:extLst>
          </c:dPt>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5CE-4DCA-BA8A-DC91FB10688F}"/>
                </c:ext>
              </c:extLst>
            </c:dLbl>
            <c:dLbl>
              <c:idx val="1"/>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CE-4DCA-BA8A-DC91FB10688F}"/>
                </c:ext>
              </c:extLst>
            </c:dLbl>
            <c:dLbl>
              <c:idx val="2"/>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CE-4DCA-BA8A-DC91FB10688F}"/>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CE-4DCA-BA8A-DC91FB10688F}"/>
                </c:ext>
              </c:extLst>
            </c:dLbl>
            <c:dLbl>
              <c:idx val="4"/>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CE-4DCA-BA8A-DC91FB10688F}"/>
                </c:ext>
              </c:extLst>
            </c:dLbl>
            <c:dLbl>
              <c:idx val="5"/>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CE-4DCA-BA8A-DC91FB10688F}"/>
                </c:ext>
              </c:extLst>
            </c:dLbl>
            <c:dLbl>
              <c:idx val="6"/>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5CE-4DCA-BA8A-DC91FB1068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Sheet1!$A$2:$G$2</c:f>
              <c:numCache>
                <c:formatCode>General</c:formatCode>
                <c:ptCount val="7"/>
                <c:pt idx="0">
                  <c:v>6.4739932600000003</c:v>
                </c:pt>
                <c:pt idx="1">
                  <c:v>4.1088811858000014</c:v>
                </c:pt>
                <c:pt idx="2">
                  <c:v>8.014534911360002</c:v>
                </c:pt>
                <c:pt idx="3">
                  <c:v>8.014534911360002</c:v>
                </c:pt>
                <c:pt idx="4">
                  <c:v>4.2728197060447997</c:v>
                </c:pt>
                <c:pt idx="5">
                  <c:v>9.3901026105599996</c:v>
                </c:pt>
                <c:pt idx="6">
                  <c:v>9.3901026105599996</c:v>
                </c:pt>
              </c:numCache>
            </c:numRef>
          </c:val>
          <c:extLst>
            <c:ext xmlns:c16="http://schemas.microsoft.com/office/drawing/2014/chart" uri="{C3380CC4-5D6E-409C-BE32-E72D297353CC}">
              <c16:uniqueId val="{0000000B-45CE-4DCA-BA8A-DC91FB10688F}"/>
            </c:ext>
          </c:extLst>
        </c:ser>
        <c:ser>
          <c:idx val="2"/>
          <c:order val="2"/>
          <c:spPr>
            <a:solidFill>
              <a:schemeClr val="accent1"/>
            </a:solidFill>
            <a:ln>
              <a:noFill/>
            </a:ln>
          </c:spPr>
          <c:invertIfNegative val="0"/>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5CE-4DCA-BA8A-DC91FB10688F}"/>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5CE-4DCA-BA8A-DC91FB10688F}"/>
                </c:ext>
              </c:extLst>
            </c:dLbl>
            <c:dLbl>
              <c:idx val="6"/>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5CE-4DCA-BA8A-DC91FB1068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Sheet1!$A$3:$G$3</c:f>
              <c:numCache>
                <c:formatCode>General</c:formatCode>
                <c:ptCount val="7"/>
                <c:pt idx="0">
                  <c:v>3.2719999999999985</c:v>
                </c:pt>
                <c:pt idx="3">
                  <c:v>3</c:v>
                </c:pt>
                <c:pt idx="6">
                  <c:v>3</c:v>
                </c:pt>
              </c:numCache>
            </c:numRef>
          </c:val>
          <c:extLst>
            <c:ext xmlns:c16="http://schemas.microsoft.com/office/drawing/2014/chart" uri="{C3380CC4-5D6E-409C-BE32-E72D297353CC}">
              <c16:uniqueId val="{0000000F-45CE-4DCA-BA8A-DC91FB10688F}"/>
            </c:ext>
          </c:extLst>
        </c:ser>
        <c:dLbls>
          <c:showLegendKey val="0"/>
          <c:showVal val="0"/>
          <c:showCatName val="0"/>
          <c:showSerName val="0"/>
          <c:showPercent val="0"/>
          <c:showBubbleSize val="0"/>
        </c:dLbls>
        <c:gapWidth val="80"/>
        <c:overlap val="100"/>
        <c:axId val="711003167"/>
        <c:axId val="1"/>
      </c:barChart>
      <c:catAx>
        <c:axId val="71100316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1.527529230075217"/>
          <c:min val="0"/>
        </c:scaling>
        <c:delete val="1"/>
        <c:axPos val="l"/>
        <c:numFmt formatCode="General" sourceLinked="1"/>
        <c:majorTickMark val="out"/>
        <c:minorTickMark val="none"/>
        <c:tickLblPos val="nextTo"/>
        <c:crossAx val="711003167"/>
        <c:crosses val="min"/>
        <c:crossBetween val="between"/>
      </c:valAx>
    </c:plotArea>
    <c:plotVisOnly val="0"/>
    <c:dispBlanksAs val="gap"/>
    <c:showDLblsOverMax val="1"/>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337078651685392E-2"/>
          <c:y val="4.1403105232892465E-2"/>
          <c:w val="0.83932584269662924"/>
          <c:h val="0.92869465209890745"/>
        </c:manualLayout>
      </c:layout>
      <c:barChart>
        <c:barDir val="col"/>
        <c:grouping val="clustered"/>
        <c:varyColors val="0"/>
        <c:ser>
          <c:idx val="0"/>
          <c:order val="0"/>
          <c:spPr>
            <a:solidFill>
              <a:srgbClr val="969696"/>
            </a:solidFill>
            <a:ln>
              <a:noFill/>
            </a:ln>
          </c:spPr>
          <c:invertIfNegative val="0"/>
          <c:dPt>
            <c:idx val="2"/>
            <c:invertIfNegative val="0"/>
            <c:bubble3D val="0"/>
            <c:spPr>
              <a:solidFill>
                <a:schemeClr val="accent1"/>
              </a:solidFill>
              <a:ln>
                <a:noFill/>
              </a:ln>
            </c:spPr>
            <c:extLst>
              <c:ext xmlns:c16="http://schemas.microsoft.com/office/drawing/2014/chart" uri="{C3380CC4-5D6E-409C-BE32-E72D297353CC}">
                <c16:uniqueId val="{00000000-31CE-4577-A665-9FACD21094CD}"/>
              </c:ext>
            </c:extLst>
          </c:dPt>
          <c:dPt>
            <c:idx val="3"/>
            <c:invertIfNegative val="0"/>
            <c:bubble3D val="0"/>
            <c:spPr>
              <a:solidFill>
                <a:schemeClr val="accent1"/>
              </a:solidFill>
              <a:ln>
                <a:noFill/>
              </a:ln>
            </c:spPr>
            <c:extLst>
              <c:ext xmlns:c16="http://schemas.microsoft.com/office/drawing/2014/chart" uri="{C3380CC4-5D6E-409C-BE32-E72D297353CC}">
                <c16:uniqueId val="{00000001-31CE-4577-A665-9FACD21094CD}"/>
              </c:ext>
            </c:extLst>
          </c:dPt>
          <c:dLbls>
            <c:dLbl>
              <c:idx val="0"/>
              <c:layout>
                <c:manualLayout>
                  <c:x val="1.5168539325842697E-2"/>
                  <c:y val="-0.46233467510063253"/>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1CE-4577-A665-9FACD21094CD}"/>
                </c:ext>
              </c:extLst>
            </c:dLbl>
            <c:dLbl>
              <c:idx val="1"/>
              <c:layout>
                <c:manualLayout>
                  <c:x val="0"/>
                  <c:y val="-0.32719953996549739"/>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1CE-4577-A665-9FACD21094CD}"/>
                </c:ext>
              </c:extLst>
            </c:dLbl>
            <c:dLbl>
              <c:idx val="2"/>
              <c:layout>
                <c:manualLayout>
                  <c:x val="-4.5505617977528091E-2"/>
                  <c:y val="-0.43933294997124783"/>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1CE-4577-A665-9FACD21094C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27.495254050000007</c:v>
                </c:pt>
                <c:pt idx="1">
                  <c:v>18.756455249999998</c:v>
                </c:pt>
                <c:pt idx="2">
                  <c:v>26</c:v>
                </c:pt>
                <c:pt idx="3">
                  <c:v>26</c:v>
                </c:pt>
              </c:numCache>
            </c:numRef>
          </c:val>
          <c:extLst>
            <c:ext xmlns:c16="http://schemas.microsoft.com/office/drawing/2014/chart" uri="{C3380CC4-5D6E-409C-BE32-E72D297353CC}">
              <c16:uniqueId val="{00000004-31CE-4577-A665-9FACD21094CD}"/>
            </c:ext>
          </c:extLst>
        </c:ser>
        <c:ser>
          <c:idx val="1"/>
          <c:order val="1"/>
          <c:spPr>
            <a:solidFill>
              <a:schemeClr val="accent2"/>
            </a:solidFill>
            <a:ln>
              <a:noFill/>
            </a:ln>
          </c:spPr>
          <c:invertIfNegative val="0"/>
          <c:dLbls>
            <c:dLbl>
              <c:idx val="2"/>
              <c:layout>
                <c:manualLayout>
                  <c:x val="0"/>
                  <c:y val="-0.47153536515238642"/>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1CE-4577-A665-9FACD21094CD}"/>
                </c:ext>
              </c:extLst>
            </c:dLbl>
            <c:dLbl>
              <c:idx val="3"/>
              <c:layout>
                <c:manualLayout>
                  <c:x val="0"/>
                  <c:y val="-0.48533640023001723"/>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1CE-4577-A665-9FACD21094C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2">
                  <c:v>27.5</c:v>
                </c:pt>
                <c:pt idx="3">
                  <c:v>29</c:v>
                </c:pt>
              </c:numCache>
            </c:numRef>
          </c:val>
          <c:extLst>
            <c:ext xmlns:c16="http://schemas.microsoft.com/office/drawing/2014/chart" uri="{C3380CC4-5D6E-409C-BE32-E72D297353CC}">
              <c16:uniqueId val="{00000007-31CE-4577-A665-9FACD21094CD}"/>
            </c:ext>
          </c:extLst>
        </c:ser>
        <c:dLbls>
          <c:showLegendKey val="0"/>
          <c:showVal val="0"/>
          <c:showCatName val="0"/>
          <c:showSerName val="0"/>
          <c:showPercent val="0"/>
          <c:showBubbleSize val="0"/>
        </c:dLbls>
        <c:gapWidth val="80"/>
        <c:axId val="711025631"/>
        <c:axId val="1"/>
      </c:barChart>
      <c:catAx>
        <c:axId val="7110256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711025631"/>
        <c:crosses val="min"/>
        <c:crossBetween val="between"/>
        <c:majorUnit val="5"/>
      </c:valAx>
    </c:plotArea>
    <c:plotVisOnly val="0"/>
    <c:dispBlanksAs val="gap"/>
    <c:showDLblsOverMax val="1"/>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540675844806008E-2"/>
          <c:y val="2.9953917050691243E-2"/>
          <c:w val="0.93491864831038796"/>
          <c:h val="0.94009216589861755"/>
        </c:manualLayout>
      </c:layout>
      <c:barChart>
        <c:barDir val="col"/>
        <c:grouping val="clustered"/>
        <c:varyColors val="0"/>
        <c:ser>
          <c:idx val="0"/>
          <c:order val="0"/>
          <c:spPr>
            <a:solidFill>
              <a:srgbClr val="969696"/>
            </a:solidFill>
            <a:ln>
              <a:noFill/>
            </a:ln>
          </c:spPr>
          <c:invertIfNegative val="0"/>
          <c:dPt>
            <c:idx val="2"/>
            <c:invertIfNegative val="0"/>
            <c:bubble3D val="0"/>
            <c:spPr>
              <a:solidFill>
                <a:schemeClr val="accent1"/>
              </a:solidFill>
              <a:ln>
                <a:noFill/>
              </a:ln>
            </c:spPr>
            <c:extLst>
              <c:ext xmlns:c16="http://schemas.microsoft.com/office/drawing/2014/chart" uri="{C3380CC4-5D6E-409C-BE32-E72D297353CC}">
                <c16:uniqueId val="{00000000-CB87-4631-AFEF-573FC23EC407}"/>
              </c:ext>
            </c:extLst>
          </c:dPt>
          <c:dPt>
            <c:idx val="3"/>
            <c:invertIfNegative val="0"/>
            <c:bubble3D val="0"/>
            <c:spPr>
              <a:solidFill>
                <a:schemeClr val="accent1"/>
              </a:solidFill>
              <a:ln>
                <a:noFill/>
              </a:ln>
            </c:spPr>
            <c:extLst>
              <c:ext xmlns:c16="http://schemas.microsoft.com/office/drawing/2014/chart" uri="{C3380CC4-5D6E-409C-BE32-E72D297353CC}">
                <c16:uniqueId val="{00000001-CB87-4631-AFEF-573FC23EC407}"/>
              </c:ext>
            </c:extLst>
          </c:dPt>
          <c:val>
            <c:numRef>
              <c:f>Sheet1!$A$1:$D$1</c:f>
              <c:numCache>
                <c:formatCode>General</c:formatCode>
                <c:ptCount val="4"/>
                <c:pt idx="0">
                  <c:v>37.076651111050523</c:v>
                </c:pt>
                <c:pt idx="1">
                  <c:v>37.047813206223324</c:v>
                </c:pt>
                <c:pt idx="2">
                  <c:v>37.047813206223282</c:v>
                </c:pt>
                <c:pt idx="3">
                  <c:v>37.047813206223282</c:v>
                </c:pt>
              </c:numCache>
            </c:numRef>
          </c:val>
          <c:extLst>
            <c:ext xmlns:c16="http://schemas.microsoft.com/office/drawing/2014/chart" uri="{C3380CC4-5D6E-409C-BE32-E72D297353CC}">
              <c16:uniqueId val="{00000002-CB87-4631-AFEF-573FC23EC407}"/>
            </c:ext>
          </c:extLst>
        </c:ser>
        <c:ser>
          <c:idx val="1"/>
          <c:order val="1"/>
          <c:spPr>
            <a:solidFill>
              <a:schemeClr val="accent2"/>
            </a:solidFill>
            <a:ln>
              <a:noFill/>
            </a:ln>
          </c:spPr>
          <c:invertIfNegative val="0"/>
          <c:val>
            <c:numRef>
              <c:f>Sheet1!$A$2:$D$2</c:f>
              <c:numCache>
                <c:formatCode>General</c:formatCode>
                <c:ptCount val="4"/>
                <c:pt idx="2">
                  <c:v>37.228637916081624</c:v>
                </c:pt>
                <c:pt idx="3">
                  <c:v>37.528637916081621</c:v>
                </c:pt>
              </c:numCache>
            </c:numRef>
          </c:val>
          <c:extLst>
            <c:ext xmlns:c16="http://schemas.microsoft.com/office/drawing/2014/chart" uri="{C3380CC4-5D6E-409C-BE32-E72D297353CC}">
              <c16:uniqueId val="{00000003-CB87-4631-AFEF-573FC23EC407}"/>
            </c:ext>
          </c:extLst>
        </c:ser>
        <c:dLbls>
          <c:showLegendKey val="0"/>
          <c:showVal val="0"/>
          <c:showCatName val="0"/>
          <c:showSerName val="0"/>
          <c:showPercent val="0"/>
          <c:showBubbleSize val="0"/>
        </c:dLbls>
        <c:gapWidth val="80"/>
        <c:axId val="711025215"/>
        <c:axId val="1"/>
      </c:barChart>
      <c:catAx>
        <c:axId val="7110252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5.528637916081621"/>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711025215"/>
        <c:crosses val="min"/>
        <c:crossBetween val="between"/>
        <c:majorUnit val="5"/>
      </c:valAx>
    </c:plotArea>
    <c:plotVisOnly val="0"/>
    <c:dispBlanksAs val="gap"/>
    <c:showDLblsOverMax val="1"/>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80667593880391E-2"/>
          <c:y val="2.9017857142857144E-2"/>
          <c:w val="0.96383866481223923"/>
          <c:h val="0.9419642857142857"/>
        </c:manualLayout>
      </c:layout>
      <c:barChart>
        <c:barDir val="col"/>
        <c:grouping val="stacked"/>
        <c:varyColors val="0"/>
        <c:ser>
          <c:idx val="0"/>
          <c:order val="0"/>
          <c:spPr>
            <a:noFill/>
            <a:ln>
              <a:noFill/>
            </a:ln>
          </c:spPr>
          <c:invertIfNegative val="0"/>
          <c:dPt>
            <c:idx val="0"/>
            <c:invertIfNegative val="0"/>
            <c:bubble3D val="0"/>
            <c:spPr>
              <a:solidFill>
                <a:srgbClr val="969696"/>
              </a:solidFill>
              <a:ln>
                <a:noFill/>
              </a:ln>
            </c:spPr>
            <c:extLst>
              <c:ext xmlns:c16="http://schemas.microsoft.com/office/drawing/2014/chart" uri="{C3380CC4-5D6E-409C-BE32-E72D297353CC}">
                <c16:uniqueId val="{00000000-AFFD-4926-B0B5-864181236745}"/>
              </c:ext>
            </c:extLst>
          </c:dPt>
          <c:dPt>
            <c:idx val="4"/>
            <c:invertIfNegative val="0"/>
            <c:bubble3D val="0"/>
            <c:spPr>
              <a:solidFill>
                <a:srgbClr val="969696"/>
              </a:solidFill>
              <a:ln>
                <a:noFill/>
              </a:ln>
            </c:spPr>
            <c:extLst>
              <c:ext xmlns:c16="http://schemas.microsoft.com/office/drawing/2014/chart" uri="{C3380CC4-5D6E-409C-BE32-E72D297353CC}">
                <c16:uniqueId val="{00000001-AFFD-4926-B0B5-864181236745}"/>
              </c:ext>
            </c:extLst>
          </c:dPt>
          <c:dPt>
            <c:idx val="8"/>
            <c:invertIfNegative val="0"/>
            <c:bubble3D val="0"/>
            <c:spPr>
              <a:solidFill>
                <a:srgbClr val="969696"/>
              </a:solidFill>
              <a:ln>
                <a:noFill/>
              </a:ln>
            </c:spPr>
            <c:extLst>
              <c:ext xmlns:c16="http://schemas.microsoft.com/office/drawing/2014/chart" uri="{C3380CC4-5D6E-409C-BE32-E72D297353CC}">
                <c16:uniqueId val="{00000002-AFFD-4926-B0B5-864181236745}"/>
              </c:ext>
            </c:extLst>
          </c:dPt>
          <c:dLbls>
            <c:dLbl>
              <c:idx val="0"/>
              <c:layout>
                <c:manualLayout>
                  <c:x val="0"/>
                  <c:y val="-0.16573660714285715"/>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FFD-4926-B0B5-864181236745}"/>
                </c:ext>
              </c:extLst>
            </c:dLbl>
            <c:dLbl>
              <c:idx val="4"/>
              <c:layout>
                <c:manualLayout>
                  <c:x val="0"/>
                  <c:y val="-0.20424107142857142"/>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FFD-4926-B0B5-864181236745}"/>
                </c:ext>
              </c:extLst>
            </c:dLbl>
            <c:dLbl>
              <c:idx val="8"/>
              <c:layout>
                <c:manualLayout>
                  <c:x val="0"/>
                  <c:y val="-0.21875"/>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FFD-4926-B0B5-86418123674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11.78693584</c:v>
                </c:pt>
                <c:pt idx="1">
                  <c:v>11.78693584</c:v>
                </c:pt>
                <c:pt idx="2">
                  <c:v>22.823309247360001</c:v>
                </c:pt>
                <c:pt idx="3">
                  <c:v>15.114774336</c:v>
                </c:pt>
                <c:pt idx="4">
                  <c:v>15.114774336</c:v>
                </c:pt>
                <c:pt idx="5">
                  <c:v>15.114774336</c:v>
                </c:pt>
                <c:pt idx="6">
                  <c:v>24.833323698943996</c:v>
                </c:pt>
                <c:pt idx="7">
                  <c:v>16.445909734399997</c:v>
                </c:pt>
                <c:pt idx="8">
                  <c:v>16.445909734399997</c:v>
                </c:pt>
              </c:numCache>
            </c:numRef>
          </c:val>
          <c:extLst>
            <c:ext xmlns:c16="http://schemas.microsoft.com/office/drawing/2014/chart" uri="{C3380CC4-5D6E-409C-BE32-E72D297353CC}">
              <c16:uniqueId val="{00000003-AFFD-4926-B0B5-864181236745}"/>
            </c:ext>
          </c:extLst>
        </c:ser>
        <c:ser>
          <c:idx val="1"/>
          <c:order val="1"/>
          <c:spPr>
            <a:solidFill>
              <a:srgbClr val="969696"/>
            </a:solidFill>
            <a:ln>
              <a:noFill/>
            </a:ln>
          </c:spPr>
          <c:invertIfNegative val="0"/>
          <c:dPt>
            <c:idx val="3"/>
            <c:invertIfNegative val="0"/>
            <c:bubble3D val="0"/>
            <c:spPr>
              <a:solidFill>
                <a:schemeClr val="bg2"/>
              </a:solidFill>
              <a:ln>
                <a:noFill/>
              </a:ln>
            </c:spPr>
            <c:extLst>
              <c:ext xmlns:c16="http://schemas.microsoft.com/office/drawing/2014/chart" uri="{C3380CC4-5D6E-409C-BE32-E72D297353CC}">
                <c16:uniqueId val="{00000004-AFFD-4926-B0B5-864181236745}"/>
              </c:ext>
            </c:extLst>
          </c:dPt>
          <c:dPt>
            <c:idx val="7"/>
            <c:invertIfNegative val="0"/>
            <c:bubble3D val="0"/>
            <c:spPr>
              <a:solidFill>
                <a:schemeClr val="bg2"/>
              </a:solidFill>
              <a:ln>
                <a:noFill/>
              </a:ln>
            </c:spPr>
            <c:extLst>
              <c:ext xmlns:c16="http://schemas.microsoft.com/office/drawing/2014/chart" uri="{C3380CC4-5D6E-409C-BE32-E72D297353CC}">
                <c16:uniqueId val="{00000005-AFFD-4926-B0B5-864181236745}"/>
              </c:ext>
            </c:extLst>
          </c:dPt>
          <c:val>
            <c:numRef>
              <c:f>Sheet1!$A$2:$I$2</c:f>
              <c:numCache>
                <c:formatCode>General</c:formatCode>
                <c:ptCount val="9"/>
                <c:pt idx="1">
                  <c:v>26</c:v>
                </c:pt>
                <c:pt idx="2">
                  <c:v>14.963626592639997</c:v>
                </c:pt>
                <c:pt idx="3">
                  <c:v>7.708534911360001</c:v>
                </c:pt>
                <c:pt idx="5">
                  <c:v>25.999999999999996</c:v>
                </c:pt>
                <c:pt idx="6">
                  <c:v>16.281450637056</c:v>
                </c:pt>
                <c:pt idx="7">
                  <c:v>8.3874139645439989</c:v>
                </c:pt>
              </c:numCache>
            </c:numRef>
          </c:val>
          <c:extLst>
            <c:ext xmlns:c16="http://schemas.microsoft.com/office/drawing/2014/chart" uri="{C3380CC4-5D6E-409C-BE32-E72D297353CC}">
              <c16:uniqueId val="{00000006-AFFD-4926-B0B5-864181236745}"/>
            </c:ext>
          </c:extLst>
        </c:ser>
        <c:dLbls>
          <c:showLegendKey val="0"/>
          <c:showVal val="0"/>
          <c:showCatName val="0"/>
          <c:showSerName val="0"/>
          <c:showPercent val="0"/>
          <c:showBubbleSize val="0"/>
        </c:dLbls>
        <c:gapWidth val="80"/>
        <c:overlap val="100"/>
        <c:axId val="711026463"/>
        <c:axId val="1"/>
      </c:barChart>
      <c:catAx>
        <c:axId val="71102646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1.114774335999996"/>
          <c:min val="0"/>
        </c:scaling>
        <c:delete val="1"/>
        <c:axPos val="l"/>
        <c:numFmt formatCode="General" sourceLinked="1"/>
        <c:majorTickMark val="out"/>
        <c:minorTickMark val="none"/>
        <c:tickLblPos val="nextTo"/>
        <c:crossAx val="711026463"/>
        <c:crosses val="min"/>
        <c:crossBetween val="between"/>
      </c:valAx>
    </c:plotArea>
    <c:plotVisOnly val="0"/>
    <c:dispBlanksAs val="gap"/>
    <c:showDLblsOverMax val="1"/>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80667593880391E-2"/>
          <c:y val="2.9017857142857144E-2"/>
          <c:w val="0.96383866481223923"/>
          <c:h val="0.9419642857142857"/>
        </c:manualLayout>
      </c:layout>
      <c:barChart>
        <c:barDir val="col"/>
        <c:grouping val="stacked"/>
        <c:varyColors val="0"/>
        <c:ser>
          <c:idx val="0"/>
          <c:order val="0"/>
          <c:spPr>
            <a:noFill/>
            <a:ln>
              <a:noFill/>
            </a:ln>
          </c:spPr>
          <c:invertIfNegative val="0"/>
          <c:dPt>
            <c:idx val="0"/>
            <c:invertIfNegative val="0"/>
            <c:bubble3D val="0"/>
            <c:spPr>
              <a:solidFill>
                <a:srgbClr val="969696"/>
              </a:solidFill>
              <a:ln>
                <a:noFill/>
              </a:ln>
            </c:spPr>
            <c:extLst>
              <c:ext xmlns:c16="http://schemas.microsoft.com/office/drawing/2014/chart" uri="{C3380CC4-5D6E-409C-BE32-E72D297353CC}">
                <c16:uniqueId val="{00000000-177A-408A-A40A-F3FFC2AD6053}"/>
              </c:ext>
            </c:extLst>
          </c:dPt>
          <c:dPt>
            <c:idx val="4"/>
            <c:invertIfNegative val="0"/>
            <c:bubble3D val="0"/>
            <c:spPr>
              <a:solidFill>
                <a:srgbClr val="969696"/>
              </a:solidFill>
              <a:ln>
                <a:noFill/>
              </a:ln>
            </c:spPr>
            <c:extLst>
              <c:ext xmlns:c16="http://schemas.microsoft.com/office/drawing/2014/chart" uri="{C3380CC4-5D6E-409C-BE32-E72D297353CC}">
                <c16:uniqueId val="{00000001-177A-408A-A40A-F3FFC2AD6053}"/>
              </c:ext>
            </c:extLst>
          </c:dPt>
          <c:dPt>
            <c:idx val="8"/>
            <c:invertIfNegative val="0"/>
            <c:bubble3D val="0"/>
            <c:spPr>
              <a:solidFill>
                <a:srgbClr val="969696"/>
              </a:solidFill>
              <a:ln>
                <a:noFill/>
              </a:ln>
            </c:spPr>
            <c:extLst>
              <c:ext xmlns:c16="http://schemas.microsoft.com/office/drawing/2014/chart" uri="{C3380CC4-5D6E-409C-BE32-E72D297353CC}">
                <c16:uniqueId val="{00000002-177A-408A-A40A-F3FFC2AD6053}"/>
              </c:ext>
            </c:extLst>
          </c:dPt>
          <c:dLbls>
            <c:dLbl>
              <c:idx val="0"/>
              <c:layout>
                <c:manualLayout>
                  <c:x val="0"/>
                  <c:y val="-0.15513392857142858"/>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77A-408A-A40A-F3FFC2AD6053}"/>
                </c:ext>
              </c:extLst>
            </c:dLbl>
            <c:dLbl>
              <c:idx val="4"/>
              <c:layout>
                <c:manualLayout>
                  <c:x val="0"/>
                  <c:y val="-0.19587053571428573"/>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77A-408A-A40A-F3FFC2AD6053}"/>
                </c:ext>
              </c:extLst>
            </c:dLbl>
            <c:dLbl>
              <c:idx val="8"/>
              <c:layout>
                <c:manualLayout>
                  <c:x val="0"/>
                  <c:y val="-0.21875"/>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77A-408A-A40A-F3FFC2AD605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11.78693584</c:v>
                </c:pt>
                <c:pt idx="1">
                  <c:v>11.78693584</c:v>
                </c:pt>
                <c:pt idx="2">
                  <c:v>23.72930924736</c:v>
                </c:pt>
                <c:pt idx="3">
                  <c:v>15.714774336</c:v>
                </c:pt>
                <c:pt idx="4">
                  <c:v>15.714774336</c:v>
                </c:pt>
                <c:pt idx="5">
                  <c:v>15.714774336</c:v>
                </c:pt>
                <c:pt idx="6">
                  <c:v>27.276012344959994</c:v>
                </c:pt>
                <c:pt idx="7">
                  <c:v>17.885909734399995</c:v>
                </c:pt>
                <c:pt idx="8">
                  <c:v>17.885909734399995</c:v>
                </c:pt>
              </c:numCache>
            </c:numRef>
          </c:val>
          <c:extLst>
            <c:ext xmlns:c16="http://schemas.microsoft.com/office/drawing/2014/chart" uri="{C3380CC4-5D6E-409C-BE32-E72D297353CC}">
              <c16:uniqueId val="{00000003-177A-408A-A40A-F3FFC2AD6053}"/>
            </c:ext>
          </c:extLst>
        </c:ser>
        <c:ser>
          <c:idx val="1"/>
          <c:order val="1"/>
          <c:spPr>
            <a:solidFill>
              <a:srgbClr val="969696"/>
            </a:solidFill>
            <a:ln>
              <a:noFill/>
            </a:ln>
          </c:spPr>
          <c:invertIfNegative val="0"/>
          <c:dPt>
            <c:idx val="3"/>
            <c:invertIfNegative val="0"/>
            <c:bubble3D val="0"/>
            <c:spPr>
              <a:solidFill>
                <a:schemeClr val="bg2"/>
              </a:solidFill>
              <a:ln>
                <a:noFill/>
              </a:ln>
            </c:spPr>
            <c:extLst>
              <c:ext xmlns:c16="http://schemas.microsoft.com/office/drawing/2014/chart" uri="{C3380CC4-5D6E-409C-BE32-E72D297353CC}">
                <c16:uniqueId val="{00000004-177A-408A-A40A-F3FFC2AD6053}"/>
              </c:ext>
            </c:extLst>
          </c:dPt>
          <c:dPt>
            <c:idx val="7"/>
            <c:invertIfNegative val="0"/>
            <c:bubble3D val="0"/>
            <c:spPr>
              <a:solidFill>
                <a:schemeClr val="bg2"/>
              </a:solidFill>
              <a:ln>
                <a:noFill/>
              </a:ln>
            </c:spPr>
            <c:extLst>
              <c:ext xmlns:c16="http://schemas.microsoft.com/office/drawing/2014/chart" uri="{C3380CC4-5D6E-409C-BE32-E72D297353CC}">
                <c16:uniqueId val="{00000005-177A-408A-A40A-F3FFC2AD6053}"/>
              </c:ext>
            </c:extLst>
          </c:dPt>
          <c:val>
            <c:numRef>
              <c:f>Sheet1!$A$2:$I$2</c:f>
              <c:numCache>
                <c:formatCode>General</c:formatCode>
                <c:ptCount val="9"/>
                <c:pt idx="1">
                  <c:v>27.5</c:v>
                </c:pt>
                <c:pt idx="2">
                  <c:v>15.557626592639998</c:v>
                </c:pt>
                <c:pt idx="3">
                  <c:v>8.0145349113600002</c:v>
                </c:pt>
                <c:pt idx="5">
                  <c:v>29</c:v>
                </c:pt>
                <c:pt idx="6">
                  <c:v>17.438761991040003</c:v>
                </c:pt>
                <c:pt idx="7">
                  <c:v>9.3901026105599996</c:v>
                </c:pt>
              </c:numCache>
            </c:numRef>
          </c:val>
          <c:extLst>
            <c:ext xmlns:c16="http://schemas.microsoft.com/office/drawing/2014/chart" uri="{C3380CC4-5D6E-409C-BE32-E72D297353CC}">
              <c16:uniqueId val="{00000006-177A-408A-A40A-F3FFC2AD6053}"/>
            </c:ext>
          </c:extLst>
        </c:ser>
        <c:dLbls>
          <c:showLegendKey val="0"/>
          <c:showVal val="0"/>
          <c:showCatName val="0"/>
          <c:showSerName val="0"/>
          <c:showPercent val="0"/>
          <c:showBubbleSize val="0"/>
        </c:dLbls>
        <c:gapWidth val="80"/>
        <c:overlap val="100"/>
        <c:axId val="711018559"/>
        <c:axId val="1"/>
      </c:barChart>
      <c:catAx>
        <c:axId val="71101855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4.714774335999998"/>
          <c:min val="0"/>
        </c:scaling>
        <c:delete val="1"/>
        <c:axPos val="l"/>
        <c:numFmt formatCode="General" sourceLinked="1"/>
        <c:majorTickMark val="out"/>
        <c:minorTickMark val="none"/>
        <c:tickLblPos val="nextTo"/>
        <c:crossAx val="711018559"/>
        <c:crosses val="min"/>
        <c:crossBetween val="between"/>
      </c:valAx>
    </c:plotArea>
    <c:plotVisOnly val="0"/>
    <c:dispBlanksAs val="gap"/>
    <c:showDLblsOverMax val="1"/>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273535952557451E-2"/>
          <c:y val="2.7748132337246531E-2"/>
          <c:w val="0.96145292809488514"/>
          <c:h val="0.94450373532550691"/>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E4EA-4F56-814C-6C81C6E111E1}"/>
              </c:ext>
            </c:extLst>
          </c:dPt>
          <c:dPt>
            <c:idx val="3"/>
            <c:invertIfNegative val="0"/>
            <c:bubble3D val="0"/>
            <c:spPr>
              <a:solidFill>
                <a:schemeClr val="tx2"/>
              </a:solidFill>
              <a:ln>
                <a:noFill/>
              </a:ln>
            </c:spPr>
            <c:extLst>
              <c:ext xmlns:c16="http://schemas.microsoft.com/office/drawing/2014/chart" uri="{C3380CC4-5D6E-409C-BE32-E72D297353CC}">
                <c16:uniqueId val="{00000001-E4EA-4F56-814C-6C81C6E111E1}"/>
              </c:ext>
            </c:extLst>
          </c:dPt>
          <c:dPt>
            <c:idx val="6"/>
            <c:invertIfNegative val="0"/>
            <c:bubble3D val="0"/>
            <c:spPr>
              <a:solidFill>
                <a:schemeClr val="tx2"/>
              </a:solidFill>
              <a:ln>
                <a:noFill/>
              </a:ln>
            </c:spPr>
            <c:extLst>
              <c:ext xmlns:c16="http://schemas.microsoft.com/office/drawing/2014/chart" uri="{C3380CC4-5D6E-409C-BE32-E72D297353CC}">
                <c16:uniqueId val="{00000002-E4EA-4F56-814C-6C81C6E111E1}"/>
              </c:ext>
            </c:extLst>
          </c:dPt>
          <c:val>
            <c:numRef>
              <c:f>Sheet1!$A$1:$G$1</c:f>
              <c:numCache>
                <c:formatCode>General</c:formatCode>
                <c:ptCount val="7"/>
                <c:pt idx="0">
                  <c:v>45.645507969999969</c:v>
                </c:pt>
                <c:pt idx="1">
                  <c:v>48.677653952999975</c:v>
                </c:pt>
                <c:pt idx="2">
                  <c:v>48.677653952999975</c:v>
                </c:pt>
                <c:pt idx="3">
                  <c:v>48.677653952999975</c:v>
                </c:pt>
                <c:pt idx="4">
                  <c:v>51.968656656659796</c:v>
                </c:pt>
                <c:pt idx="5">
                  <c:v>51.968656656659796</c:v>
                </c:pt>
                <c:pt idx="6">
                  <c:v>51.968656656659789</c:v>
                </c:pt>
              </c:numCache>
            </c:numRef>
          </c:val>
          <c:extLst>
            <c:ext xmlns:c16="http://schemas.microsoft.com/office/drawing/2014/chart" uri="{C3380CC4-5D6E-409C-BE32-E72D297353CC}">
              <c16:uniqueId val="{00000003-E4EA-4F56-814C-6C81C6E111E1}"/>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4-E4EA-4F56-814C-6C81C6E111E1}"/>
              </c:ext>
            </c:extLst>
          </c:dPt>
          <c:dPt>
            <c:idx val="4"/>
            <c:invertIfNegative val="0"/>
            <c:bubble3D val="0"/>
            <c:spPr>
              <a:solidFill>
                <a:schemeClr val="tx2"/>
              </a:solidFill>
              <a:ln>
                <a:noFill/>
              </a:ln>
            </c:spPr>
            <c:extLst>
              <c:ext xmlns:c16="http://schemas.microsoft.com/office/drawing/2014/chart" uri="{C3380CC4-5D6E-409C-BE32-E72D297353CC}">
                <c16:uniqueId val="{00000005-E4EA-4F56-814C-6C81C6E111E1}"/>
              </c:ext>
            </c:extLst>
          </c:dPt>
          <c:dLbls>
            <c:dLbl>
              <c:idx val="0"/>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E4EA-4F56-814C-6C81C6E111E1}"/>
                </c:ext>
              </c:extLst>
            </c:dLbl>
            <c:dLbl>
              <c:idx val="1"/>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E4EA-4F56-814C-6C81C6E111E1}"/>
                </c:ext>
              </c:extLst>
            </c:dLbl>
            <c:dLbl>
              <c:idx val="2"/>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E4EA-4F56-814C-6C81C6E111E1}"/>
                </c:ext>
              </c:extLst>
            </c:dLbl>
            <c:dLbl>
              <c:idx val="3"/>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E4EA-4F56-814C-6C81C6E111E1}"/>
                </c:ext>
              </c:extLst>
            </c:dLbl>
            <c:dLbl>
              <c:idx val="4"/>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4EA-4F56-814C-6C81C6E111E1}"/>
                </c:ext>
              </c:extLst>
            </c:dLbl>
            <c:dLbl>
              <c:idx val="5"/>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E4EA-4F56-814C-6C81C6E111E1}"/>
                </c:ext>
              </c:extLst>
            </c:dLbl>
            <c:dLbl>
              <c:idx val="6"/>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E4EA-4F56-814C-6C81C6E111E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Sheet1!$A$2:$G$2</c:f>
              <c:numCache>
                <c:formatCode>General</c:formatCode>
                <c:ptCount val="7"/>
                <c:pt idx="0">
                  <c:v>8.4407741999999999</c:v>
                </c:pt>
                <c:pt idx="1">
                  <c:v>5.4086282169999933</c:v>
                </c:pt>
                <c:pt idx="2">
                  <c:v>9.0652978877331307</c:v>
                </c:pt>
                <c:pt idx="3">
                  <c:v>9.0652978877331307</c:v>
                </c:pt>
                <c:pt idx="4">
                  <c:v>5.7742951840733099</c:v>
                </c:pt>
                <c:pt idx="5">
                  <c:v>9.056912491660448</c:v>
                </c:pt>
                <c:pt idx="6">
                  <c:v>9.0569124916604551</c:v>
                </c:pt>
              </c:numCache>
            </c:numRef>
          </c:val>
          <c:extLst>
            <c:ext xmlns:c16="http://schemas.microsoft.com/office/drawing/2014/chart" uri="{C3380CC4-5D6E-409C-BE32-E72D297353CC}">
              <c16:uniqueId val="{0000000B-E4EA-4F56-814C-6C81C6E111E1}"/>
            </c:ext>
          </c:extLst>
        </c:ser>
        <c:dLbls>
          <c:showLegendKey val="0"/>
          <c:showVal val="0"/>
          <c:showCatName val="0"/>
          <c:showSerName val="0"/>
          <c:showPercent val="0"/>
          <c:showBubbleSize val="0"/>
        </c:dLbls>
        <c:gapWidth val="80"/>
        <c:overlap val="100"/>
        <c:axId val="711009823"/>
        <c:axId val="1"/>
      </c:barChart>
      <c:catAx>
        <c:axId val="71100982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1.025569148320244"/>
          <c:min val="0"/>
        </c:scaling>
        <c:delete val="1"/>
        <c:axPos val="l"/>
        <c:numFmt formatCode="General" sourceLinked="1"/>
        <c:majorTickMark val="out"/>
        <c:minorTickMark val="none"/>
        <c:tickLblPos val="nextTo"/>
        <c:crossAx val="711009823"/>
        <c:crosses val="min"/>
        <c:crossBetween val="between"/>
      </c:valAx>
    </c:plotArea>
    <c:plotVisOnly val="0"/>
    <c:dispBlanksAs val="gap"/>
    <c:showDLblsOverMax val="1"/>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55555555555554E-2"/>
          <c:y val="2.7748132337246531E-2"/>
          <c:w val="0.96388888888888891"/>
          <c:h val="0.94450373532550691"/>
        </c:manualLayout>
      </c:layout>
      <c:barChart>
        <c:barDir val="col"/>
        <c:grouping val="stacked"/>
        <c:varyColors val="0"/>
        <c:ser>
          <c:idx val="0"/>
          <c:order val="0"/>
          <c:spPr>
            <a:noFill/>
            <a:ln>
              <a:noFill/>
            </a:ln>
          </c:spPr>
          <c:invertIfNegative val="0"/>
          <c:dPt>
            <c:idx val="0"/>
            <c:invertIfNegative val="0"/>
            <c:bubble3D val="0"/>
            <c:spPr>
              <a:solidFill>
                <a:schemeClr val="tx2"/>
              </a:solidFill>
              <a:ln>
                <a:noFill/>
              </a:ln>
            </c:spPr>
            <c:extLst>
              <c:ext xmlns:c16="http://schemas.microsoft.com/office/drawing/2014/chart" uri="{C3380CC4-5D6E-409C-BE32-E72D297353CC}">
                <c16:uniqueId val="{00000000-B0E8-44C4-BECE-ED50ED384147}"/>
              </c:ext>
            </c:extLst>
          </c:dPt>
          <c:dPt>
            <c:idx val="3"/>
            <c:invertIfNegative val="0"/>
            <c:bubble3D val="0"/>
            <c:spPr>
              <a:solidFill>
                <a:schemeClr val="tx2"/>
              </a:solidFill>
              <a:ln>
                <a:noFill/>
              </a:ln>
            </c:spPr>
            <c:extLst>
              <c:ext xmlns:c16="http://schemas.microsoft.com/office/drawing/2014/chart" uri="{C3380CC4-5D6E-409C-BE32-E72D297353CC}">
                <c16:uniqueId val="{00000001-B0E8-44C4-BECE-ED50ED384147}"/>
              </c:ext>
            </c:extLst>
          </c:dPt>
          <c:dPt>
            <c:idx val="6"/>
            <c:invertIfNegative val="0"/>
            <c:bubble3D val="0"/>
            <c:spPr>
              <a:solidFill>
                <a:schemeClr val="tx2"/>
              </a:solidFill>
              <a:ln>
                <a:noFill/>
              </a:ln>
            </c:spPr>
            <c:extLst>
              <c:ext xmlns:c16="http://schemas.microsoft.com/office/drawing/2014/chart" uri="{C3380CC4-5D6E-409C-BE32-E72D297353CC}">
                <c16:uniqueId val="{00000002-B0E8-44C4-BECE-ED50ED384147}"/>
              </c:ext>
            </c:extLst>
          </c:dPt>
          <c:dLbls>
            <c:dLbl>
              <c:idx val="0"/>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0E8-44C4-BECE-ED50ED384147}"/>
                </c:ext>
              </c:extLst>
            </c:dLbl>
            <c:dLbl>
              <c:idx val="3"/>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0E8-44C4-BECE-ED50ED384147}"/>
                </c:ext>
              </c:extLst>
            </c:dLbl>
            <c:dLbl>
              <c:idx val="6"/>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0E8-44C4-BECE-ED50ED38414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45.645507969999969</c:v>
                </c:pt>
                <c:pt idx="1">
                  <c:v>48.677653952999975</c:v>
                </c:pt>
                <c:pt idx="2">
                  <c:v>48.677653952999975</c:v>
                </c:pt>
                <c:pt idx="3">
                  <c:v>48.677653952999982</c:v>
                </c:pt>
                <c:pt idx="4">
                  <c:v>52.878666711827023</c:v>
                </c:pt>
                <c:pt idx="5">
                  <c:v>52.878666711827023</c:v>
                </c:pt>
                <c:pt idx="6">
                  <c:v>52.878666711827023</c:v>
                </c:pt>
              </c:numCache>
            </c:numRef>
          </c:val>
          <c:extLst>
            <c:ext xmlns:c16="http://schemas.microsoft.com/office/drawing/2014/chart" uri="{C3380CC4-5D6E-409C-BE32-E72D297353CC}">
              <c16:uniqueId val="{00000003-B0E8-44C4-BECE-ED50ED384147}"/>
            </c:ext>
          </c:extLst>
        </c:ser>
        <c:ser>
          <c:idx val="1"/>
          <c:order val="1"/>
          <c:spPr>
            <a:solidFill>
              <a:schemeClr val="bg2"/>
            </a:solidFill>
            <a:ln>
              <a:noFill/>
            </a:ln>
          </c:spPr>
          <c:invertIfNegative val="0"/>
          <c:dPt>
            <c:idx val="1"/>
            <c:invertIfNegative val="0"/>
            <c:bubble3D val="0"/>
            <c:spPr>
              <a:solidFill>
                <a:schemeClr val="tx2"/>
              </a:solidFill>
              <a:ln>
                <a:noFill/>
              </a:ln>
            </c:spPr>
            <c:extLst>
              <c:ext xmlns:c16="http://schemas.microsoft.com/office/drawing/2014/chart" uri="{C3380CC4-5D6E-409C-BE32-E72D297353CC}">
                <c16:uniqueId val="{00000004-B0E8-44C4-BECE-ED50ED384147}"/>
              </c:ext>
            </c:extLst>
          </c:dPt>
          <c:dPt>
            <c:idx val="4"/>
            <c:invertIfNegative val="0"/>
            <c:bubble3D val="0"/>
            <c:spPr>
              <a:solidFill>
                <a:schemeClr val="tx2"/>
              </a:solidFill>
              <a:ln>
                <a:noFill/>
              </a:ln>
            </c:spPr>
            <c:extLst>
              <c:ext xmlns:c16="http://schemas.microsoft.com/office/drawing/2014/chart" uri="{C3380CC4-5D6E-409C-BE32-E72D297353CC}">
                <c16:uniqueId val="{00000005-B0E8-44C4-BECE-ED50ED384147}"/>
              </c:ext>
            </c:extLst>
          </c:dPt>
          <c:dLbls>
            <c:dLbl>
              <c:idx val="0"/>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B0E8-44C4-BECE-ED50ED384147}"/>
                </c:ext>
              </c:extLst>
            </c:dLbl>
            <c:dLbl>
              <c:idx val="1"/>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0E8-44C4-BECE-ED50ED384147}"/>
                </c:ext>
              </c:extLst>
            </c:dLbl>
            <c:dLbl>
              <c:idx val="2"/>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B0E8-44C4-BECE-ED50ED384147}"/>
                </c:ext>
              </c:extLst>
            </c:dLbl>
            <c:dLbl>
              <c:idx val="3"/>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B0E8-44C4-BECE-ED50ED384147}"/>
                </c:ext>
              </c:extLst>
            </c:dLbl>
            <c:dLbl>
              <c:idx val="4"/>
              <c:layout>
                <c:manualLayout>
                  <c:x val="0"/>
                  <c:y val="0"/>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0E8-44C4-BECE-ED50ED384147}"/>
                </c:ext>
              </c:extLst>
            </c:dLbl>
            <c:dLbl>
              <c:idx val="5"/>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B0E8-44C4-BECE-ED50ED384147}"/>
                </c:ext>
              </c:extLst>
            </c:dLbl>
            <c:dLbl>
              <c:idx val="6"/>
              <c:layout>
                <c:manualLayout>
                  <c:x val="0"/>
                  <c:y val="-5.3361792956243333E-4"/>
                </c:manualLayout>
              </c:layout>
              <c:numFmt formatCode="&quot;€&quot;#,##0.0&quot;m&quot;;&quot;€&quot;#,##0.0&quot;m&quot;" sourceLinked="0"/>
              <c:spPr>
                <a:noFill/>
                <a:ln>
                  <a:noFill/>
                </a:ln>
              </c:spPr>
              <c:txPr>
                <a:bodyPr wrap="none"/>
                <a:lstStyle/>
                <a:p>
                  <a:pPr>
                    <a:defRPr sz="800" kern="1200">
                      <a:solidFill>
                        <a:schemeClr val="bg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B0E8-44C4-BECE-ED50ED38414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Sheet1!$A$2:$G$2</c:f>
              <c:numCache>
                <c:formatCode>General</c:formatCode>
                <c:ptCount val="7"/>
                <c:pt idx="0">
                  <c:v>8.4407741999999999</c:v>
                </c:pt>
                <c:pt idx="1">
                  <c:v>5.4086282169999933</c:v>
                </c:pt>
                <c:pt idx="2">
                  <c:v>9.430771005051696</c:v>
                </c:pt>
                <c:pt idx="3">
                  <c:v>9.4307710050516889</c:v>
                </c:pt>
                <c:pt idx="4">
                  <c:v>5.2297582462246481</c:v>
                </c:pt>
                <c:pt idx="5">
                  <c:v>9.6623301367323791</c:v>
                </c:pt>
                <c:pt idx="6">
                  <c:v>9.6623301367323791</c:v>
                </c:pt>
              </c:numCache>
            </c:numRef>
          </c:val>
          <c:extLst>
            <c:ext xmlns:c16="http://schemas.microsoft.com/office/drawing/2014/chart" uri="{C3380CC4-5D6E-409C-BE32-E72D297353CC}">
              <c16:uniqueId val="{0000000B-B0E8-44C4-BECE-ED50ED384147}"/>
            </c:ext>
          </c:extLst>
        </c:ser>
        <c:dLbls>
          <c:showLegendKey val="0"/>
          <c:showVal val="0"/>
          <c:showCatName val="0"/>
          <c:showSerName val="0"/>
          <c:showPercent val="0"/>
          <c:showBubbleSize val="0"/>
        </c:dLbls>
        <c:gapWidth val="80"/>
        <c:overlap val="100"/>
        <c:axId val="710998591"/>
        <c:axId val="1"/>
      </c:barChart>
      <c:catAx>
        <c:axId val="71099859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2.540996848559402"/>
          <c:min val="0"/>
        </c:scaling>
        <c:delete val="1"/>
        <c:axPos val="l"/>
        <c:numFmt formatCode="General" sourceLinked="1"/>
        <c:majorTickMark val="out"/>
        <c:minorTickMark val="none"/>
        <c:tickLblPos val="nextTo"/>
        <c:crossAx val="710998591"/>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109045848822799E-2"/>
          <c:y val="5.4054054054054057E-2"/>
          <c:w val="0.96778190830235444"/>
          <c:h val="0.89189189189189189"/>
        </c:manualLayout>
      </c:layout>
      <c:barChart>
        <c:barDir val="col"/>
        <c:grouping val="stacked"/>
        <c:varyColors val="0"/>
        <c:ser>
          <c:idx val="0"/>
          <c:order val="0"/>
          <c:spPr>
            <a:solidFill>
              <a:srgbClr val="C0C0C0"/>
            </a:solidFill>
            <a:ln>
              <a:noFill/>
            </a:ln>
          </c:spPr>
          <c:invertIfNegative val="0"/>
          <c:dPt>
            <c:idx val="4"/>
            <c:invertIfNegative val="0"/>
            <c:bubble3D val="0"/>
            <c:spPr>
              <a:solidFill>
                <a:schemeClr val="bg2"/>
              </a:solidFill>
              <a:ln>
                <a:noFill/>
              </a:ln>
            </c:spPr>
            <c:extLst>
              <c:ext xmlns:c16="http://schemas.microsoft.com/office/drawing/2014/chart" uri="{C3380CC4-5D6E-409C-BE32-E72D297353CC}">
                <c16:uniqueId val="{00000000-46D6-4134-AEC2-47DF1B956134}"/>
              </c:ext>
            </c:extLst>
          </c:dPt>
          <c:dPt>
            <c:idx val="5"/>
            <c:invertIfNegative val="0"/>
            <c:bubble3D val="0"/>
            <c:spPr>
              <a:solidFill>
                <a:schemeClr val="bg2"/>
              </a:solidFill>
              <a:ln>
                <a:noFill/>
              </a:ln>
            </c:spPr>
            <c:extLst>
              <c:ext xmlns:c16="http://schemas.microsoft.com/office/drawing/2014/chart" uri="{C3380CC4-5D6E-409C-BE32-E72D297353CC}">
                <c16:uniqueId val="{00000001-46D6-4134-AEC2-47DF1B956134}"/>
              </c:ext>
            </c:extLst>
          </c:dPt>
          <c:dLbls>
            <c:dLbl>
              <c:idx val="0"/>
              <c:layout>
                <c:manualLayout>
                  <c:x val="0"/>
                  <c:y val="-0.32536382536382535"/>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6D6-4134-AEC2-47DF1B956134}"/>
                </c:ext>
              </c:extLst>
            </c:dLbl>
            <c:dLbl>
              <c:idx val="1"/>
              <c:layout>
                <c:manualLayout>
                  <c:x val="0"/>
                  <c:y val="-0.32536382536382535"/>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6D6-4134-AEC2-47DF1B956134}"/>
                </c:ext>
              </c:extLst>
            </c:dLbl>
            <c:dLbl>
              <c:idx val="2"/>
              <c:layout>
                <c:manualLayout>
                  <c:x val="0"/>
                  <c:y val="-0.32952182952182951"/>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6D6-4134-AEC2-47DF1B956134}"/>
                </c:ext>
              </c:extLst>
            </c:dLbl>
            <c:dLbl>
              <c:idx val="3"/>
              <c:layout>
                <c:manualLayout>
                  <c:x val="0"/>
                  <c:y val="-0.32536382536382535"/>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46D6-4134-AEC2-47DF1B956134}"/>
                </c:ext>
              </c:extLst>
            </c:dLbl>
            <c:dLbl>
              <c:idx val="4"/>
              <c:layout>
                <c:manualLayout>
                  <c:x val="0"/>
                  <c:y val="-0.34095634095634098"/>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6D6-4134-AEC2-47DF1B956134}"/>
                </c:ext>
              </c:extLst>
            </c:dLbl>
            <c:dLbl>
              <c:idx val="5"/>
              <c:layout>
                <c:manualLayout>
                  <c:x val="0"/>
                  <c:y val="-0.35654885654885654"/>
                </c:manualLayout>
              </c:layout>
              <c:numFmt formatCode="&quot;€&quot;#,##0.0&quot;m&quot;;&quot;-&quot;&quot;€&quot;#,##0.0&quot;m&quot;" sourceLinked="0"/>
              <c:spPr>
                <a:noFill/>
                <a:ln>
                  <a:noFill/>
                </a:ln>
              </c:spPr>
              <c:txPr>
                <a:bodyPr wrap="none"/>
                <a:lstStyle/>
                <a:p>
                  <a:pPr>
                    <a:defRPr sz="10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6D6-4134-AEC2-47DF1B95613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115.8270675</c:v>
                </c:pt>
                <c:pt idx="1">
                  <c:v>115.8272152</c:v>
                </c:pt>
                <c:pt idx="2">
                  <c:v>118.28234260000001</c:v>
                </c:pt>
                <c:pt idx="3">
                  <c:v>116.08048719999999</c:v>
                </c:pt>
                <c:pt idx="4">
                  <c:v>123.0664635</c:v>
                </c:pt>
                <c:pt idx="5">
                  <c:v>130.13567140000001</c:v>
                </c:pt>
              </c:numCache>
            </c:numRef>
          </c:val>
          <c:extLst>
            <c:ext xmlns:c16="http://schemas.microsoft.com/office/drawing/2014/chart" uri="{C3380CC4-5D6E-409C-BE32-E72D297353CC}">
              <c16:uniqueId val="{00000006-46D6-4134-AEC2-47DF1B956134}"/>
            </c:ext>
          </c:extLst>
        </c:ser>
        <c:dLbls>
          <c:showLegendKey val="0"/>
          <c:showVal val="0"/>
          <c:showCatName val="0"/>
          <c:showSerName val="0"/>
          <c:showPercent val="0"/>
          <c:showBubbleSize val="0"/>
        </c:dLbls>
        <c:gapWidth val="80"/>
        <c:overlap val="100"/>
        <c:axId val="1249129776"/>
        <c:axId val="1"/>
      </c:barChart>
      <c:catAx>
        <c:axId val="124912977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1"/>
        <c:axPos val="l"/>
        <c:numFmt formatCode="General" sourceLinked="1"/>
        <c:majorTickMark val="out"/>
        <c:minorTickMark val="none"/>
        <c:tickLblPos val="nextTo"/>
        <c:crossAx val="1249129776"/>
        <c:crosses val="min"/>
        <c:crossBetween val="between"/>
      </c:valAx>
    </c:plotArea>
    <c:plotVisOnly val="0"/>
    <c:dispBlanksAs val="gap"/>
    <c:showDLblsOverMax val="1"/>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337078651685392E-2"/>
          <c:y val="3.306264501160093E-2"/>
          <c:w val="0.83932584269662924"/>
          <c:h val="0.9367749419953596"/>
        </c:manualLayout>
      </c:layout>
      <c:barChart>
        <c:barDir val="col"/>
        <c:grouping val="clustered"/>
        <c:varyColors val="0"/>
        <c:ser>
          <c:idx val="0"/>
          <c:order val="0"/>
          <c:spPr>
            <a:solidFill>
              <a:srgbClr val="969696"/>
            </a:solidFill>
            <a:ln>
              <a:noFill/>
            </a:ln>
          </c:spPr>
          <c:invertIfNegative val="0"/>
          <c:dPt>
            <c:idx val="2"/>
            <c:invertIfNegative val="0"/>
            <c:bubble3D val="0"/>
            <c:spPr>
              <a:solidFill>
                <a:schemeClr val="accent1"/>
              </a:solidFill>
              <a:ln>
                <a:noFill/>
              </a:ln>
            </c:spPr>
            <c:extLst>
              <c:ext xmlns:c16="http://schemas.microsoft.com/office/drawing/2014/chart" uri="{C3380CC4-5D6E-409C-BE32-E72D297353CC}">
                <c16:uniqueId val="{00000000-CE57-49D6-8F18-5739A87EDE96}"/>
              </c:ext>
            </c:extLst>
          </c:dPt>
          <c:dPt>
            <c:idx val="3"/>
            <c:invertIfNegative val="0"/>
            <c:bubble3D val="0"/>
            <c:spPr>
              <a:solidFill>
                <a:schemeClr val="accent1"/>
              </a:solidFill>
              <a:ln>
                <a:noFill/>
              </a:ln>
            </c:spPr>
            <c:extLst>
              <c:ext xmlns:c16="http://schemas.microsoft.com/office/drawing/2014/chart" uri="{C3380CC4-5D6E-409C-BE32-E72D297353CC}">
                <c16:uniqueId val="{00000001-CE57-49D6-8F18-5739A87EDE96}"/>
              </c:ext>
            </c:extLst>
          </c:dPt>
          <c:dLbls>
            <c:dLbl>
              <c:idx val="0"/>
              <c:layout>
                <c:manualLayout>
                  <c:x val="1.5168539325842697E-2"/>
                  <c:y val="-0.42981438515081205"/>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E57-49D6-8F18-5739A87EDE96}"/>
                </c:ext>
              </c:extLst>
            </c:dLbl>
            <c:dLbl>
              <c:idx val="1"/>
              <c:layout>
                <c:manualLayout>
                  <c:x val="0"/>
                  <c:y val="-0.39443155452436196"/>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E57-49D6-8F18-5739A87EDE96}"/>
                </c:ext>
              </c:extLst>
            </c:dLbl>
            <c:dLbl>
              <c:idx val="2"/>
              <c:layout>
                <c:manualLayout>
                  <c:x val="-4.5505617977528091E-2"/>
                  <c:y val="-0.42981438515081205"/>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E57-49D6-8F18-5739A87EDE96}"/>
                </c:ext>
              </c:extLst>
            </c:dLbl>
            <c:dLbl>
              <c:idx val="3"/>
              <c:layout>
                <c:manualLayout>
                  <c:x val="-4.3258426966292132E-2"/>
                  <c:y val="-0.54118329466357307"/>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E57-49D6-8F18-5739A87EDE9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25.146967100000008</c:v>
                </c:pt>
                <c:pt idx="1">
                  <c:v>22.85818398</c:v>
                </c:pt>
                <c:pt idx="2">
                  <c:v>25.146967100000008</c:v>
                </c:pt>
                <c:pt idx="3">
                  <c:v>25.146967100000008</c:v>
                </c:pt>
              </c:numCache>
            </c:numRef>
          </c:val>
          <c:extLst>
            <c:ext xmlns:c16="http://schemas.microsoft.com/office/drawing/2014/chart" uri="{C3380CC4-5D6E-409C-BE32-E72D297353CC}">
              <c16:uniqueId val="{00000004-CE57-49D6-8F18-5739A87EDE96}"/>
            </c:ext>
          </c:extLst>
        </c:ser>
        <c:ser>
          <c:idx val="1"/>
          <c:order val="1"/>
          <c:spPr>
            <a:solidFill>
              <a:schemeClr val="accent2"/>
            </a:solidFill>
            <a:ln>
              <a:noFill/>
            </a:ln>
          </c:spPr>
          <c:invertIfNegative val="0"/>
          <c:dLbls>
            <c:dLbl>
              <c:idx val="2"/>
              <c:layout>
                <c:manualLayout>
                  <c:x val="0"/>
                  <c:y val="-0.46229698375870071"/>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CE57-49D6-8F18-5739A87EDE96}"/>
                </c:ext>
              </c:extLst>
            </c:dLbl>
            <c:dLbl>
              <c:idx val="3"/>
              <c:layout>
                <c:manualLayout>
                  <c:x val="4.5505617977528091E-2"/>
                  <c:y val="-0.46055684454756379"/>
                </c:manualLayout>
              </c:layout>
              <c:numFmt formatCode="&quot;€&quot;#,##0.0&quot;m&quot;;&quot;-&quot;&quot;€&quot;#,##0.0&quot;m&quot;" sourceLinked="0"/>
              <c:spPr>
                <a:noFill/>
                <a:ln>
                  <a:noFill/>
                </a:ln>
              </c:spPr>
              <c:txPr>
                <a:bodyPr wrap="none"/>
                <a:lstStyle/>
                <a:p>
                  <a:pPr>
                    <a:defRPr sz="1000" kern="1200">
                      <a:solidFill>
                        <a:schemeClr val="tx1"/>
                      </a:solidFill>
                      <a:latin typeface="+mn-lt"/>
                      <a:ea typeface="+mj-ea"/>
                      <a:cs typeface="+mj-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E57-49D6-8F18-5739A87EDE9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2">
                  <c:v>26.646967100000001</c:v>
                </c:pt>
                <c:pt idx="3">
                  <c:v>27.146967100000001</c:v>
                </c:pt>
              </c:numCache>
            </c:numRef>
          </c:val>
          <c:extLst>
            <c:ext xmlns:c16="http://schemas.microsoft.com/office/drawing/2014/chart" uri="{C3380CC4-5D6E-409C-BE32-E72D297353CC}">
              <c16:uniqueId val="{00000007-CE57-49D6-8F18-5739A87EDE96}"/>
            </c:ext>
          </c:extLst>
        </c:ser>
        <c:dLbls>
          <c:showLegendKey val="0"/>
          <c:showVal val="0"/>
          <c:showCatName val="0"/>
          <c:showSerName val="0"/>
          <c:showPercent val="0"/>
          <c:showBubbleSize val="0"/>
        </c:dLbls>
        <c:gapWidth val="80"/>
        <c:axId val="442576591"/>
        <c:axId val="1"/>
      </c:barChart>
      <c:catAx>
        <c:axId val="44257659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442576591"/>
        <c:crosses val="min"/>
        <c:crossBetween val="between"/>
        <c:majorUnit val="5"/>
      </c:valAx>
    </c:plotArea>
    <c:plotVisOnly val="0"/>
    <c:dispBlanksAs val="gap"/>
    <c:showDLblsOverMax val="1"/>
  </c:chart>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540675844806008E-2"/>
          <c:y val="2.0288724151385096E-2"/>
          <c:w val="0.93491864831038796"/>
          <c:h val="0.95942255169722979"/>
        </c:manualLayout>
      </c:layout>
      <c:barChart>
        <c:barDir val="col"/>
        <c:grouping val="clustered"/>
        <c:varyColors val="0"/>
        <c:ser>
          <c:idx val="0"/>
          <c:order val="0"/>
          <c:spPr>
            <a:solidFill>
              <a:srgbClr val="969696"/>
            </a:solidFill>
            <a:ln>
              <a:noFill/>
            </a:ln>
          </c:spPr>
          <c:invertIfNegative val="0"/>
          <c:dPt>
            <c:idx val="2"/>
            <c:invertIfNegative val="0"/>
            <c:bubble3D val="0"/>
            <c:spPr>
              <a:solidFill>
                <a:schemeClr val="accent1"/>
              </a:solidFill>
              <a:ln>
                <a:noFill/>
              </a:ln>
            </c:spPr>
            <c:extLst>
              <c:ext xmlns:c16="http://schemas.microsoft.com/office/drawing/2014/chart" uri="{C3380CC4-5D6E-409C-BE32-E72D297353CC}">
                <c16:uniqueId val="{00000000-DF17-423C-A078-AADA72FA8728}"/>
              </c:ext>
            </c:extLst>
          </c:dPt>
          <c:dPt>
            <c:idx val="3"/>
            <c:invertIfNegative val="0"/>
            <c:bubble3D val="0"/>
            <c:spPr>
              <a:solidFill>
                <a:schemeClr val="accent1"/>
              </a:solidFill>
              <a:ln>
                <a:noFill/>
              </a:ln>
            </c:spPr>
            <c:extLst>
              <c:ext xmlns:c16="http://schemas.microsoft.com/office/drawing/2014/chart" uri="{C3380CC4-5D6E-409C-BE32-E72D297353CC}">
                <c16:uniqueId val="{00000001-DF17-423C-A078-AADA72FA8728}"/>
              </c:ext>
            </c:extLst>
          </c:dPt>
          <c:val>
            <c:numRef>
              <c:f>Sheet1!$A$1:$D$1</c:f>
              <c:numCache>
                <c:formatCode>General</c:formatCode>
                <c:ptCount val="4"/>
                <c:pt idx="0">
                  <c:v>17.520976135964816</c:v>
                </c:pt>
                <c:pt idx="1">
                  <c:v>23.083208903771407</c:v>
                </c:pt>
                <c:pt idx="2">
                  <c:v>28.709865515128016</c:v>
                </c:pt>
                <c:pt idx="3">
                  <c:v>28.709865515128016</c:v>
                </c:pt>
              </c:numCache>
            </c:numRef>
          </c:val>
          <c:extLst>
            <c:ext xmlns:c16="http://schemas.microsoft.com/office/drawing/2014/chart" uri="{C3380CC4-5D6E-409C-BE32-E72D297353CC}">
              <c16:uniqueId val="{00000002-DF17-423C-A078-AADA72FA8728}"/>
            </c:ext>
          </c:extLst>
        </c:ser>
        <c:ser>
          <c:idx val="1"/>
          <c:order val="1"/>
          <c:spPr>
            <a:solidFill>
              <a:schemeClr val="accent2"/>
            </a:solidFill>
            <a:ln>
              <a:noFill/>
            </a:ln>
          </c:spPr>
          <c:invertIfNegative val="0"/>
          <c:val>
            <c:numRef>
              <c:f>Sheet1!$A$2:$D$2</c:f>
              <c:numCache>
                <c:formatCode>General</c:formatCode>
                <c:ptCount val="4"/>
                <c:pt idx="2">
                  <c:v>28.709865515128016</c:v>
                </c:pt>
                <c:pt idx="3">
                  <c:v>29.709865515128016</c:v>
                </c:pt>
              </c:numCache>
            </c:numRef>
          </c:val>
          <c:extLst>
            <c:ext xmlns:c16="http://schemas.microsoft.com/office/drawing/2014/chart" uri="{C3380CC4-5D6E-409C-BE32-E72D297353CC}">
              <c16:uniqueId val="{00000003-DF17-423C-A078-AADA72FA8728}"/>
            </c:ext>
          </c:extLst>
        </c:ser>
        <c:dLbls>
          <c:showLegendKey val="0"/>
          <c:showVal val="0"/>
          <c:showCatName val="0"/>
          <c:showSerName val="0"/>
          <c:showPercent val="0"/>
          <c:showBubbleSize val="0"/>
        </c:dLbls>
        <c:gapWidth val="80"/>
        <c:axId val="646286079"/>
        <c:axId val="1"/>
      </c:barChart>
      <c:catAx>
        <c:axId val="64628607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8.709865515128016"/>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646286079"/>
        <c:crosses val="min"/>
        <c:crossBetween val="between"/>
        <c:majorUnit val="5"/>
      </c:valAx>
    </c:plotArea>
    <c:plotVisOnly val="0"/>
    <c:dispBlanksAs val="gap"/>
    <c:showDLblsOverMax val="1"/>
  </c:chart>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80667593880391E-2"/>
          <c:y val="2.9017857142857144E-2"/>
          <c:w val="0.96383866481223923"/>
          <c:h val="0.9419642857142857"/>
        </c:manualLayout>
      </c:layout>
      <c:barChart>
        <c:barDir val="col"/>
        <c:grouping val="stacked"/>
        <c:varyColors val="0"/>
        <c:ser>
          <c:idx val="0"/>
          <c:order val="0"/>
          <c:spPr>
            <a:noFill/>
            <a:ln>
              <a:noFill/>
            </a:ln>
          </c:spPr>
          <c:invertIfNegative val="0"/>
          <c:dPt>
            <c:idx val="0"/>
            <c:invertIfNegative val="0"/>
            <c:bubble3D val="0"/>
            <c:spPr>
              <a:solidFill>
                <a:srgbClr val="969696"/>
              </a:solidFill>
              <a:ln>
                <a:noFill/>
              </a:ln>
            </c:spPr>
            <c:extLst>
              <c:ext xmlns:c16="http://schemas.microsoft.com/office/drawing/2014/chart" uri="{C3380CC4-5D6E-409C-BE32-E72D297353CC}">
                <c16:uniqueId val="{00000000-5A48-4AA3-A32D-9ACEBFCD6BBF}"/>
              </c:ext>
            </c:extLst>
          </c:dPt>
          <c:dPt>
            <c:idx val="4"/>
            <c:invertIfNegative val="0"/>
            <c:bubble3D val="0"/>
            <c:spPr>
              <a:solidFill>
                <a:srgbClr val="969696"/>
              </a:solidFill>
              <a:ln>
                <a:noFill/>
              </a:ln>
            </c:spPr>
            <c:extLst>
              <c:ext xmlns:c16="http://schemas.microsoft.com/office/drawing/2014/chart" uri="{C3380CC4-5D6E-409C-BE32-E72D297353CC}">
                <c16:uniqueId val="{00000001-5A48-4AA3-A32D-9ACEBFCD6BBF}"/>
              </c:ext>
            </c:extLst>
          </c:dPt>
          <c:dPt>
            <c:idx val="8"/>
            <c:invertIfNegative val="0"/>
            <c:bubble3D val="0"/>
            <c:spPr>
              <a:solidFill>
                <a:srgbClr val="969696"/>
              </a:solidFill>
              <a:ln>
                <a:noFill/>
              </a:ln>
            </c:spPr>
            <c:extLst>
              <c:ext xmlns:c16="http://schemas.microsoft.com/office/drawing/2014/chart" uri="{C3380CC4-5D6E-409C-BE32-E72D297353CC}">
                <c16:uniqueId val="{00000002-5A48-4AA3-A32D-9ACEBFCD6BBF}"/>
              </c:ext>
            </c:extLst>
          </c:dPt>
          <c:dLbls>
            <c:dLbl>
              <c:idx val="0"/>
              <c:layout>
                <c:manualLayout>
                  <c:x val="0"/>
                  <c:y val="-0.18303571428571427"/>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A48-4AA3-A32D-9ACEBFCD6BBF}"/>
                </c:ext>
              </c:extLst>
            </c:dLbl>
            <c:dLbl>
              <c:idx val="4"/>
              <c:layout>
                <c:manualLayout>
                  <c:x val="0"/>
                  <c:y val="-0.18303571428571427"/>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A48-4AA3-A32D-9ACEBFCD6BBF}"/>
                </c:ext>
              </c:extLst>
            </c:dLbl>
            <c:dLbl>
              <c:idx val="8"/>
              <c:layout>
                <c:manualLayout>
                  <c:x val="0"/>
                  <c:y val="-0.18247767857142858"/>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A48-4AA3-A32D-9ACEBFCD6BB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12.059454349999999</c:v>
                </c:pt>
                <c:pt idx="1">
                  <c:v>12.059454349999999</c:v>
                </c:pt>
                <c:pt idx="2">
                  <c:v>21.090336316252213</c:v>
                </c:pt>
                <c:pt idx="3">
                  <c:v>12.025038428519082</c:v>
                </c:pt>
                <c:pt idx="4">
                  <c:v>12.025038428519082</c:v>
                </c:pt>
                <c:pt idx="5">
                  <c:v>12.025038428519082</c:v>
                </c:pt>
                <c:pt idx="6">
                  <c:v>21.070827765567177</c:v>
                </c:pt>
                <c:pt idx="7">
                  <c:v>12.013915273906727</c:v>
                </c:pt>
                <c:pt idx="8">
                  <c:v>12.013915273906727</c:v>
                </c:pt>
              </c:numCache>
            </c:numRef>
          </c:val>
          <c:extLst>
            <c:ext xmlns:c16="http://schemas.microsoft.com/office/drawing/2014/chart" uri="{C3380CC4-5D6E-409C-BE32-E72D297353CC}">
              <c16:uniqueId val="{00000003-5A48-4AA3-A32D-9ACEBFCD6BBF}"/>
            </c:ext>
          </c:extLst>
        </c:ser>
        <c:ser>
          <c:idx val="1"/>
          <c:order val="1"/>
          <c:spPr>
            <a:solidFill>
              <a:srgbClr val="969696"/>
            </a:solidFill>
            <a:ln>
              <a:noFill/>
            </a:ln>
          </c:spPr>
          <c:invertIfNegative val="0"/>
          <c:dPt>
            <c:idx val="3"/>
            <c:invertIfNegative val="0"/>
            <c:bubble3D val="0"/>
            <c:spPr>
              <a:solidFill>
                <a:schemeClr val="bg2"/>
              </a:solidFill>
              <a:ln>
                <a:noFill/>
              </a:ln>
            </c:spPr>
            <c:extLst>
              <c:ext xmlns:c16="http://schemas.microsoft.com/office/drawing/2014/chart" uri="{C3380CC4-5D6E-409C-BE32-E72D297353CC}">
                <c16:uniqueId val="{00000004-5A48-4AA3-A32D-9ACEBFCD6BBF}"/>
              </c:ext>
            </c:extLst>
          </c:dPt>
          <c:dPt>
            <c:idx val="7"/>
            <c:invertIfNegative val="0"/>
            <c:bubble3D val="0"/>
            <c:spPr>
              <a:solidFill>
                <a:schemeClr val="bg2"/>
              </a:solidFill>
              <a:ln>
                <a:noFill/>
              </a:ln>
            </c:spPr>
            <c:extLst>
              <c:ext xmlns:c16="http://schemas.microsoft.com/office/drawing/2014/chart" uri="{C3380CC4-5D6E-409C-BE32-E72D297353CC}">
                <c16:uniqueId val="{00000005-5A48-4AA3-A32D-9ACEBFCD6BBF}"/>
              </c:ext>
            </c:extLst>
          </c:dPt>
          <c:val>
            <c:numRef>
              <c:f>Sheet1!$A$2:$I$2</c:f>
              <c:numCache>
                <c:formatCode>General</c:formatCode>
                <c:ptCount val="9"/>
                <c:pt idx="1">
                  <c:v>25.146967100000008</c:v>
                </c:pt>
                <c:pt idx="2">
                  <c:v>16.116085133747795</c:v>
                </c:pt>
                <c:pt idx="3">
                  <c:v>9.0652978877331307</c:v>
                </c:pt>
                <c:pt idx="5">
                  <c:v>25.146967100000012</c:v>
                </c:pt>
                <c:pt idx="6">
                  <c:v>16.101177762951917</c:v>
                </c:pt>
                <c:pt idx="7">
                  <c:v>9.0569124916604498</c:v>
                </c:pt>
              </c:numCache>
            </c:numRef>
          </c:val>
          <c:extLst>
            <c:ext xmlns:c16="http://schemas.microsoft.com/office/drawing/2014/chart" uri="{C3380CC4-5D6E-409C-BE32-E72D297353CC}">
              <c16:uniqueId val="{00000006-5A48-4AA3-A32D-9ACEBFCD6BBF}"/>
            </c:ext>
          </c:extLst>
        </c:ser>
        <c:dLbls>
          <c:showLegendKey val="0"/>
          <c:showVal val="0"/>
          <c:showCatName val="0"/>
          <c:showSerName val="0"/>
          <c:showPercent val="0"/>
          <c:showBubbleSize val="0"/>
        </c:dLbls>
        <c:gapWidth val="80"/>
        <c:overlap val="100"/>
        <c:axId val="1967469727"/>
        <c:axId val="1"/>
      </c:barChart>
      <c:catAx>
        <c:axId val="196746972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7.206421450000008"/>
          <c:min val="0"/>
        </c:scaling>
        <c:delete val="1"/>
        <c:axPos val="l"/>
        <c:numFmt formatCode="General" sourceLinked="1"/>
        <c:majorTickMark val="out"/>
        <c:minorTickMark val="none"/>
        <c:tickLblPos val="nextTo"/>
        <c:crossAx val="1967469727"/>
        <c:crosses val="min"/>
        <c:crossBetween val="between"/>
      </c:valAx>
    </c:plotArea>
    <c:plotVisOnly val="0"/>
    <c:dispBlanksAs val="gap"/>
    <c:showDLblsOverMax val="1"/>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80667593880391E-2"/>
          <c:y val="2.9017857142857144E-2"/>
          <c:w val="0.96383866481223923"/>
          <c:h val="0.9419642857142857"/>
        </c:manualLayout>
      </c:layout>
      <c:barChart>
        <c:barDir val="col"/>
        <c:grouping val="stacked"/>
        <c:varyColors val="0"/>
        <c:ser>
          <c:idx val="0"/>
          <c:order val="0"/>
          <c:spPr>
            <a:noFill/>
            <a:ln>
              <a:noFill/>
            </a:ln>
          </c:spPr>
          <c:invertIfNegative val="0"/>
          <c:dPt>
            <c:idx val="0"/>
            <c:invertIfNegative val="0"/>
            <c:bubble3D val="0"/>
            <c:spPr>
              <a:solidFill>
                <a:srgbClr val="969696"/>
              </a:solidFill>
              <a:ln>
                <a:noFill/>
              </a:ln>
            </c:spPr>
            <c:extLst>
              <c:ext xmlns:c16="http://schemas.microsoft.com/office/drawing/2014/chart" uri="{C3380CC4-5D6E-409C-BE32-E72D297353CC}">
                <c16:uniqueId val="{00000000-B32C-445E-B34A-DFFC63D9010C}"/>
              </c:ext>
            </c:extLst>
          </c:dPt>
          <c:dPt>
            <c:idx val="4"/>
            <c:invertIfNegative val="0"/>
            <c:bubble3D val="0"/>
            <c:spPr>
              <a:solidFill>
                <a:srgbClr val="969696"/>
              </a:solidFill>
              <a:ln>
                <a:noFill/>
              </a:ln>
            </c:spPr>
            <c:extLst>
              <c:ext xmlns:c16="http://schemas.microsoft.com/office/drawing/2014/chart" uri="{C3380CC4-5D6E-409C-BE32-E72D297353CC}">
                <c16:uniqueId val="{00000001-B32C-445E-B34A-DFFC63D9010C}"/>
              </c:ext>
            </c:extLst>
          </c:dPt>
          <c:dPt>
            <c:idx val="8"/>
            <c:invertIfNegative val="0"/>
            <c:bubble3D val="0"/>
            <c:spPr>
              <a:solidFill>
                <a:srgbClr val="969696"/>
              </a:solidFill>
              <a:ln>
                <a:noFill/>
              </a:ln>
            </c:spPr>
            <c:extLst>
              <c:ext xmlns:c16="http://schemas.microsoft.com/office/drawing/2014/chart" uri="{C3380CC4-5D6E-409C-BE32-E72D297353CC}">
                <c16:uniqueId val="{00000002-B32C-445E-B34A-DFFC63D9010C}"/>
              </c:ext>
            </c:extLst>
          </c:dPt>
          <c:dLbls>
            <c:dLbl>
              <c:idx val="0"/>
              <c:layout>
                <c:manualLayout>
                  <c:x val="0"/>
                  <c:y val="-0.17354910714285715"/>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32C-445E-B34A-DFFC63D9010C}"/>
                </c:ext>
              </c:extLst>
            </c:dLbl>
            <c:dLbl>
              <c:idx val="4"/>
              <c:layout>
                <c:manualLayout>
                  <c:x val="0"/>
                  <c:y val="-0.17912946428571427"/>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32C-445E-B34A-DFFC63D9010C}"/>
                </c:ext>
              </c:extLst>
            </c:dLbl>
            <c:dLbl>
              <c:idx val="8"/>
              <c:layout>
                <c:manualLayout>
                  <c:x val="0"/>
                  <c:y val="-0.18303571428571427"/>
                </c:manualLayout>
              </c:layout>
              <c:numFmt formatCode="&quot;€&quot;#,##0.0&quot;m&quot;;&quot;-&quot;&quot;€&quot;#,##0.0&quot;m&quot;" sourceLinked="0"/>
              <c:spPr>
                <a:noFill/>
                <a:ln>
                  <a:noFill/>
                </a:ln>
              </c:spPr>
              <c:txPr>
                <a:bodyPr wrap="none"/>
                <a:lstStyle/>
                <a:p>
                  <a:pPr>
                    <a:defRPr sz="800" kern="1200">
                      <a:solidFill>
                        <a:schemeClr val="tx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32C-445E-B34A-DFFC63D9010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12.059454349999999</c:v>
                </c:pt>
                <c:pt idx="1">
                  <c:v>12.059454349999999</c:v>
                </c:pt>
                <c:pt idx="2">
                  <c:v>21.9406063299081</c:v>
                </c:pt>
                <c:pt idx="3">
                  <c:v>12.509835324856409</c:v>
                </c:pt>
                <c:pt idx="4">
                  <c:v>12.509835324856409</c:v>
                </c:pt>
                <c:pt idx="5">
                  <c:v>12.509835324856409</c:v>
                </c:pt>
                <c:pt idx="6">
                  <c:v>22.479326626221074</c:v>
                </c:pt>
                <c:pt idx="7">
                  <c:v>12.816996489488693</c:v>
                </c:pt>
                <c:pt idx="8">
                  <c:v>12.816996489488693</c:v>
                </c:pt>
              </c:numCache>
            </c:numRef>
          </c:val>
          <c:extLst>
            <c:ext xmlns:c16="http://schemas.microsoft.com/office/drawing/2014/chart" uri="{C3380CC4-5D6E-409C-BE32-E72D297353CC}">
              <c16:uniqueId val="{00000003-B32C-445E-B34A-DFFC63D9010C}"/>
            </c:ext>
          </c:extLst>
        </c:ser>
        <c:ser>
          <c:idx val="1"/>
          <c:order val="1"/>
          <c:spPr>
            <a:solidFill>
              <a:srgbClr val="969696"/>
            </a:solidFill>
            <a:ln>
              <a:noFill/>
            </a:ln>
          </c:spPr>
          <c:invertIfNegative val="0"/>
          <c:dPt>
            <c:idx val="3"/>
            <c:invertIfNegative val="0"/>
            <c:bubble3D val="0"/>
            <c:spPr>
              <a:solidFill>
                <a:schemeClr val="bg2"/>
              </a:solidFill>
              <a:ln>
                <a:noFill/>
              </a:ln>
            </c:spPr>
            <c:extLst>
              <c:ext xmlns:c16="http://schemas.microsoft.com/office/drawing/2014/chart" uri="{C3380CC4-5D6E-409C-BE32-E72D297353CC}">
                <c16:uniqueId val="{00000004-B32C-445E-B34A-DFFC63D9010C}"/>
              </c:ext>
            </c:extLst>
          </c:dPt>
          <c:dPt>
            <c:idx val="7"/>
            <c:invertIfNegative val="0"/>
            <c:bubble3D val="0"/>
            <c:spPr>
              <a:solidFill>
                <a:schemeClr val="bg2"/>
              </a:solidFill>
              <a:ln>
                <a:noFill/>
              </a:ln>
            </c:spPr>
            <c:extLst>
              <c:ext xmlns:c16="http://schemas.microsoft.com/office/drawing/2014/chart" uri="{C3380CC4-5D6E-409C-BE32-E72D297353CC}">
                <c16:uniqueId val="{00000005-B32C-445E-B34A-DFFC63D9010C}"/>
              </c:ext>
            </c:extLst>
          </c:dPt>
          <c:val>
            <c:numRef>
              <c:f>Sheet1!$A$2:$I$2</c:f>
              <c:numCache>
                <c:formatCode>General</c:formatCode>
                <c:ptCount val="9"/>
                <c:pt idx="1">
                  <c:v>26.646967100000001</c:v>
                </c:pt>
                <c:pt idx="2">
                  <c:v>16.765815120091901</c:v>
                </c:pt>
                <c:pt idx="3">
                  <c:v>9.4307710050516906</c:v>
                </c:pt>
                <c:pt idx="5">
                  <c:v>27.146967099999998</c:v>
                </c:pt>
                <c:pt idx="6">
                  <c:v>17.177475798635335</c:v>
                </c:pt>
                <c:pt idx="7">
                  <c:v>9.6623301367323808</c:v>
                </c:pt>
              </c:numCache>
            </c:numRef>
          </c:val>
          <c:extLst>
            <c:ext xmlns:c16="http://schemas.microsoft.com/office/drawing/2014/chart" uri="{C3380CC4-5D6E-409C-BE32-E72D297353CC}">
              <c16:uniqueId val="{00000006-B32C-445E-B34A-DFFC63D9010C}"/>
            </c:ext>
          </c:extLst>
        </c:ser>
        <c:dLbls>
          <c:showLegendKey val="0"/>
          <c:showVal val="0"/>
          <c:showCatName val="0"/>
          <c:showSerName val="0"/>
          <c:showPercent val="0"/>
          <c:showBubbleSize val="0"/>
        </c:dLbls>
        <c:gapWidth val="80"/>
        <c:overlap val="100"/>
        <c:axId val="646291903"/>
        <c:axId val="1"/>
      </c:barChart>
      <c:catAx>
        <c:axId val="64629190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9.656802424856409"/>
          <c:min val="0"/>
        </c:scaling>
        <c:delete val="1"/>
        <c:axPos val="l"/>
        <c:numFmt formatCode="General" sourceLinked="1"/>
        <c:majorTickMark val="out"/>
        <c:minorTickMark val="none"/>
        <c:tickLblPos val="nextTo"/>
        <c:crossAx val="646291903"/>
        <c:crosses val="min"/>
        <c:crossBetween val="between"/>
      </c:valAx>
    </c:plotArea>
    <c:plotVisOnly val="0"/>
    <c:dispBlanksAs val="gap"/>
    <c:showDLblsOverMax val="1"/>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246820536975978E-2"/>
          <c:y val="5.1741293532338306E-2"/>
          <c:w val="0.97550635892604809"/>
          <c:h val="0.89651741293532339"/>
        </c:manualLayout>
      </c:layout>
      <c:barChart>
        <c:barDir val="col"/>
        <c:grouping val="stacked"/>
        <c:varyColors val="0"/>
        <c:ser>
          <c:idx val="0"/>
          <c:order val="0"/>
          <c:spPr>
            <a:solidFill>
              <a:schemeClr val="tx2"/>
            </a:solidFill>
            <a:ln>
              <a:noFill/>
            </a:ln>
          </c:spPr>
          <c:invertIfNegative val="0"/>
          <c:val>
            <c:numRef>
              <c:f>Sheet1!$A$1:$I$1</c:f>
              <c:numCache>
                <c:formatCode>General</c:formatCode>
                <c:ptCount val="9"/>
                <c:pt idx="0">
                  <c:v>33.683928780999992</c:v>
                </c:pt>
                <c:pt idx="1">
                  <c:v>33.158306881099996</c:v>
                </c:pt>
                <c:pt idx="2">
                  <c:v>31.807228596299996</c:v>
                </c:pt>
                <c:pt idx="3">
                  <c:v>31.52496155179999</c:v>
                </c:pt>
                <c:pt idx="4">
                  <c:v>31.806881260360996</c:v>
                </c:pt>
                <c:pt idx="5">
                  <c:v>32.301771353236703</c:v>
                </c:pt>
                <c:pt idx="6">
                  <c:v>32.749400260317799</c:v>
                </c:pt>
                <c:pt idx="7">
                  <c:v>33.130492218554203</c:v>
                </c:pt>
                <c:pt idx="8">
                  <c:v>33.495372456155401</c:v>
                </c:pt>
              </c:numCache>
            </c:numRef>
          </c:val>
          <c:extLst>
            <c:ext xmlns:c16="http://schemas.microsoft.com/office/drawing/2014/chart" uri="{C3380CC4-5D6E-409C-BE32-E72D297353CC}">
              <c16:uniqueId val="{00000000-8962-4CEB-9258-0BCAAABFA471}"/>
            </c:ext>
          </c:extLst>
        </c:ser>
        <c:ser>
          <c:idx val="1"/>
          <c:order val="1"/>
          <c:spPr>
            <a:solidFill>
              <a:schemeClr val="bg2"/>
            </a:solidFill>
            <a:ln>
              <a:noFill/>
            </a:ln>
          </c:spPr>
          <c:invertIfNegative val="0"/>
          <c:val>
            <c:numRef>
              <c:f>Sheet1!$A$2:$I$2</c:f>
              <c:numCache>
                <c:formatCode>General</c:formatCode>
                <c:ptCount val="9"/>
                <c:pt idx="0">
                  <c:v>10.68398388</c:v>
                </c:pt>
                <c:pt idx="1">
                  <c:v>10.647292550000003</c:v>
                </c:pt>
                <c:pt idx="2">
                  <c:v>13.105311949999997</c:v>
                </c:pt>
                <c:pt idx="3">
                  <c:v>14.274622960000002</c:v>
                </c:pt>
                <c:pt idx="4">
                  <c:v>15</c:v>
                </c:pt>
                <c:pt idx="5">
                  <c:v>15.524999999999999</c:v>
                </c:pt>
                <c:pt idx="6">
                  <c:v>16.068375000000003</c:v>
                </c:pt>
                <c:pt idx="7">
                  <c:v>16.630768124999996</c:v>
                </c:pt>
                <c:pt idx="8">
                  <c:v>17.212845009374995</c:v>
                </c:pt>
              </c:numCache>
            </c:numRef>
          </c:val>
          <c:extLst>
            <c:ext xmlns:c16="http://schemas.microsoft.com/office/drawing/2014/chart" uri="{C3380CC4-5D6E-409C-BE32-E72D297353CC}">
              <c16:uniqueId val="{00000001-8962-4CEB-9258-0BCAAABFA471}"/>
            </c:ext>
          </c:extLst>
        </c:ser>
        <c:ser>
          <c:idx val="2"/>
          <c:order val="2"/>
          <c:spPr>
            <a:solidFill>
              <a:schemeClr val="accent1"/>
            </a:solidFill>
            <a:ln>
              <a:noFill/>
            </a:ln>
          </c:spPr>
          <c:invertIfNegative val="0"/>
          <c:val>
            <c:numRef>
              <c:f>Sheet1!$A$3:$I$3</c:f>
              <c:numCache>
                <c:formatCode>General</c:formatCode>
                <c:ptCount val="9"/>
                <c:pt idx="0">
                  <c:v>2.2859851039999981</c:v>
                </c:pt>
                <c:pt idx="1">
                  <c:v>1.6953274098000009</c:v>
                </c:pt>
                <c:pt idx="2">
                  <c:v>2.7775568453999995</c:v>
                </c:pt>
                <c:pt idx="3">
                  <c:v>3.8755283184000007</c:v>
                </c:pt>
                <c:pt idx="4">
                  <c:v>5.3277296640789515</c:v>
                </c:pt>
                <c:pt idx="5">
                  <c:v>6.3837723964809499</c:v>
                </c:pt>
                <c:pt idx="6">
                  <c:v>7.444737154417858</c:v>
                </c:pt>
                <c:pt idx="7">
                  <c:v>8.5586349268229185</c:v>
                </c:pt>
                <c:pt idx="8">
                  <c:v>9.6544316838974353</c:v>
                </c:pt>
              </c:numCache>
            </c:numRef>
          </c:val>
          <c:extLst>
            <c:ext xmlns:c16="http://schemas.microsoft.com/office/drawing/2014/chart" uri="{C3380CC4-5D6E-409C-BE32-E72D297353CC}">
              <c16:uniqueId val="{00000002-8962-4CEB-9258-0BCAAABFA471}"/>
            </c:ext>
          </c:extLst>
        </c:ser>
        <c:ser>
          <c:idx val="3"/>
          <c:order val="3"/>
          <c:spPr>
            <a:solidFill>
              <a:schemeClr val="accent4"/>
            </a:solidFill>
            <a:ln>
              <a:noFill/>
            </a:ln>
          </c:spPr>
          <c:invertIfNegative val="0"/>
          <c:val>
            <c:numRef>
              <c:f>Sheet1!$A$4:$I$4</c:f>
              <c:numCache>
                <c:formatCode>General</c:formatCode>
                <c:ptCount val="9"/>
                <c:pt idx="0">
                  <c:v>4.9674301149999991</c:v>
                </c:pt>
                <c:pt idx="1">
                  <c:v>5.0292198890999984</c:v>
                </c:pt>
                <c:pt idx="2">
                  <c:v>5.1747599182999977</c:v>
                </c:pt>
                <c:pt idx="3">
                  <c:v>5.2575980398000013</c:v>
                </c:pt>
                <c:pt idx="4">
                  <c:v>5.2123582560878035</c:v>
                </c:pt>
                <c:pt idx="5">
                  <c:v>5.6181649514530037</c:v>
                </c:pt>
                <c:pt idx="6">
                  <c:v>6.0589802159859687</c:v>
                </c:pt>
                <c:pt idx="7">
                  <c:v>6.6112350754101925</c:v>
                </c:pt>
                <c:pt idx="8">
                  <c:v>7.2558076492857779</c:v>
                </c:pt>
              </c:numCache>
            </c:numRef>
          </c:val>
          <c:extLst>
            <c:ext xmlns:c16="http://schemas.microsoft.com/office/drawing/2014/chart" uri="{C3380CC4-5D6E-409C-BE32-E72D297353CC}">
              <c16:uniqueId val="{00000003-8962-4CEB-9258-0BCAAABFA471}"/>
            </c:ext>
          </c:extLst>
        </c:ser>
        <c:dLbls>
          <c:showLegendKey val="0"/>
          <c:showVal val="0"/>
          <c:showCatName val="0"/>
          <c:showSerName val="0"/>
          <c:showPercent val="0"/>
          <c:showBubbleSize val="0"/>
        </c:dLbls>
        <c:gapWidth val="80"/>
        <c:overlap val="100"/>
        <c:axId val="1484823968"/>
        <c:axId val="1"/>
      </c:barChart>
      <c:catAx>
        <c:axId val="148482396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484823968"/>
        <c:crosses val="min"/>
        <c:crossBetween val="between"/>
        <c:majorUnit val="20"/>
      </c:valAx>
    </c:plotArea>
    <c:plotVisOnly val="0"/>
    <c:dispBlanksAs val="gap"/>
    <c:showDLblsOverMax val="1"/>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980636237897647E-2"/>
          <c:y val="5.8492688413948259E-2"/>
          <c:w val="0.96403872752420472"/>
          <c:h val="0.88301462317210344"/>
        </c:manualLayout>
      </c:layout>
      <c:barChart>
        <c:barDir val="col"/>
        <c:grouping val="stacked"/>
        <c:varyColors val="0"/>
        <c:ser>
          <c:idx val="0"/>
          <c:order val="0"/>
          <c:spPr>
            <a:solidFill>
              <a:schemeClr val="tx2"/>
            </a:solidFill>
            <a:ln>
              <a:noFill/>
            </a:ln>
          </c:spPr>
          <c:invertIfNegative val="0"/>
          <c:val>
            <c:numRef>
              <c:f>Sheet1!$A$1:$F$1</c:f>
              <c:numCache>
                <c:formatCode>General</c:formatCode>
                <c:ptCount val="6"/>
                <c:pt idx="0">
                  <c:v>25.315361689999946</c:v>
                </c:pt>
                <c:pt idx="1">
                  <c:v>24.463256190000049</c:v>
                </c:pt>
                <c:pt idx="2">
                  <c:v>22.464632290000033</c:v>
                </c:pt>
                <c:pt idx="3">
                  <c:v>21.987317069999971</c:v>
                </c:pt>
                <c:pt idx="4">
                  <c:v>23</c:v>
                </c:pt>
                <c:pt idx="5">
                  <c:v>24.400000000000002</c:v>
                </c:pt>
              </c:numCache>
            </c:numRef>
          </c:val>
          <c:extLst>
            <c:ext xmlns:c16="http://schemas.microsoft.com/office/drawing/2014/chart" uri="{C3380CC4-5D6E-409C-BE32-E72D297353CC}">
              <c16:uniqueId val="{00000000-C8CD-46A5-B487-36D7F66FC767}"/>
            </c:ext>
          </c:extLst>
        </c:ser>
        <c:ser>
          <c:idx val="1"/>
          <c:order val="1"/>
          <c:spPr>
            <a:solidFill>
              <a:schemeClr val="bg2"/>
            </a:solidFill>
            <a:ln>
              <a:noFill/>
            </a:ln>
          </c:spPr>
          <c:invertIfNegative val="0"/>
          <c:val>
            <c:numRef>
              <c:f>Sheet1!$A$2:$F$2</c:f>
              <c:numCache>
                <c:formatCode>General</c:formatCode>
                <c:ptCount val="6"/>
                <c:pt idx="0">
                  <c:v>11.577046709999998</c:v>
                </c:pt>
                <c:pt idx="1">
                  <c:v>12.891270889999998</c:v>
                </c:pt>
                <c:pt idx="2">
                  <c:v>16.72888751</c:v>
                </c:pt>
                <c:pt idx="3">
                  <c:v>16.680727980000004</c:v>
                </c:pt>
                <c:pt idx="4">
                  <c:v>17.618982680829347</c:v>
                </c:pt>
                <c:pt idx="5">
                  <c:v>18.679785462080172</c:v>
                </c:pt>
              </c:numCache>
            </c:numRef>
          </c:val>
          <c:extLst>
            <c:ext xmlns:c16="http://schemas.microsoft.com/office/drawing/2014/chart" uri="{C3380CC4-5D6E-409C-BE32-E72D297353CC}">
              <c16:uniqueId val="{00000001-C8CD-46A5-B487-36D7F66FC767}"/>
            </c:ext>
          </c:extLst>
        </c:ser>
        <c:ser>
          <c:idx val="2"/>
          <c:order val="2"/>
          <c:spPr>
            <a:solidFill>
              <a:schemeClr val="accent1"/>
            </a:solidFill>
            <a:ln>
              <a:noFill/>
            </a:ln>
          </c:spPr>
          <c:invertIfNegative val="0"/>
          <c:val>
            <c:numRef>
              <c:f>Sheet1!$A$3:$F$3</c:f>
              <c:numCache>
                <c:formatCode>General</c:formatCode>
                <c:ptCount val="6"/>
                <c:pt idx="0">
                  <c:v>9.7011201500000013</c:v>
                </c:pt>
                <c:pt idx="1">
                  <c:v>9.8863565699999967</c:v>
                </c:pt>
                <c:pt idx="2">
                  <c:v>12.214107580000004</c:v>
                </c:pt>
                <c:pt idx="3">
                  <c:v>13.454391409999999</c:v>
                </c:pt>
                <c:pt idx="4">
                  <c:v>12.952154632601236</c:v>
                </c:pt>
                <c:pt idx="5">
                  <c:v>13.405480044742283</c:v>
                </c:pt>
              </c:numCache>
            </c:numRef>
          </c:val>
          <c:extLst>
            <c:ext xmlns:c16="http://schemas.microsoft.com/office/drawing/2014/chart" uri="{C3380CC4-5D6E-409C-BE32-E72D297353CC}">
              <c16:uniqueId val="{00000002-C8CD-46A5-B487-36D7F66FC767}"/>
            </c:ext>
          </c:extLst>
        </c:ser>
        <c:ser>
          <c:idx val="3"/>
          <c:order val="3"/>
          <c:spPr>
            <a:solidFill>
              <a:schemeClr val="accent4"/>
            </a:solidFill>
            <a:ln>
              <a:noFill/>
            </a:ln>
          </c:spPr>
          <c:invertIfNegative val="0"/>
          <c:val>
            <c:numRef>
              <c:f>Sheet1!$A$4:$F$4</c:f>
              <c:numCache>
                <c:formatCode>General</c:formatCode>
                <c:ptCount val="6"/>
                <c:pt idx="0">
                  <c:v>5.5258386900000005</c:v>
                </c:pt>
                <c:pt idx="1">
                  <c:v>4.8915097400000036</c:v>
                </c:pt>
                <c:pt idx="2">
                  <c:v>4.0740246599999992</c:v>
                </c:pt>
                <c:pt idx="3">
                  <c:v>2.8205889099999979</c:v>
                </c:pt>
                <c:pt idx="4">
                  <c:v>2.7682965650429026</c:v>
                </c:pt>
                <c:pt idx="5">
                  <c:v>2.7682965650429026</c:v>
                </c:pt>
              </c:numCache>
            </c:numRef>
          </c:val>
          <c:extLst>
            <c:ext xmlns:c16="http://schemas.microsoft.com/office/drawing/2014/chart" uri="{C3380CC4-5D6E-409C-BE32-E72D297353CC}">
              <c16:uniqueId val="{00000003-C8CD-46A5-B487-36D7F66FC767}"/>
            </c:ext>
          </c:extLst>
        </c:ser>
        <c:dLbls>
          <c:showLegendKey val="0"/>
          <c:showVal val="0"/>
          <c:showCatName val="0"/>
          <c:showSerName val="0"/>
          <c:showPercent val="0"/>
          <c:showBubbleSize val="0"/>
        </c:dLbls>
        <c:gapWidth val="80"/>
        <c:overlap val="100"/>
        <c:axId val="1145568815"/>
        <c:axId val="1"/>
      </c:barChart>
      <c:catAx>
        <c:axId val="11455688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45568815"/>
        <c:crosses val="min"/>
        <c:crossBetween val="between"/>
        <c:majorUnit val="20"/>
      </c:valAx>
    </c:plotArea>
    <c:plotVisOnly val="0"/>
    <c:dispBlanksAs val="gap"/>
    <c:showDLblsOverMax val="1"/>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761061946902654E-2"/>
          <c:y val="5.4054054054054057E-2"/>
          <c:w val="0.94247787610619471"/>
          <c:h val="0.89189189189189189"/>
        </c:manualLayout>
      </c:layout>
      <c:barChart>
        <c:barDir val="col"/>
        <c:grouping val="stacked"/>
        <c:varyColors val="0"/>
        <c:ser>
          <c:idx val="0"/>
          <c:order val="0"/>
          <c:spPr>
            <a:solidFill>
              <a:schemeClr val="tx2"/>
            </a:solidFill>
            <a:ln>
              <a:noFill/>
            </a:ln>
          </c:spPr>
          <c:invertIfNegative val="0"/>
          <c:val>
            <c:numRef>
              <c:f>Sheet1!$A$1:$D$1</c:f>
              <c:numCache>
                <c:formatCode>General</c:formatCode>
                <c:ptCount val="4"/>
                <c:pt idx="0">
                  <c:v>39.689020730000017</c:v>
                </c:pt>
                <c:pt idx="1">
                  <c:v>43.030599340000016</c:v>
                </c:pt>
                <c:pt idx="2">
                  <c:v>45.306194878264513</c:v>
                </c:pt>
                <c:pt idx="3">
                  <c:v>48.518643485761409</c:v>
                </c:pt>
              </c:numCache>
            </c:numRef>
          </c:val>
          <c:extLst>
            <c:ext xmlns:c16="http://schemas.microsoft.com/office/drawing/2014/chart" uri="{C3380CC4-5D6E-409C-BE32-E72D297353CC}">
              <c16:uniqueId val="{00000000-BC0D-4932-B788-A534F9C41B18}"/>
            </c:ext>
          </c:extLst>
        </c:ser>
        <c:ser>
          <c:idx val="1"/>
          <c:order val="1"/>
          <c:spPr>
            <a:solidFill>
              <a:schemeClr val="bg2"/>
            </a:solidFill>
            <a:ln>
              <a:noFill/>
            </a:ln>
          </c:spPr>
          <c:invertIfNegative val="0"/>
          <c:val>
            <c:numRef>
              <c:f>Sheet1!$A$2:$D$2</c:f>
              <c:numCache>
                <c:formatCode>General</c:formatCode>
                <c:ptCount val="4"/>
                <c:pt idx="0">
                  <c:v>7.0898603983333288</c:v>
                </c:pt>
                <c:pt idx="1">
                  <c:v>6.4739932600000003</c:v>
                </c:pt>
                <c:pt idx="2">
                  <c:v>7.7085349113599975</c:v>
                </c:pt>
                <c:pt idx="3">
                  <c:v>8.3874139645440025</c:v>
                </c:pt>
              </c:numCache>
            </c:numRef>
          </c:val>
          <c:extLst>
            <c:ext xmlns:c16="http://schemas.microsoft.com/office/drawing/2014/chart" uri="{C3380CC4-5D6E-409C-BE32-E72D297353CC}">
              <c16:uniqueId val="{00000001-BC0D-4932-B788-A534F9C41B18}"/>
            </c:ext>
          </c:extLst>
        </c:ser>
        <c:ser>
          <c:idx val="2"/>
          <c:order val="2"/>
          <c:spPr>
            <a:solidFill>
              <a:schemeClr val="accent1"/>
            </a:solidFill>
            <a:ln>
              <a:noFill/>
            </a:ln>
          </c:spPr>
          <c:invertIfNegative val="0"/>
          <c:val>
            <c:numRef>
              <c:f>Sheet1!$A$3:$D$3</c:f>
              <c:numCache>
                <c:formatCode>General</c:formatCode>
                <c:ptCount val="4"/>
                <c:pt idx="0">
                  <c:v>4.2620000000000005</c:v>
                </c:pt>
                <c:pt idx="1">
                  <c:v>3.2719999999999985</c:v>
                </c:pt>
                <c:pt idx="2">
                  <c:v>3</c:v>
                </c:pt>
                <c:pt idx="3">
                  <c:v>3</c:v>
                </c:pt>
              </c:numCache>
            </c:numRef>
          </c:val>
          <c:extLst>
            <c:ext xmlns:c16="http://schemas.microsoft.com/office/drawing/2014/chart" uri="{C3380CC4-5D6E-409C-BE32-E72D297353CC}">
              <c16:uniqueId val="{00000002-BC0D-4932-B788-A534F9C41B18}"/>
            </c:ext>
          </c:extLst>
        </c:ser>
        <c:dLbls>
          <c:showLegendKey val="0"/>
          <c:showVal val="0"/>
          <c:showCatName val="0"/>
          <c:showSerName val="0"/>
          <c:showPercent val="0"/>
          <c:showBubbleSize val="0"/>
        </c:dLbls>
        <c:gapWidth val="80"/>
        <c:overlap val="100"/>
        <c:axId val="1145594607"/>
        <c:axId val="1"/>
      </c:barChart>
      <c:catAx>
        <c:axId val="114559460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145594607"/>
        <c:crosses val="min"/>
        <c:crossBetween val="between"/>
        <c:majorUnit val="20"/>
      </c:valAx>
    </c:plotArea>
    <c:plotVisOnly val="0"/>
    <c:dispBlanksAs val="gap"/>
    <c:showDLblsOverMax val="1"/>
  </c:chart>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246820536975978E-2"/>
          <c:y val="5.1741293532338306E-2"/>
          <c:w val="0.97550635892604809"/>
          <c:h val="0.89651741293532339"/>
        </c:manualLayout>
      </c:layout>
      <c:barChart>
        <c:barDir val="col"/>
        <c:grouping val="stacked"/>
        <c:varyColors val="0"/>
        <c:ser>
          <c:idx val="0"/>
          <c:order val="0"/>
          <c:spPr>
            <a:solidFill>
              <a:schemeClr val="tx2"/>
            </a:solidFill>
            <a:ln>
              <a:noFill/>
            </a:ln>
          </c:spPr>
          <c:invertIfNegative val="0"/>
          <c:val>
            <c:numRef>
              <c:f>Sheet1!$A$1:$I$1</c:f>
              <c:numCache>
                <c:formatCode>General</c:formatCode>
                <c:ptCount val="9"/>
                <c:pt idx="0">
                  <c:v>37.344606851367132</c:v>
                </c:pt>
                <c:pt idx="1">
                  <c:v>33.531821414633612</c:v>
                </c:pt>
                <c:pt idx="2">
                  <c:v>32.711550772284951</c:v>
                </c:pt>
                <c:pt idx="3">
                  <c:v>31.304009857963454</c:v>
                </c:pt>
                <c:pt idx="4">
                  <c:v>31.583140681421401</c:v>
                </c:pt>
                <c:pt idx="5">
                  <c:v>32.555988667379602</c:v>
                </c:pt>
                <c:pt idx="6">
                  <c:v>33.601342760701897</c:v>
                </c:pt>
                <c:pt idx="7">
                  <c:v>34.833096283345697</c:v>
                </c:pt>
                <c:pt idx="8">
                  <c:v>36.090497427944598</c:v>
                </c:pt>
              </c:numCache>
            </c:numRef>
          </c:val>
          <c:extLst>
            <c:ext xmlns:c16="http://schemas.microsoft.com/office/drawing/2014/chart" uri="{C3380CC4-5D6E-409C-BE32-E72D297353CC}">
              <c16:uniqueId val="{00000000-3CE4-47C6-BC1F-69295B0DAF07}"/>
            </c:ext>
          </c:extLst>
        </c:ser>
        <c:ser>
          <c:idx val="1"/>
          <c:order val="1"/>
          <c:spPr>
            <a:solidFill>
              <a:schemeClr val="bg2"/>
            </a:solidFill>
            <a:ln>
              <a:noFill/>
            </a:ln>
          </c:spPr>
          <c:invertIfNegative val="0"/>
          <c:val>
            <c:numRef>
              <c:f>Sheet1!$A$2:$I$2</c:f>
              <c:numCache>
                <c:formatCode>General</c:formatCode>
                <c:ptCount val="9"/>
                <c:pt idx="0">
                  <c:v>7.1971531739122554</c:v>
                </c:pt>
                <c:pt idx="1">
                  <c:v>8.0109264619554494</c:v>
                </c:pt>
                <c:pt idx="2">
                  <c:v>7.6425815532852752</c:v>
                </c:pt>
                <c:pt idx="3">
                  <c:v>9.2958437468917232</c:v>
                </c:pt>
                <c:pt idx="4">
                  <c:v>9.6327449999999963</c:v>
                </c:pt>
                <c:pt idx="5">
                  <c:v>9.9698910749999996</c:v>
                </c:pt>
                <c:pt idx="6">
                  <c:v>10.318837262624996</c:v>
                </c:pt>
                <c:pt idx="7">
                  <c:v>10.679996566816897</c:v>
                </c:pt>
                <c:pt idx="8">
                  <c:v>11.053796446655497</c:v>
                </c:pt>
              </c:numCache>
            </c:numRef>
          </c:val>
          <c:extLst>
            <c:ext xmlns:c16="http://schemas.microsoft.com/office/drawing/2014/chart" uri="{C3380CC4-5D6E-409C-BE32-E72D297353CC}">
              <c16:uniqueId val="{00000001-3CE4-47C6-BC1F-69295B0DAF07}"/>
            </c:ext>
          </c:extLst>
        </c:ser>
        <c:ser>
          <c:idx val="2"/>
          <c:order val="2"/>
          <c:spPr>
            <a:solidFill>
              <a:schemeClr val="accent1"/>
            </a:solidFill>
            <a:ln>
              <a:noFill/>
            </a:ln>
          </c:spPr>
          <c:invertIfNegative val="0"/>
          <c:val>
            <c:numRef>
              <c:f>Sheet1!$A$3:$I$3</c:f>
              <c:numCache>
                <c:formatCode>General</c:formatCode>
                <c:ptCount val="9"/>
                <c:pt idx="0">
                  <c:v>4.859611599666664</c:v>
                </c:pt>
                <c:pt idx="1">
                  <c:v>5.9096522040562789</c:v>
                </c:pt>
                <c:pt idx="2">
                  <c:v>7.2068951318520433</c:v>
                </c:pt>
                <c:pt idx="3">
                  <c:v>6.415783873498377</c:v>
                </c:pt>
                <c:pt idx="4">
                  <c:v>7.8876031008491054</c:v>
                </c:pt>
                <c:pt idx="5">
                  <c:v>9.2505875551329737</c:v>
                </c:pt>
                <c:pt idx="6">
                  <c:v>10.753567905271687</c:v>
                </c:pt>
                <c:pt idx="7">
                  <c:v>12.433223849141768</c:v>
                </c:pt>
                <c:pt idx="8">
                  <c:v>14.21915846773696</c:v>
                </c:pt>
              </c:numCache>
            </c:numRef>
          </c:val>
          <c:extLst>
            <c:ext xmlns:c16="http://schemas.microsoft.com/office/drawing/2014/chart" uri="{C3380CC4-5D6E-409C-BE32-E72D297353CC}">
              <c16:uniqueId val="{00000002-3CE4-47C6-BC1F-69295B0DAF07}"/>
            </c:ext>
          </c:extLst>
        </c:ser>
        <c:ser>
          <c:idx val="3"/>
          <c:order val="3"/>
          <c:spPr>
            <a:solidFill>
              <a:schemeClr val="accent4"/>
            </a:solidFill>
            <a:ln>
              <a:noFill/>
            </a:ln>
          </c:spPr>
          <c:invertIfNegative val="0"/>
          <c:val>
            <c:numRef>
              <c:f>Sheet1!$A$4:$I$4</c:f>
              <c:numCache>
                <c:formatCode>General</c:formatCode>
                <c:ptCount val="9"/>
                <c:pt idx="0">
                  <c:v>4.7756197535550697</c:v>
                </c:pt>
                <c:pt idx="1">
                  <c:v>5.6788543704884447</c:v>
                </c:pt>
                <c:pt idx="2">
                  <c:v>6.3542857022674042</c:v>
                </c:pt>
                <c:pt idx="3">
                  <c:v>5.6078339585647825</c:v>
                </c:pt>
                <c:pt idx="4">
                  <c:v>6.477625382805563</c:v>
                </c:pt>
                <c:pt idx="5">
                  <c:v>6.9675191700988535</c:v>
                </c:pt>
                <c:pt idx="6">
                  <c:v>7.4444282495901177</c:v>
                </c:pt>
                <c:pt idx="7">
                  <c:v>8.0857100687604486</c:v>
                </c:pt>
                <c:pt idx="8">
                  <c:v>8.8303975871353515</c:v>
                </c:pt>
              </c:numCache>
            </c:numRef>
          </c:val>
          <c:extLst>
            <c:ext xmlns:c16="http://schemas.microsoft.com/office/drawing/2014/chart" uri="{C3380CC4-5D6E-409C-BE32-E72D297353CC}">
              <c16:uniqueId val="{00000003-3CE4-47C6-BC1F-69295B0DAF07}"/>
            </c:ext>
          </c:extLst>
        </c:ser>
        <c:dLbls>
          <c:showLegendKey val="0"/>
          <c:showVal val="0"/>
          <c:showCatName val="0"/>
          <c:showSerName val="0"/>
          <c:showPercent val="0"/>
          <c:showBubbleSize val="0"/>
        </c:dLbls>
        <c:gapWidth val="80"/>
        <c:overlap val="100"/>
        <c:axId val="541481231"/>
        <c:axId val="1"/>
      </c:barChart>
      <c:catAx>
        <c:axId val="5414812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541481231"/>
        <c:crosses val="min"/>
        <c:crossBetween val="between"/>
        <c:majorUnit val="20"/>
      </c:valAx>
    </c:plotArea>
    <c:plotVisOnly val="0"/>
    <c:dispBlanksAs val="gap"/>
    <c:showDLblsOverMax val="1"/>
  </c:chart>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980636237897647E-2"/>
          <c:y val="5.8492688413948259E-2"/>
          <c:w val="0.96403872752420472"/>
          <c:h val="0.88301462317210344"/>
        </c:manualLayout>
      </c:layout>
      <c:barChart>
        <c:barDir val="col"/>
        <c:grouping val="stacked"/>
        <c:varyColors val="0"/>
        <c:ser>
          <c:idx val="0"/>
          <c:order val="0"/>
          <c:spPr>
            <a:solidFill>
              <a:schemeClr val="tx2"/>
            </a:solidFill>
            <a:ln>
              <a:noFill/>
            </a:ln>
          </c:spPr>
          <c:invertIfNegative val="0"/>
          <c:val>
            <c:numRef>
              <c:f>Sheet1!$A$1:$F$1</c:f>
              <c:numCache>
                <c:formatCode>General</c:formatCode>
                <c:ptCount val="6"/>
                <c:pt idx="0">
                  <c:v>36.740771193299977</c:v>
                </c:pt>
                <c:pt idx="1">
                  <c:v>35.470262103329461</c:v>
                </c:pt>
                <c:pt idx="2">
                  <c:v>33.568121685333331</c:v>
                </c:pt>
                <c:pt idx="3">
                  <c:v>30.07653664999998</c:v>
                </c:pt>
                <c:pt idx="4">
                  <c:v>31.6</c:v>
                </c:pt>
                <c:pt idx="5">
                  <c:v>33.5</c:v>
                </c:pt>
              </c:numCache>
            </c:numRef>
          </c:val>
          <c:extLst>
            <c:ext xmlns:c16="http://schemas.microsoft.com/office/drawing/2014/chart" uri="{C3380CC4-5D6E-409C-BE32-E72D297353CC}">
              <c16:uniqueId val="{00000000-26CF-444C-BE85-5FF46CACA22D}"/>
            </c:ext>
          </c:extLst>
        </c:ser>
        <c:ser>
          <c:idx val="1"/>
          <c:order val="1"/>
          <c:spPr>
            <a:solidFill>
              <a:schemeClr val="bg2"/>
            </a:solidFill>
            <a:ln>
              <a:noFill/>
            </a:ln>
          </c:spPr>
          <c:invertIfNegative val="0"/>
          <c:val>
            <c:numRef>
              <c:f>Sheet1!$A$2:$F$2</c:f>
              <c:numCache>
                <c:formatCode>General</c:formatCode>
                <c:ptCount val="6"/>
                <c:pt idx="0">
                  <c:v>9.978884618688717</c:v>
                </c:pt>
                <c:pt idx="1">
                  <c:v>10.788092859999999</c:v>
                </c:pt>
                <c:pt idx="2">
                  <c:v>13.139655820000002</c:v>
                </c:pt>
                <c:pt idx="3">
                  <c:v>14.638674639999998</c:v>
                </c:pt>
                <c:pt idx="4">
                  <c:v>15.48360047388924</c:v>
                </c:pt>
                <c:pt idx="5">
                  <c:v>16.575599263452169</c:v>
                </c:pt>
              </c:numCache>
            </c:numRef>
          </c:val>
          <c:extLst>
            <c:ext xmlns:c16="http://schemas.microsoft.com/office/drawing/2014/chart" uri="{C3380CC4-5D6E-409C-BE32-E72D297353CC}">
              <c16:uniqueId val="{00000001-26CF-444C-BE85-5FF46CACA22D}"/>
            </c:ext>
          </c:extLst>
        </c:ser>
        <c:ser>
          <c:idx val="2"/>
          <c:order val="2"/>
          <c:spPr>
            <a:solidFill>
              <a:schemeClr val="accent1"/>
            </a:solidFill>
            <a:ln>
              <a:noFill/>
            </a:ln>
          </c:spPr>
          <c:invertIfNegative val="0"/>
          <c:val>
            <c:numRef>
              <c:f>Sheet1!$A$3:$F$3</c:f>
              <c:numCache>
                <c:formatCode>General</c:formatCode>
                <c:ptCount val="6"/>
                <c:pt idx="0">
                  <c:v>8.1895459876737249</c:v>
                </c:pt>
                <c:pt idx="1">
                  <c:v>8.0662196970332758</c:v>
                </c:pt>
                <c:pt idx="2">
                  <c:v>7.67184431743744</c:v>
                </c:pt>
                <c:pt idx="3">
                  <c:v>9.2958407480527754</c:v>
                </c:pt>
                <c:pt idx="4">
                  <c:v>9.632741892476723</c:v>
                </c:pt>
                <c:pt idx="5">
                  <c:v>9.9698878587134061</c:v>
                </c:pt>
              </c:numCache>
            </c:numRef>
          </c:val>
          <c:extLst>
            <c:ext xmlns:c16="http://schemas.microsoft.com/office/drawing/2014/chart" uri="{C3380CC4-5D6E-409C-BE32-E72D297353CC}">
              <c16:uniqueId val="{00000002-26CF-444C-BE85-5FF46CACA22D}"/>
            </c:ext>
          </c:extLst>
        </c:ser>
        <c:dLbls>
          <c:showLegendKey val="0"/>
          <c:showVal val="0"/>
          <c:showCatName val="0"/>
          <c:showSerName val="0"/>
          <c:showPercent val="0"/>
          <c:showBubbleSize val="0"/>
        </c:dLbls>
        <c:gapWidth val="80"/>
        <c:overlap val="100"/>
        <c:axId val="541487471"/>
        <c:axId val="1"/>
      </c:barChart>
      <c:catAx>
        <c:axId val="54148747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541487471"/>
        <c:crosses val="min"/>
        <c:crossBetween val="between"/>
        <c:majorUnit val="20"/>
      </c:valAx>
    </c:plotArea>
    <c:plotVisOnly val="0"/>
    <c:dispBlanksAs val="gap"/>
    <c:showDLblsOverMax val="1"/>
  </c:chart>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761061946902654E-2"/>
          <c:y val="5.4054054054054057E-2"/>
          <c:w val="0.94247787610619471"/>
          <c:h val="0.89189189189189189"/>
        </c:manualLayout>
      </c:layout>
      <c:barChart>
        <c:barDir val="col"/>
        <c:grouping val="stacked"/>
        <c:varyColors val="0"/>
        <c:ser>
          <c:idx val="0"/>
          <c:order val="0"/>
          <c:spPr>
            <a:solidFill>
              <a:schemeClr val="tx2"/>
            </a:solidFill>
            <a:ln>
              <a:noFill/>
            </a:ln>
          </c:spPr>
          <c:invertIfNegative val="0"/>
          <c:val>
            <c:numRef>
              <c:f>Sheet1!$A$1:$D$1</c:f>
              <c:numCache>
                <c:formatCode>General</c:formatCode>
                <c:ptCount val="4"/>
                <c:pt idx="0">
                  <c:v>42.218937590000024</c:v>
                </c:pt>
                <c:pt idx="1">
                  <c:v>45.645507969999969</c:v>
                </c:pt>
                <c:pt idx="2">
                  <c:v>48.677653952999975</c:v>
                </c:pt>
                <c:pt idx="3">
                  <c:v>51.968656656659796</c:v>
                </c:pt>
              </c:numCache>
            </c:numRef>
          </c:val>
          <c:extLst>
            <c:ext xmlns:c16="http://schemas.microsoft.com/office/drawing/2014/chart" uri="{C3380CC4-5D6E-409C-BE32-E72D297353CC}">
              <c16:uniqueId val="{00000000-3D73-43B3-9B67-D604B9F1A015}"/>
            </c:ext>
          </c:extLst>
        </c:ser>
        <c:ser>
          <c:idx val="1"/>
          <c:order val="1"/>
          <c:spPr>
            <a:solidFill>
              <a:schemeClr val="bg2"/>
            </a:solidFill>
            <a:ln>
              <a:noFill/>
            </a:ln>
          </c:spPr>
          <c:invertIfNegative val="0"/>
          <c:val>
            <c:numRef>
              <c:f>Sheet1!$A$2:$D$2</c:f>
              <c:numCache>
                <c:formatCode>General</c:formatCode>
                <c:ptCount val="4"/>
                <c:pt idx="0">
                  <c:v>10.935930190000001</c:v>
                </c:pt>
                <c:pt idx="1">
                  <c:v>8.4407741999999999</c:v>
                </c:pt>
                <c:pt idx="2">
                  <c:v>9.0652978877331307</c:v>
                </c:pt>
                <c:pt idx="3">
                  <c:v>9.056912491660448</c:v>
                </c:pt>
              </c:numCache>
            </c:numRef>
          </c:val>
          <c:extLst>
            <c:ext xmlns:c16="http://schemas.microsoft.com/office/drawing/2014/chart" uri="{C3380CC4-5D6E-409C-BE32-E72D297353CC}">
              <c16:uniqueId val="{00000001-3D73-43B3-9B67-D604B9F1A015}"/>
            </c:ext>
          </c:extLst>
        </c:ser>
        <c:dLbls>
          <c:showLegendKey val="0"/>
          <c:showVal val="0"/>
          <c:showCatName val="0"/>
          <c:showSerName val="0"/>
          <c:showPercent val="0"/>
          <c:showBubbleSize val="0"/>
        </c:dLbls>
        <c:gapWidth val="80"/>
        <c:overlap val="100"/>
        <c:axId val="1571960912"/>
        <c:axId val="1"/>
      </c:barChart>
      <c:catAx>
        <c:axId val="157196091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71960912"/>
        <c:crosses val="min"/>
        <c:crossBetween val="between"/>
        <c:majorUnit val="20"/>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85548413944083"/>
          <c:y val="7.2857919944977437E-2"/>
          <c:w val="0.79967034582828334"/>
          <c:h val="0.81392522223479324"/>
        </c:manualLayout>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12669455.369999997</c:v>
                </c:pt>
                <c:pt idx="1">
                  <c:v>12240458.780000012</c:v>
                </c:pt>
                <c:pt idx="2">
                  <c:v>12214619.639999988</c:v>
                </c:pt>
                <c:pt idx="3">
                  <c:v>11270885.979999989</c:v>
                </c:pt>
              </c:numCache>
            </c:numRef>
          </c:val>
          <c:extLst>
            <c:ext xmlns:c16="http://schemas.microsoft.com/office/drawing/2014/chart" uri="{C3380CC4-5D6E-409C-BE32-E72D297353CC}">
              <c16:uniqueId val="{00000000-F2BE-45F9-BAE5-17717662D9E3}"/>
            </c:ext>
          </c:extLst>
        </c:ser>
        <c:ser>
          <c:idx val="1"/>
          <c:order val="1"/>
          <c:tx>
            <c:strRef>
              <c:f>Sheet1!$C$1</c:f>
              <c:strCache>
                <c:ptCount val="1"/>
                <c:pt idx="0">
                  <c:v>&lt;2019</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F2BE-45F9-BAE5-17717662D9E3}"/>
                </c:ext>
              </c:extLst>
            </c:dLbl>
            <c:dLbl>
              <c:idx val="1"/>
              <c:layout>
                <c:manualLayout>
                  <c:x val="6.3827210193054696E-3"/>
                  <c:y val="8.11787408857683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2BE-45F9-BAE5-17717662D9E3}"/>
                </c:ext>
              </c:extLst>
            </c:dLbl>
            <c:dLbl>
              <c:idx val="2"/>
              <c:layout>
                <c:manualLayout>
                  <c:x val="-3.1913605096527348E-3"/>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BE-45F9-BAE5-17717662D9E3}"/>
                </c:ext>
              </c:extLst>
            </c:dLbl>
            <c:dLbl>
              <c:idx val="3"/>
              <c:layout>
                <c:manualLayout>
                  <c:x val="0"/>
                  <c:y val="8.11787408857687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c:v>
                </c:pt>
                <c:pt idx="1">
                  <c:v>216622.01</c:v>
                </c:pt>
                <c:pt idx="2">
                  <c:v>257663.53000000003</c:v>
                </c:pt>
                <c:pt idx="3">
                  <c:v>249777.63999999998</c:v>
                </c:pt>
              </c:numCache>
            </c:numRef>
          </c:val>
          <c:extLst>
            <c:ext xmlns:c16="http://schemas.microsoft.com/office/drawing/2014/chart" uri="{C3380CC4-5D6E-409C-BE32-E72D297353CC}">
              <c16:uniqueId val="{00000005-F2BE-45F9-BAE5-17717662D9E3}"/>
            </c:ext>
          </c:extLst>
        </c:ser>
        <c:ser>
          <c:idx val="2"/>
          <c:order val="2"/>
          <c:tx>
            <c:strRef>
              <c:f>Sheet1!$D$1</c:f>
              <c:strCache>
                <c:ptCount val="1"/>
                <c:pt idx="0">
                  <c:v>&lt;2020</c:v>
                </c:pt>
              </c:strCache>
            </c:strRef>
          </c:tx>
          <c:spPr>
            <a:solidFill>
              <a:schemeClr val="bg2"/>
            </a:solidFill>
            <a:ln>
              <a:noFill/>
            </a:ln>
            <a:effectLst/>
          </c:spPr>
          <c:invertIfNegative val="0"/>
          <c:dLbls>
            <c:delete val="1"/>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0</c:v>
                </c:pt>
                <c:pt idx="1">
                  <c:v>0</c:v>
                </c:pt>
                <c:pt idx="2">
                  <c:v>306698.96000000002</c:v>
                </c:pt>
                <c:pt idx="3">
                  <c:v>287577.56999999995</c:v>
                </c:pt>
              </c:numCache>
            </c:numRef>
          </c:val>
          <c:extLst>
            <c:ext xmlns:c16="http://schemas.microsoft.com/office/drawing/2014/chart" uri="{C3380CC4-5D6E-409C-BE32-E72D297353CC}">
              <c16:uniqueId val="{0000000A-F2BE-45F9-BAE5-17717662D9E3}"/>
            </c:ext>
          </c:extLst>
        </c:ser>
        <c:ser>
          <c:idx val="3"/>
          <c:order val="3"/>
          <c:tx>
            <c:strRef>
              <c:f>Sheet1!$E$1</c:f>
              <c:strCache>
                <c:ptCount val="1"/>
                <c:pt idx="0">
                  <c:v>&lt;2021</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F2BE-45F9-BAE5-17717662D9E3}"/>
                </c:ext>
              </c:extLst>
            </c:dLbl>
            <c:dLbl>
              <c:idx val="1"/>
              <c:delete val="1"/>
              <c:extLst>
                <c:ext xmlns:c15="http://schemas.microsoft.com/office/drawing/2012/chart" uri="{CE6537A1-D6FC-4f65-9D91-7224C49458BB}"/>
                <c:ext xmlns:c16="http://schemas.microsoft.com/office/drawing/2014/chart" uri="{C3380CC4-5D6E-409C-BE32-E72D297353CC}">
                  <c16:uniqueId val="{0000000C-F2BE-45F9-BAE5-17717662D9E3}"/>
                </c:ext>
              </c:extLst>
            </c:dLbl>
            <c:dLbl>
              <c:idx val="2"/>
              <c:delete val="1"/>
              <c:extLst>
                <c:ext xmlns:c15="http://schemas.microsoft.com/office/drawing/2012/chart" uri="{CE6537A1-D6FC-4f65-9D91-7224C49458BB}"/>
                <c:ext xmlns:c16="http://schemas.microsoft.com/office/drawing/2014/chart" uri="{C3380CC4-5D6E-409C-BE32-E72D297353CC}">
                  <c16:uniqueId val="{0000000D-F2BE-45F9-BAE5-17717662D9E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0</c:v>
                </c:pt>
                <c:pt idx="1">
                  <c:v>0</c:v>
                </c:pt>
                <c:pt idx="2">
                  <c:v>0</c:v>
                </c:pt>
                <c:pt idx="3">
                  <c:v>520986.49999999988</c:v>
                </c:pt>
              </c:numCache>
            </c:numRef>
          </c:val>
          <c:extLst>
            <c:ext xmlns:c16="http://schemas.microsoft.com/office/drawing/2014/chart" uri="{C3380CC4-5D6E-409C-BE32-E72D297353CC}">
              <c16:uniqueId val="{0000000F-F2BE-45F9-BAE5-17717662D9E3}"/>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2017</c:v>
                </c:pt>
                <c:pt idx="1">
                  <c:v>2018</c:v>
                </c:pt>
                <c:pt idx="2">
                  <c:v>2019</c:v>
                </c:pt>
              </c:numCache>
            </c:numRef>
          </c:cat>
          <c:val>
            <c:numRef>
              <c:f>Sheet1!$F$2:$F$5</c:f>
              <c:numCache>
                <c:formatCode>General</c:formatCode>
                <c:ptCount val="4"/>
                <c:pt idx="0">
                  <c:v>12669455.369999997</c:v>
                </c:pt>
                <c:pt idx="1">
                  <c:v>12457080.790000012</c:v>
                </c:pt>
                <c:pt idx="2">
                  <c:v>12778982.129999988</c:v>
                </c:pt>
                <c:pt idx="3">
                  <c:v>12329227.68999999</c:v>
                </c:pt>
              </c:numCache>
            </c:numRef>
          </c:val>
          <c:smooth val="0"/>
          <c:extLst>
            <c:ext xmlns:c16="http://schemas.microsoft.com/office/drawing/2014/chart" uri="{C3380CC4-5D6E-409C-BE32-E72D297353CC}">
              <c16:uniqueId val="{00000010-F2BE-45F9-BAE5-17717662D9E3}"/>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ax val="15000000"/>
          <c:min val="0"/>
        </c:scaling>
        <c:delete val="0"/>
        <c:axPos val="l"/>
        <c:numFmt formatCode="&quot;€&quot;#,##0&quot;m&quot;;&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dispUnits>
          <c:builtInUnit val="millions"/>
        </c:dispUnits>
      </c:valAx>
      <c:valAx>
        <c:axId val="309720559"/>
        <c:scaling>
          <c:orientation val="minMax"/>
          <c:min val="0"/>
        </c:scaling>
        <c:delete val="1"/>
        <c:axPos val="r"/>
        <c:numFmt formatCode="0&quot;m€&quot;" sourceLinked="0"/>
        <c:majorTickMark val="out"/>
        <c:minorTickMark val="none"/>
        <c:tickLblPos val="nextTo"/>
        <c:crossAx val="275408176"/>
        <c:crosses val="max"/>
        <c:crossBetween val="between"/>
        <c:dispUnits>
          <c:builtInUnit val="millions"/>
        </c:dispUnits>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Recurring</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 ##0\ "€"</c:formatCode>
                <c:ptCount val="4"/>
                <c:pt idx="0">
                  <c:v>36892408.399999999</c:v>
                </c:pt>
                <c:pt idx="1">
                  <c:v>37354527.079999998</c:v>
                </c:pt>
                <c:pt idx="2">
                  <c:v>39193519.800000034</c:v>
                </c:pt>
                <c:pt idx="3">
                  <c:v>38668045.049999997</c:v>
                </c:pt>
              </c:numCache>
            </c:numRef>
          </c:val>
          <c:extLst>
            <c:ext xmlns:c16="http://schemas.microsoft.com/office/drawing/2014/chart" uri="{C3380CC4-5D6E-409C-BE32-E72D297353CC}">
              <c16:uniqueId val="{00000000-E9A8-441D-BBD0-CCAC783DFD9B}"/>
            </c:ext>
          </c:extLst>
        </c:ser>
        <c:ser>
          <c:idx val="1"/>
          <c:order val="1"/>
          <c:tx>
            <c:strRef>
              <c:f>Sheet1!$C$1</c:f>
              <c:strCache>
                <c:ptCount val="1"/>
                <c:pt idx="0">
                  <c:v>One Shot</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50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 ##0\ "€"</c:formatCode>
                <c:ptCount val="4"/>
                <c:pt idx="0">
                  <c:v>5525838.6900000004</c:v>
                </c:pt>
                <c:pt idx="1">
                  <c:v>4891509.7399999993</c:v>
                </c:pt>
                <c:pt idx="2">
                  <c:v>4074024.66</c:v>
                </c:pt>
                <c:pt idx="3">
                  <c:v>2820588.9099999997</c:v>
                </c:pt>
              </c:numCache>
            </c:numRef>
          </c:val>
          <c:extLst>
            <c:ext xmlns:c16="http://schemas.microsoft.com/office/drawing/2014/chart" uri="{C3380CC4-5D6E-409C-BE32-E72D297353CC}">
              <c16:uniqueId val="{00000001-E9A8-441D-BBD0-CCAC783DFD9B}"/>
            </c:ext>
          </c:extLst>
        </c:ser>
        <c:ser>
          <c:idx val="2"/>
          <c:order val="2"/>
          <c:tx>
            <c:strRef>
              <c:f>Sheet1!$D$1</c:f>
              <c:strCache>
                <c:ptCount val="1"/>
                <c:pt idx="0">
                  <c:v>D&amp;B I</c:v>
                </c:pt>
              </c:strCache>
            </c:strRef>
          </c:tx>
          <c:spPr>
            <a:solidFill>
              <a:schemeClr val="bg2">
                <a:lumMod val="20000"/>
                <a:lumOff val="8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 ##0\ "€"</c:formatCode>
                <c:ptCount val="4"/>
                <c:pt idx="0">
                  <c:v>9701120.1500000022</c:v>
                </c:pt>
                <c:pt idx="1">
                  <c:v>9886356.5700000003</c:v>
                </c:pt>
                <c:pt idx="2">
                  <c:v>11185749.07</c:v>
                </c:pt>
                <c:pt idx="3">
                  <c:v>12325808.259999998</c:v>
                </c:pt>
              </c:numCache>
            </c:numRef>
          </c:val>
          <c:extLst>
            <c:ext xmlns:c16="http://schemas.microsoft.com/office/drawing/2014/chart" uri="{C3380CC4-5D6E-409C-BE32-E72D297353CC}">
              <c16:uniqueId val="{00000002-E9A8-441D-BBD0-CCAC783DFD9B}"/>
            </c:ext>
          </c:extLst>
        </c:ser>
        <c:ser>
          <c:idx val="3"/>
          <c:order val="3"/>
          <c:tx>
            <c:strRef>
              <c:f>Sheet1!$E$1</c:f>
              <c:strCache>
                <c:ptCount val="1"/>
                <c:pt idx="0">
                  <c:v>IAA</c:v>
                </c:pt>
              </c:strCache>
            </c:strRef>
          </c:tx>
          <c:spPr>
            <a:solidFill>
              <a:schemeClr val="tx1"/>
            </a:solidFill>
            <a:ln w="25400">
              <a:noFill/>
            </a:ln>
            <a:effectLst/>
          </c:spPr>
          <c:invertIfNegative val="0"/>
          <c:dLbls>
            <c:dLbl>
              <c:idx val="0"/>
              <c:layout>
                <c:manualLayout>
                  <c:x val="-9.9762470308788626E-2"/>
                  <c:y val="8.00937917220858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FD7-4A6C-8446-1A0ABF99412B}"/>
                </c:ext>
              </c:extLst>
            </c:dLbl>
            <c:dLbl>
              <c:idx val="1"/>
              <c:layout>
                <c:manualLayout>
                  <c:x val="-9.026128266033257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FD7-4A6C-8446-1A0ABF99412B}"/>
                </c:ext>
              </c:extLst>
            </c:dLbl>
            <c:dLbl>
              <c:idx val="2"/>
              <c:layout>
                <c:manualLayout>
                  <c:x val="-7.60095011876484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FD7-4A6C-8446-1A0ABF99412B}"/>
                </c:ext>
              </c:extLst>
            </c:dLbl>
            <c:dLbl>
              <c:idx val="3"/>
              <c:layout>
                <c:manualLayout>
                  <c:x val="-8.076009501187639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FD7-4A6C-8446-1A0ABF99412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"€"#,##0_);[Red]\("€"#,##0\)</c:formatCode>
                <c:ptCount val="4"/>
                <c:pt idx="0">
                  <c:v>1000000</c:v>
                </c:pt>
                <c:pt idx="1">
                  <c:v>1000000</c:v>
                </c:pt>
                <c:pt idx="2">
                  <c:v>1163452</c:v>
                </c:pt>
                <c:pt idx="3">
                  <c:v>1263413</c:v>
                </c:pt>
              </c:numCache>
            </c:numRef>
          </c:val>
          <c:extLst>
            <c:ext xmlns:c16="http://schemas.microsoft.com/office/drawing/2014/chart" uri="{C3380CC4-5D6E-409C-BE32-E72D297353CC}">
              <c16:uniqueId val="{00000001-6E33-4B0D-BB15-07F181D5A73B}"/>
            </c:ext>
          </c:extLst>
        </c:ser>
        <c:dLbls>
          <c:showLegendKey val="0"/>
          <c:showVal val="0"/>
          <c:showCatName val="0"/>
          <c:showSerName val="0"/>
          <c:showPercent val="0"/>
          <c:showBubbleSize val="0"/>
        </c:dLbls>
        <c:gapWidth val="150"/>
        <c:overlap val="100"/>
        <c:axId val="11115967"/>
        <c:axId val="11131359"/>
      </c:barChart>
      <c:lineChart>
        <c:grouping val="standard"/>
        <c:varyColors val="0"/>
        <c:ser>
          <c:idx val="4"/>
          <c:order val="4"/>
          <c:tx>
            <c:strRef>
              <c:f>Sheet1!$F$1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anchor="ctr" anchorCtr="1"/>
              <a:lstStyle/>
              <a:p>
                <a:pP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 ##0\ "€"</c:formatCode>
                <c:ptCount val="4"/>
                <c:pt idx="0">
                  <c:v>53119367.239999995</c:v>
                </c:pt>
                <c:pt idx="1">
                  <c:v>53132393.390000001</c:v>
                </c:pt>
                <c:pt idx="2">
                  <c:v>55616745.530000038</c:v>
                </c:pt>
                <c:pt idx="3">
                  <c:v>55077855.219999991</c:v>
                </c:pt>
              </c:numCache>
            </c:numRef>
          </c:val>
          <c:smooth val="0"/>
          <c:extLst>
            <c:ext xmlns:c16="http://schemas.microsoft.com/office/drawing/2014/chart" uri="{C3380CC4-5D6E-409C-BE32-E72D297353CC}">
              <c16:uniqueId val="{00000001-862C-43C9-B0E6-AABEC6ED011E}"/>
            </c:ext>
          </c:extLst>
        </c:ser>
        <c:dLbls>
          <c:showLegendKey val="0"/>
          <c:showVal val="0"/>
          <c:showCatName val="0"/>
          <c:showSerName val="0"/>
          <c:showPercent val="0"/>
          <c:showBubbleSize val="0"/>
        </c:dLbls>
        <c:marker val="1"/>
        <c:smooth val="0"/>
        <c:axId val="1965710064"/>
        <c:axId val="1965697584"/>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dispUnits>
          <c:builtInUnit val="millions"/>
        </c:dispUnits>
      </c:valAx>
      <c:valAx>
        <c:axId val="1965697584"/>
        <c:scaling>
          <c:orientation val="minMax"/>
          <c:min val="0"/>
        </c:scaling>
        <c:delete val="1"/>
        <c:axPos val="r"/>
        <c:numFmt formatCode="#,##0" sourceLinked="0"/>
        <c:majorTickMark val="out"/>
        <c:minorTickMark val="none"/>
        <c:tickLblPos val="nextTo"/>
        <c:crossAx val="1965710064"/>
        <c:crosses val="max"/>
        <c:crossBetween val="between"/>
        <c:dispUnits>
          <c:builtInUnit val="millions"/>
        </c:dispUnits>
      </c:valAx>
      <c:catAx>
        <c:axId val="1965710064"/>
        <c:scaling>
          <c:orientation val="minMax"/>
        </c:scaling>
        <c:delete val="1"/>
        <c:axPos val="b"/>
        <c:numFmt formatCode="General" sourceLinked="1"/>
        <c:majorTickMark val="out"/>
        <c:minorTickMark val="none"/>
        <c:tickLblPos val="nextTo"/>
        <c:crossAx val="1965697584"/>
        <c:crosses val="autoZero"/>
        <c:auto val="1"/>
        <c:lblAlgn val="ctr"/>
        <c:lblOffset val="100"/>
        <c:noMultiLvlLbl val="0"/>
      </c:catAx>
      <c:spPr>
        <a:noFill/>
        <a:ln>
          <a:noFill/>
        </a:ln>
        <a:effectLst/>
      </c:spPr>
    </c:plotArea>
    <c:legend>
      <c:legendPos val="b"/>
      <c:legendEntry>
        <c:idx val="4"/>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Direct offer</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_-* #\ ##0\ "€"_-;\-* #\ ##0\ "€"_-;_-* "-"??\ "€"_-;_-@_-</c:formatCode>
                <c:ptCount val="4"/>
                <c:pt idx="0">
                  <c:v>46719655.811988696</c:v>
                </c:pt>
                <c:pt idx="1">
                  <c:v>46258354.963329464</c:v>
                </c:pt>
                <c:pt idx="2">
                  <c:v>46707777.505333327</c:v>
                </c:pt>
                <c:pt idx="3">
                  <c:v>44715211.289999984</c:v>
                </c:pt>
              </c:numCache>
            </c:numRef>
          </c:val>
          <c:extLst>
            <c:ext xmlns:c16="http://schemas.microsoft.com/office/drawing/2014/chart" uri="{C3380CC4-5D6E-409C-BE32-E72D297353CC}">
              <c16:uniqueId val="{00000000-E9A8-441D-BBD0-CCAC783DFD9B}"/>
            </c:ext>
          </c:extLst>
        </c:ser>
        <c:ser>
          <c:idx val="1"/>
          <c:order val="1"/>
          <c:tx>
            <c:strRef>
              <c:f>Sheet1!$C$1</c:f>
              <c:strCache>
                <c:ptCount val="1"/>
                <c:pt idx="0">
                  <c:v>D&amp;B I</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_-* #\ ##0\ "€"_-;\-* #\ ##0\ "€"_-;_-* "-"??\ "€"_-;_-@_-</c:formatCode>
                <c:ptCount val="4"/>
                <c:pt idx="0">
                  <c:v>8189545.9876737269</c:v>
                </c:pt>
                <c:pt idx="1">
                  <c:v>8066219.6970332749</c:v>
                </c:pt>
                <c:pt idx="2">
                  <c:v>7671844.3174374402</c:v>
                </c:pt>
                <c:pt idx="3">
                  <c:v>9295840.7480527777</c:v>
                </c:pt>
              </c:numCache>
            </c:numRef>
          </c:val>
          <c:extLst>
            <c:ext xmlns:c16="http://schemas.microsoft.com/office/drawing/2014/chart" uri="{C3380CC4-5D6E-409C-BE32-E72D297353CC}">
              <c16:uniqueId val="{00000001-E9A8-441D-BBD0-CCAC783DFD9B}"/>
            </c:ext>
          </c:extLst>
        </c:ser>
        <c:dLbls>
          <c:showLegendKey val="0"/>
          <c:showVal val="0"/>
          <c:showCatName val="0"/>
          <c:showSerName val="0"/>
          <c:showPercent val="0"/>
          <c:showBubbleSize val="0"/>
        </c:dLbls>
        <c:gapWidth val="50"/>
        <c:overlap val="100"/>
        <c:axId val="11115967"/>
        <c:axId val="11131359"/>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layout>
                <c:manualLayout>
                  <c:x val="-8.0466181942801404E-2"/>
                  <c:y val="-0.593214353059740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28-4860-AFE1-BB2E00E6E35B}"/>
                </c:ext>
              </c:extLst>
            </c:dLbl>
            <c:dLbl>
              <c:idx val="1"/>
              <c:layout>
                <c:manualLayout>
                  <c:x val="-7.5714720774959623E-2"/>
                  <c:y val="-0.585204973887531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28-4860-AFE1-BB2E00E6E35B}"/>
                </c:ext>
              </c:extLst>
            </c:dLbl>
            <c:dLbl>
              <c:idx val="2"/>
              <c:layout>
                <c:manualLayout>
                  <c:x val="-7.5714720774959582E-2"/>
                  <c:y val="-0.593214353059740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28-4860-AFE1-BB2E00E6E35B}"/>
                </c:ext>
              </c:extLst>
            </c:dLbl>
            <c:dLbl>
              <c:idx val="3"/>
              <c:layout>
                <c:manualLayout>
                  <c:x val="-6.6211798439275951E-2"/>
                  <c:y val="-0.537148698854280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28-4860-AFE1-BB2E00E6E35B}"/>
                </c:ext>
              </c:extLst>
            </c:dLbl>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_-* #\ ##0\ "€"_-;\-* #\ ##0\ "€"_-;_-* "-"??\ "€"_-;_-@_-</c:formatCode>
                <c:ptCount val="4"/>
                <c:pt idx="0">
                  <c:v>54909201.799662426</c:v>
                </c:pt>
                <c:pt idx="1">
                  <c:v>54324574.660362735</c:v>
                </c:pt>
                <c:pt idx="2">
                  <c:v>54379621.822770767</c:v>
                </c:pt>
                <c:pt idx="3">
                  <c:v>54011052.03805276</c:v>
                </c:pt>
              </c:numCache>
            </c:numRef>
          </c:val>
          <c:smooth val="0"/>
          <c:extLst>
            <c:ext xmlns:c16="http://schemas.microsoft.com/office/drawing/2014/chart" uri="{C3380CC4-5D6E-409C-BE32-E72D297353CC}">
              <c16:uniqueId val="{00000001-8F28-4860-AFE1-BB2E00E6E35B}"/>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dispUnits>
          <c:builtInUnit val="millions"/>
        </c:dispUnits>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382872147457119"/>
          <c:y val="0.10064365279529214"/>
          <c:w val="0.56402998324691467"/>
          <c:h val="0.64289670029424129"/>
        </c:manualLayout>
      </c:layout>
      <c:barChart>
        <c:barDir val="col"/>
        <c:grouping val="stacked"/>
        <c:varyColors val="0"/>
        <c:ser>
          <c:idx val="0"/>
          <c:order val="0"/>
          <c:tx>
            <c:strRef>
              <c:f>Sheet1!$A$2</c:f>
              <c:strCache>
                <c:ptCount val="1"/>
                <c:pt idx="0">
                  <c:v>Renewal (excl. DB&amp;I)</c:v>
                </c:pt>
              </c:strCache>
            </c:strRef>
          </c:tx>
          <c:spPr>
            <a:solidFill>
              <a:schemeClr val="tx2"/>
            </a:solidFill>
            <a:ln>
              <a:noFill/>
            </a:ln>
          </c:spPr>
          <c:invertIfNegative val="0"/>
          <c:dLbls>
            <c:numFmt formatCode="#,##0.00" sourceLinked="0"/>
            <c:spPr>
              <a:noFill/>
              <a:ln>
                <a:noFill/>
              </a:ln>
              <a:effectLst/>
            </c:spPr>
            <c:txPr>
              <a:bodyPr wrap="square" lIns="38100" tIns="19050" rIns="38100" bIns="19050" anchor="ctr">
                <a:spAutoFit/>
              </a:bodyPr>
              <a:lstStyle/>
              <a:p>
                <a:pPr>
                  <a:defRPr>
                    <a:solidFill>
                      <a:schemeClr val="bg1"/>
                    </a:solidFil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Sheet1!$B$2:$C$2</c:f>
              <c:numCache>
                <c:formatCode>#,##0.0;"-"#,##0.0</c:formatCode>
                <c:ptCount val="2"/>
                <c:pt idx="0">
                  <c:v>27.474913149999999</c:v>
                </c:pt>
                <c:pt idx="1">
                  <c:v>29.576207929999999</c:v>
                </c:pt>
              </c:numCache>
            </c:numRef>
          </c:val>
          <c:extLst>
            <c:ext xmlns:c16="http://schemas.microsoft.com/office/drawing/2014/chart" uri="{C3380CC4-5D6E-409C-BE32-E72D297353CC}">
              <c16:uniqueId val="{00000002-60E3-41CB-8044-A171BEFB0413}"/>
            </c:ext>
          </c:extLst>
        </c:ser>
        <c:ser>
          <c:idx val="1"/>
          <c:order val="1"/>
          <c:tx>
            <c:strRef>
              <c:f>Sheet1!$A$3</c:f>
              <c:strCache>
                <c:ptCount val="1"/>
                <c:pt idx="0">
                  <c:v>Renewal DB&amp;I (incl. IAA)</c:v>
                </c:pt>
              </c:strCache>
            </c:strRef>
          </c:tx>
          <c:spPr>
            <a:solidFill>
              <a:schemeClr val="bg2"/>
            </a:solidFill>
            <a:ln>
              <a:noFill/>
            </a:ln>
          </c:spPr>
          <c:invertIfNegative val="0"/>
          <c:dLbls>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Sheet1!$B$3:$C$3</c:f>
              <c:numCache>
                <c:formatCode>#,##0.0;"-"#,##0.0</c:formatCode>
                <c:ptCount val="2"/>
                <c:pt idx="0">
                  <c:v>12.214107579999997</c:v>
                </c:pt>
                <c:pt idx="1">
                  <c:v>13.454391409999996</c:v>
                </c:pt>
              </c:numCache>
            </c:numRef>
          </c:val>
          <c:extLst>
            <c:ext xmlns:c16="http://schemas.microsoft.com/office/drawing/2014/chart" uri="{C3380CC4-5D6E-409C-BE32-E72D297353CC}">
              <c16:uniqueId val="{00000005-60E3-41CB-8044-A171BEFB0413}"/>
            </c:ext>
          </c:extLst>
        </c:ser>
        <c:ser>
          <c:idx val="2"/>
          <c:order val="2"/>
          <c:tx>
            <c:strRef>
              <c:f>Sheet1!$A$4</c:f>
              <c:strCache>
                <c:ptCount val="1"/>
                <c:pt idx="0">
                  <c:v>NetNew</c:v>
                </c:pt>
              </c:strCache>
            </c:strRef>
          </c:tx>
          <c:spPr>
            <a:solidFill>
              <a:srgbClr val="E9F5EC"/>
            </a:solidFill>
            <a:ln>
              <a:noFill/>
            </a:ln>
          </c:spPr>
          <c:invertIfNegative val="0"/>
          <c:dLbls>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Sheet1!$B$4:$C$4</c:f>
              <c:numCache>
                <c:formatCode>#,##0.0;"-"#,##0.0</c:formatCode>
                <c:ptCount val="2"/>
                <c:pt idx="0">
                  <c:v>7.0898603983333288</c:v>
                </c:pt>
                <c:pt idx="1">
                  <c:v>6.4739932600000003</c:v>
                </c:pt>
              </c:numCache>
            </c:numRef>
          </c:val>
          <c:extLst>
            <c:ext xmlns:c16="http://schemas.microsoft.com/office/drawing/2014/chart" uri="{C3380CC4-5D6E-409C-BE32-E72D297353CC}">
              <c16:uniqueId val="{00000008-60E3-41CB-8044-A171BEFB0413}"/>
            </c:ext>
          </c:extLst>
        </c:ser>
        <c:ser>
          <c:idx val="3"/>
          <c:order val="3"/>
          <c:tx>
            <c:strRef>
              <c:f>Sheet1!$A$5</c:f>
              <c:strCache>
                <c:ptCount val="1"/>
                <c:pt idx="0">
                  <c:v>Pay as you go</c:v>
                </c:pt>
              </c:strCache>
            </c:strRef>
          </c:tx>
          <c:spPr>
            <a:solidFill>
              <a:schemeClr val="accent1">
                <a:lumMod val="20000"/>
                <a:lumOff val="80000"/>
              </a:schemeClr>
            </a:solidFill>
          </c:spPr>
          <c:invertIfNegative val="0"/>
          <c:dLbls>
            <c:dLbl>
              <c:idx val="1"/>
              <c:layout>
                <c:manualLayout>
                  <c:x val="2.9732278391516515E-3"/>
                  <c:y val="-3.05841009423431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27-4C84-9338-E28B612B9061}"/>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Sheet1!$B$5:$C$5</c:f>
              <c:numCache>
                <c:formatCode>0.000</c:formatCode>
                <c:ptCount val="2"/>
                <c:pt idx="0">
                  <c:v>4.2619999999999996</c:v>
                </c:pt>
                <c:pt idx="1">
                  <c:v>3.2719999999999998</c:v>
                </c:pt>
              </c:numCache>
            </c:numRef>
          </c:val>
          <c:extLst>
            <c:ext xmlns:c16="http://schemas.microsoft.com/office/drawing/2014/chart" uri="{C3380CC4-5D6E-409C-BE32-E72D297353CC}">
              <c16:uniqueId val="{00000001-1827-4C84-9338-E28B612B9061}"/>
            </c:ext>
          </c:extLst>
        </c:ser>
        <c:ser>
          <c:idx val="4"/>
          <c:order val="4"/>
          <c:tx>
            <c:strRef>
              <c:f>Sheet1!$A$6</c:f>
              <c:strCache>
                <c:ptCount val="1"/>
                <c:pt idx="0">
                  <c:v>Other</c:v>
                </c:pt>
              </c:strCache>
            </c:strRef>
          </c:tx>
          <c:spPr>
            <a:solidFill>
              <a:schemeClr val="accent1">
                <a:lumMod val="75000"/>
              </a:schemeClr>
            </a:solidFill>
          </c:spPr>
          <c:invertIfNegative val="0"/>
          <c:dLbls>
            <c:dLbl>
              <c:idx val="0"/>
              <c:layout>
                <c:manualLayout>
                  <c:x val="-0.10703620220945945"/>
                  <c:y val="2.6691887347625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27-4C84-9338-E28B612B9061}"/>
                </c:ext>
              </c:extLst>
            </c:dLbl>
            <c:dLbl>
              <c:idx val="1"/>
              <c:layout>
                <c:manualLayout>
                  <c:x val="-0.10406297437030786"/>
                  <c:y val="2.6691887347625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27-4C84-9338-E28B612B9061}"/>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Sheet1!$B$1:$C$1</c:f>
              <c:numCache>
                <c:formatCode>General</c:formatCode>
                <c:ptCount val="2"/>
                <c:pt idx="0">
                  <c:v>2019</c:v>
                </c:pt>
                <c:pt idx="1">
                  <c:v>2020</c:v>
                </c:pt>
              </c:numCache>
            </c:numRef>
          </c:cat>
          <c:val>
            <c:numRef>
              <c:f>Sheet1!$B$6:$C$6</c:f>
              <c:numCache>
                <c:formatCode>0.000</c:formatCode>
                <c:ptCount val="2"/>
                <c:pt idx="0">
                  <c:v>4.4401188716666695</c:v>
                </c:pt>
                <c:pt idx="1">
                  <c:v>2.1664074000000042</c:v>
                </c:pt>
              </c:numCache>
            </c:numRef>
          </c:val>
          <c:extLst>
            <c:ext xmlns:c16="http://schemas.microsoft.com/office/drawing/2014/chart" uri="{C3380CC4-5D6E-409C-BE32-E72D297353CC}">
              <c16:uniqueId val="{00000002-1827-4C84-9338-E28B612B9061}"/>
            </c:ext>
          </c:extLst>
        </c:ser>
        <c:dLbls>
          <c:showLegendKey val="0"/>
          <c:showVal val="0"/>
          <c:showCatName val="0"/>
          <c:showSerName val="0"/>
          <c:showPercent val="0"/>
          <c:showBubbleSize val="0"/>
        </c:dLbls>
        <c:gapWidth val="150"/>
        <c:overlap val="100"/>
        <c:axId val="335898783"/>
        <c:axId val="1"/>
      </c:barChart>
      <c:lineChart>
        <c:grouping val="standard"/>
        <c:varyColors val="0"/>
        <c:ser>
          <c:idx val="6"/>
          <c:order val="5"/>
          <c:tx>
            <c:strRef>
              <c:f>Sheet1!$A$7</c:f>
              <c:strCache>
                <c:ptCount val="1"/>
                <c:pt idx="0">
                  <c:v>Total</c:v>
                </c:pt>
              </c:strCache>
            </c:strRef>
          </c:tx>
          <c:spPr>
            <a:ln>
              <a:noFill/>
            </a:ln>
          </c:spPr>
          <c:marker>
            <c:symbol val="none"/>
          </c:marker>
          <c:dLbls>
            <c:dLbl>
              <c:idx val="0"/>
              <c:layout>
                <c:manualLayout>
                  <c:x val="-5.3518101104729723E-2"/>
                  <c:y val="-8.00756620428751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D1C-446A-BDB1-4BD32F97C1B7}"/>
                </c:ext>
              </c:extLst>
            </c:dLbl>
            <c:dLbl>
              <c:idx val="1"/>
              <c:layout>
                <c:manualLayout>
                  <c:x val="-6.8384240300487981E-2"/>
                  <c:y val="-8.6748633879781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1C-446A-BDB1-4BD32F97C1B7}"/>
                </c:ext>
              </c:extLst>
            </c:dLbl>
            <c:numFmt formatCode="#,##0.00" sourceLinked="0"/>
            <c:spPr>
              <a:noFill/>
              <a:ln>
                <a:noFill/>
              </a:ln>
              <a:effectLst/>
            </c:spPr>
            <c:txPr>
              <a:bodyPr wrap="square" lIns="38100" tIns="19050" rIns="38100" bIns="19050" anchor="ctr">
                <a:spAutoFit/>
              </a:bodyPr>
              <a:lstStyle/>
              <a:p>
                <a:pPr>
                  <a:defRPr b="1">
                    <a:solidFill>
                      <a:schemeClr val="tx2"/>
                    </a:solidFil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pt idx="0">
                  <c:v>2019</c:v>
                </c:pt>
                <c:pt idx="1">
                  <c:v>2020</c:v>
                </c:pt>
              </c:numCache>
            </c:numRef>
          </c:cat>
          <c:val>
            <c:numRef>
              <c:f>Sheet1!$B$7:$C$7</c:f>
              <c:numCache>
                <c:formatCode>#,##0.0;"-"#,##0.0</c:formatCode>
                <c:ptCount val="2"/>
                <c:pt idx="0">
                  <c:v>55.480999999999995</c:v>
                </c:pt>
                <c:pt idx="1">
                  <c:v>54.942999999999998</c:v>
                </c:pt>
              </c:numCache>
            </c:numRef>
          </c:val>
          <c:smooth val="0"/>
          <c:extLst>
            <c:ext xmlns:c16="http://schemas.microsoft.com/office/drawing/2014/chart" uri="{C3380CC4-5D6E-409C-BE32-E72D297353CC}">
              <c16:uniqueId val="{00000001-8D1C-446A-BDB1-4BD32F97C1B7}"/>
            </c:ext>
          </c:extLst>
        </c:ser>
        <c:dLbls>
          <c:showLegendKey val="0"/>
          <c:showVal val="1"/>
          <c:showCatName val="0"/>
          <c:showSerName val="0"/>
          <c:showPercent val="0"/>
          <c:showBubbleSize val="0"/>
        </c:dLbls>
        <c:marker val="1"/>
        <c:smooth val="0"/>
        <c:axId val="335898783"/>
        <c:axId val="1"/>
      </c:lineChart>
      <c:catAx>
        <c:axId val="335898783"/>
        <c:scaling>
          <c:orientation val="minMax"/>
        </c:scaling>
        <c:delete val="1"/>
        <c:axPos val="b"/>
        <c:majorGridlines>
          <c:spPr>
            <a:ln>
              <a:noFill/>
            </a:ln>
          </c:spPr>
        </c:majorGridlines>
        <c:numFmt formatCode="General" sourceLinked="1"/>
        <c:majorTickMark val="out"/>
        <c:minorTickMark val="none"/>
        <c:tickLblPos val="nextTo"/>
        <c:crossAx val="1"/>
        <c:crosses val="min"/>
        <c:auto val="0"/>
        <c:lblAlgn val="ctr"/>
        <c:lblOffset val="100"/>
        <c:noMultiLvlLbl val="0"/>
      </c:catAx>
      <c:valAx>
        <c:axId val="1"/>
        <c:scaling>
          <c:orientation val="minMax"/>
          <c:min val="0"/>
        </c:scaling>
        <c:delete val="0"/>
        <c:axPos val="l"/>
        <c:numFmt formatCode="&quot;€&quot;#\ ##0&quot;m&quot;;&quot;-€&quot;#\ ##0&quot;m&quot;" sourceLinked="0"/>
        <c:majorTickMark val="none"/>
        <c:minorTickMark val="none"/>
        <c:tickLblPos val="nextTo"/>
        <c:crossAx val="335898783"/>
        <c:crosses val="min"/>
        <c:crossBetween val="between"/>
      </c:valAx>
    </c:plotArea>
    <c:legend>
      <c:legendPos val="r"/>
      <c:legendEntry>
        <c:idx val="0"/>
        <c:delete val="1"/>
      </c:legendEntry>
      <c:legendEntry>
        <c:idx val="5"/>
        <c:delete val="1"/>
      </c:legendEntry>
      <c:layout>
        <c:manualLayout>
          <c:xMode val="edge"/>
          <c:yMode val="edge"/>
          <c:x val="0.35697439652839363"/>
          <c:y val="0.1985655737704918"/>
          <c:w val="0.16136269352903884"/>
          <c:h val="0.7096364018495166"/>
        </c:manualLayout>
      </c:layout>
      <c:overlay val="0"/>
      <c:txPr>
        <a:bodyPr/>
        <a:lstStyle/>
        <a:p>
          <a:pPr>
            <a:defRPr sz="700"/>
          </a:pPr>
          <a:endParaRPr lang="fr-FR"/>
        </a:p>
      </c:txPr>
    </c:legend>
    <c:plotVisOnly val="0"/>
    <c:dispBlanksAs val="gap"/>
    <c:showDLblsOverMax val="1"/>
  </c:chart>
  <c:txPr>
    <a:bodyPr/>
    <a:lstStyle/>
    <a:p>
      <a:pPr>
        <a:defRPr sz="800"/>
      </a:pPr>
      <a:endParaRPr lang="fr-FR"/>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872848417545807E-2"/>
          <c:y val="6.0606060606060608E-2"/>
          <c:w val="0.94225430316490844"/>
          <c:h val="0.87878787878787878"/>
        </c:manualLayout>
      </c:layout>
      <c:barChart>
        <c:barDir val="col"/>
        <c:grouping val="stacked"/>
        <c:varyColors val="0"/>
        <c:ser>
          <c:idx val="0"/>
          <c:order val="0"/>
          <c:spPr>
            <a:solidFill>
              <a:schemeClr val="tx2"/>
            </a:solidFill>
            <a:ln>
              <a:noFill/>
            </a:ln>
          </c:spPr>
          <c:invertIfNegative val="0"/>
          <c:val>
            <c:numRef>
              <c:f>Sheet1!$A$1:$B$1</c:f>
              <c:numCache>
                <c:formatCode>General</c:formatCode>
                <c:ptCount val="2"/>
                <c:pt idx="0">
                  <c:v>34.462877699999993</c:v>
                </c:pt>
                <c:pt idx="1">
                  <c:v>36.377717869999998</c:v>
                </c:pt>
              </c:numCache>
            </c:numRef>
          </c:val>
          <c:extLst>
            <c:ext xmlns:c16="http://schemas.microsoft.com/office/drawing/2014/chart" uri="{C3380CC4-5D6E-409C-BE32-E72D297353CC}">
              <c16:uniqueId val="{00000000-896B-4776-BA5B-C809253AFACC}"/>
            </c:ext>
          </c:extLst>
        </c:ser>
        <c:ser>
          <c:idx val="1"/>
          <c:order val="1"/>
          <c:spPr>
            <a:solidFill>
              <a:schemeClr val="bg2"/>
            </a:solidFill>
            <a:ln>
              <a:noFill/>
            </a:ln>
          </c:spPr>
          <c:invertIfNegative val="0"/>
          <c:val>
            <c:numRef>
              <c:f>Sheet1!$A$2:$B$2</c:f>
              <c:numCache>
                <c:formatCode>General</c:formatCode>
                <c:ptCount val="2"/>
                <c:pt idx="0">
                  <c:v>7.7560598900000031</c:v>
                </c:pt>
                <c:pt idx="1">
                  <c:v>9.2677900999999991</c:v>
                </c:pt>
              </c:numCache>
            </c:numRef>
          </c:val>
          <c:extLst>
            <c:ext xmlns:c16="http://schemas.microsoft.com/office/drawing/2014/chart" uri="{C3380CC4-5D6E-409C-BE32-E72D297353CC}">
              <c16:uniqueId val="{00000001-896B-4776-BA5B-C809253AFACC}"/>
            </c:ext>
          </c:extLst>
        </c:ser>
        <c:ser>
          <c:idx val="2"/>
          <c:order val="2"/>
          <c:spPr>
            <a:solidFill>
              <a:srgbClr val="E9F5EC"/>
            </a:solidFill>
            <a:ln>
              <a:noFill/>
            </a:ln>
          </c:spPr>
          <c:invertIfNegative val="0"/>
          <c:val>
            <c:numRef>
              <c:f>Sheet1!$A$3:$B$3</c:f>
              <c:numCache>
                <c:formatCode>General</c:formatCode>
                <c:ptCount val="2"/>
                <c:pt idx="0">
                  <c:v>10.935930189999958</c:v>
                </c:pt>
                <c:pt idx="1">
                  <c:v>8.440774200000007</c:v>
                </c:pt>
              </c:numCache>
            </c:numRef>
          </c:val>
          <c:extLst>
            <c:ext xmlns:c16="http://schemas.microsoft.com/office/drawing/2014/chart" uri="{C3380CC4-5D6E-409C-BE32-E72D297353CC}">
              <c16:uniqueId val="{00000002-896B-4776-BA5B-C809253AFACC}"/>
            </c:ext>
          </c:extLst>
        </c:ser>
        <c:dLbls>
          <c:showLegendKey val="0"/>
          <c:showVal val="0"/>
          <c:showCatName val="0"/>
          <c:showSerName val="0"/>
          <c:showPercent val="0"/>
          <c:showBubbleSize val="0"/>
        </c:dLbls>
        <c:gapWidth val="80"/>
        <c:overlap val="100"/>
        <c:axId val="1484883456"/>
        <c:axId val="1"/>
      </c:barChart>
      <c:catAx>
        <c:axId val="148488345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4.086282170000004"/>
          <c:min val="0"/>
        </c:scaling>
        <c:delete val="1"/>
        <c:axPos val="l"/>
        <c:numFmt formatCode="General" sourceLinked="1"/>
        <c:majorTickMark val="out"/>
        <c:minorTickMark val="none"/>
        <c:tickLblPos val="nextTo"/>
        <c:crossAx val="1484883456"/>
        <c:crosses val="min"/>
        <c:crossBetween val="between"/>
      </c:valAx>
    </c:plotArea>
    <c:plotVisOnly val="0"/>
    <c:dispBlanksAs val="gap"/>
    <c:showDLblsOverMax val="1"/>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LoB</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 ##0\ "€"</c:formatCode>
                <c:ptCount val="4"/>
                <c:pt idx="0">
                  <c:v>47000000</c:v>
                </c:pt>
                <c:pt idx="1">
                  <c:v>45100000</c:v>
                </c:pt>
                <c:pt idx="2">
                  <c:v>46300000</c:v>
                </c:pt>
                <c:pt idx="3">
                  <c:v>43300000</c:v>
                </c:pt>
              </c:numCache>
            </c:numRef>
          </c:val>
          <c:extLst>
            <c:ext xmlns:c16="http://schemas.microsoft.com/office/drawing/2014/chart" uri="{C3380CC4-5D6E-409C-BE32-E72D297353CC}">
              <c16:uniqueId val="{00000000-5ECD-451F-B748-166B48719920}"/>
            </c:ext>
          </c:extLst>
        </c:ser>
        <c:ser>
          <c:idx val="1"/>
          <c:order val="1"/>
          <c:tx>
            <c:strRef>
              <c:f>Sheet1!$C$1</c:f>
              <c:strCache>
                <c:ptCount val="1"/>
                <c:pt idx="0">
                  <c:v>Other (incl. D&amp;BI)</c:v>
                </c:pt>
              </c:strCache>
            </c:strRef>
          </c:tx>
          <c:spPr>
            <a:solidFill>
              <a:schemeClr val="bg2">
                <a:lumMod val="60000"/>
                <a:lumOff val="40000"/>
              </a:schemeClr>
            </a:solidFill>
            <a:ln w="28575" cap="rnd">
              <a:noFill/>
              <a:round/>
            </a:ln>
            <a:effectLst/>
          </c:spPr>
          <c:invertIfNegative val="0"/>
          <c:dLbls>
            <c:numFmt formatCode="#,##0.0" sourceLinked="0"/>
            <c:spPr>
              <a:noFill/>
              <a:ln>
                <a:noFill/>
              </a:ln>
              <a:effectLst/>
            </c:spPr>
            <c:txPr>
              <a:bodyPr rot="0" spcFirstLastPara="1" vertOverflow="ellipsis" vert="horz" wrap="square" anchor="ctr" anchorCtr="1"/>
              <a:lstStyle/>
              <a:p>
                <a:pPr algn="ctr">
                  <a:defRPr sz="8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 ##0\ "€"</c:formatCode>
                <c:ptCount val="4"/>
                <c:pt idx="0">
                  <c:v>7200000</c:v>
                </c:pt>
                <c:pt idx="1">
                  <c:v>8000000</c:v>
                </c:pt>
                <c:pt idx="2">
                  <c:v>7600000</c:v>
                </c:pt>
                <c:pt idx="3">
                  <c:v>9300000</c:v>
                </c:pt>
              </c:numCache>
            </c:numRef>
          </c:val>
          <c:extLst>
            <c:ext xmlns:c16="http://schemas.microsoft.com/office/drawing/2014/chart" uri="{C3380CC4-5D6E-409C-BE32-E72D297353CC}">
              <c16:uniqueId val="{00000001-5ECD-451F-B748-166B48719920}"/>
            </c:ext>
          </c:extLst>
        </c:ser>
        <c:ser>
          <c:idx val="3"/>
          <c:order val="3"/>
          <c:tx>
            <c:strRef>
              <c:f>Sheet1!#REF!</c:f>
              <c:strCache>
                <c:ptCount val="1"/>
                <c:pt idx="0">
                  <c:v>#REF!</c:v>
                </c:pt>
              </c:strCache>
            </c:strRef>
          </c:tx>
          <c:spPr>
            <a:solidFill>
              <a:schemeClr val="accent4"/>
            </a:solidFill>
            <a:ln>
              <a:noFill/>
            </a:ln>
            <a:effectLst/>
          </c:spPr>
          <c:invertIfNegative val="0"/>
          <c:cat>
            <c:numRef>
              <c:f>Sheet1!$A$2:$A$5</c:f>
              <c:numCache>
                <c:formatCode>General</c:formatCode>
                <c:ptCount val="4"/>
                <c:pt idx="0">
                  <c:v>2017</c:v>
                </c:pt>
                <c:pt idx="1">
                  <c:v>2018</c:v>
                </c:pt>
                <c:pt idx="2">
                  <c:v>2019</c:v>
                </c:pt>
                <c:pt idx="3">
                  <c:v>2020</c:v>
                </c:pt>
              </c:numCache>
            </c:numRef>
          </c:cat>
          <c:val>
            <c:numRef>
              <c:f>Sheet1!#REF!</c:f>
              <c:numCache>
                <c:formatCode>General</c:formatCode>
                <c:ptCount val="1"/>
                <c:pt idx="0">
                  <c:v>1</c:v>
                </c:pt>
              </c:numCache>
            </c:numRef>
          </c:val>
          <c:extLst>
            <c:ext xmlns:c16="http://schemas.microsoft.com/office/drawing/2014/chart" uri="{C3380CC4-5D6E-409C-BE32-E72D297353CC}">
              <c16:uniqueId val="{00000003-1217-4E56-B842-027D7360FD25}"/>
            </c:ext>
          </c:extLst>
        </c:ser>
        <c:dLbls>
          <c:showLegendKey val="0"/>
          <c:showVal val="0"/>
          <c:showCatName val="0"/>
          <c:showSerName val="0"/>
          <c:showPercent val="0"/>
          <c:showBubbleSize val="0"/>
        </c:dLbls>
        <c:gapWidth val="150"/>
        <c:overlap val="100"/>
        <c:axId val="11115967"/>
        <c:axId val="11131359"/>
      </c:barChart>
      <c:lineChart>
        <c:grouping val="stacked"/>
        <c:varyColors val="0"/>
        <c:ser>
          <c:idx val="2"/>
          <c:order val="2"/>
          <c:tx>
            <c:strRef>
              <c:f>Sheet1!$D$1</c:f>
              <c:strCache>
                <c:ptCount val="1"/>
                <c:pt idx="0">
                  <c:v>TOTAL</c:v>
                </c:pt>
              </c:strCache>
            </c:strRef>
          </c:tx>
          <c:spPr>
            <a:ln w="28575" cap="rnd">
              <a:noFill/>
              <a:round/>
            </a:ln>
            <a:effectLst/>
          </c:spPr>
          <c:marker>
            <c:symbol val="circle"/>
            <c:size val="5"/>
            <c:spPr>
              <a:noFill/>
              <a:ln w="9525">
                <a:noFill/>
              </a:ln>
              <a:effectLst/>
            </c:spPr>
          </c:marker>
          <c:dLbls>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 ##0.0\ "€"</c:formatCode>
                <c:ptCount val="4"/>
                <c:pt idx="0">
                  <c:v>54200000</c:v>
                </c:pt>
                <c:pt idx="1">
                  <c:v>53100000</c:v>
                </c:pt>
                <c:pt idx="2">
                  <c:v>53900000</c:v>
                </c:pt>
                <c:pt idx="3">
                  <c:v>52600000</c:v>
                </c:pt>
              </c:numCache>
            </c:numRef>
          </c:val>
          <c:smooth val="0"/>
          <c:extLst>
            <c:ext xmlns:c16="http://schemas.microsoft.com/office/drawing/2014/chart" uri="{C3380CC4-5D6E-409C-BE32-E72D297353CC}">
              <c16:uniqueId val="{00000005-5ECD-451F-B748-166B48719920}"/>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70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10000000"/>
        <c:dispUnits>
          <c:builtInUnit val="millions"/>
        </c:dispUnits>
      </c:valAx>
      <c:spPr>
        <a:noFill/>
        <a:ln>
          <a:noFill/>
        </a:ln>
        <a:effectLst/>
      </c:spPr>
    </c:plotArea>
    <c:legend>
      <c:legendPos val="b"/>
      <c:legendEntry>
        <c:idx val="2"/>
        <c:delete val="1"/>
      </c:legendEntry>
      <c:legendEntry>
        <c:idx val="3"/>
        <c:delete val="1"/>
      </c:legendEntry>
      <c:layout>
        <c:manualLayout>
          <c:xMode val="edge"/>
          <c:yMode val="edge"/>
          <c:x val="0.23704478570161872"/>
          <c:y val="0.84196891788977324"/>
          <c:w val="0.53541335093244624"/>
          <c:h val="0.1482713333123281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Revenue</c:v>
                </c:pt>
              </c:strCache>
            </c:strRef>
          </c:tx>
          <c:spPr>
            <a:solidFill>
              <a:schemeClr val="tx2">
                <a:lumMod val="75000"/>
              </a:schemeClr>
            </a:solidFill>
            <a:ln>
              <a:noFill/>
            </a:ln>
            <a:effectLst/>
          </c:spPr>
          <c:invertIfNegative val="0"/>
          <c:dLbls>
            <c:dLbl>
              <c:idx val="0"/>
              <c:layout>
                <c:manualLayout>
                  <c:x val="-4.6057028755905364E-3"/>
                  <c:y val="-0.304154502202859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D06-400D-9745-C39F76117101}"/>
                </c:ext>
              </c:extLst>
            </c:dLbl>
            <c:dLbl>
              <c:idx val="1"/>
              <c:layout>
                <c:manualLayout>
                  <c:x val="-4.2218455315048144E-17"/>
                  <c:y val="-0.289663964932530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D06-400D-9745-C39F76117101}"/>
                </c:ext>
              </c:extLst>
            </c:dLbl>
            <c:dLbl>
              <c:idx val="2"/>
              <c:layout>
                <c:manualLayout>
                  <c:x val="-9.2114057511810728E-3"/>
                  <c:y val="-0.2947152112985614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06-400D-9745-C39F76117101}"/>
                </c:ext>
              </c:extLst>
            </c:dLbl>
            <c:dLbl>
              <c:idx val="3"/>
              <c:layout>
                <c:manualLayout>
                  <c:x val="-4.6057028755905364E-3"/>
                  <c:y val="-0.2897123794344417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D06-400D-9745-C39F76117101}"/>
                </c:ext>
              </c:extLst>
            </c:dLbl>
            <c:numFmt formatCode="#,##0.0" sourceLinked="0"/>
            <c:spPr>
              <a:noFill/>
              <a:ln>
                <a:noFill/>
              </a:ln>
              <a:effectLst/>
            </c:spPr>
            <c:txPr>
              <a:bodyPr rot="0" spcFirstLastPara="1" vertOverflow="ellipsis" vert="horz" wrap="square" anchor="ctr" anchorCtr="1"/>
              <a:lstStyle/>
              <a:p>
                <a:pPr>
                  <a:defRPr sz="800" b="1" i="0" u="none" strike="noStrike" kern="1200" baseline="0">
                    <a:solidFill>
                      <a:schemeClr val="tx2"/>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9200000</c:v>
                </c:pt>
                <c:pt idx="1">
                  <c:v>9402000</c:v>
                </c:pt>
                <c:pt idx="2">
                  <c:v>9729000.0000000019</c:v>
                </c:pt>
                <c:pt idx="3">
                  <c:v>8627000</c:v>
                </c:pt>
              </c:numCache>
            </c:numRef>
          </c:val>
          <c:extLst>
            <c:ext xmlns:c16="http://schemas.microsoft.com/office/drawing/2014/chart" uri="{C3380CC4-5D6E-409C-BE32-E72D297353CC}">
              <c16:uniqueId val="{00000000-5ECD-451F-B748-166B48719920}"/>
            </c:ext>
          </c:extLst>
        </c:ser>
        <c:dLbls>
          <c:dLblPos val="ctr"/>
          <c:showLegendKey val="0"/>
          <c:showVal val="1"/>
          <c:showCatName val="0"/>
          <c:showSerName val="0"/>
          <c:showPercent val="0"/>
          <c:showBubbleSize val="0"/>
        </c:dLbls>
        <c:gapWidth val="50"/>
        <c:overlap val="100"/>
        <c:axId val="11115967"/>
        <c:axId val="11131359"/>
      </c:bar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15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5000000"/>
        <c:dispUnits>
          <c:builtInUnit val="millions"/>
        </c:dispUnits>
      </c:valAx>
      <c:spPr>
        <a:noFill/>
        <a:ln>
          <a:noFill/>
        </a:ln>
        <a:effectLst/>
      </c:spPr>
    </c:plotArea>
    <c:legend>
      <c:legendPos val="b"/>
      <c:legendEntry>
        <c:idx val="0"/>
        <c:delete val="1"/>
      </c:legendEntry>
      <c:layout>
        <c:manualLayout>
          <c:xMode val="edge"/>
          <c:yMode val="edge"/>
          <c:x val="4.9999962586919938E-2"/>
          <c:y val="0.82384959842860361"/>
          <c:w val="0.89999967361160726"/>
          <c:h val="0.1371114063798017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Revenue</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"€"#,##0_);\("€"#,##0\)</c:formatCode>
                <c:ptCount val="4"/>
                <c:pt idx="0">
                  <c:v>8798498.4600000009</c:v>
                </c:pt>
                <c:pt idx="1">
                  <c:v>9370247.1400000006</c:v>
                </c:pt>
                <c:pt idx="2">
                  <c:v>9449427.2200000007</c:v>
                </c:pt>
                <c:pt idx="3">
                  <c:v>8254992.9900000002</c:v>
                </c:pt>
              </c:numCache>
            </c:numRef>
          </c:val>
          <c:extLst>
            <c:ext xmlns:c16="http://schemas.microsoft.com/office/drawing/2014/chart" uri="{C3380CC4-5D6E-409C-BE32-E72D297353CC}">
              <c16:uniqueId val="{00000000-5ECD-451F-B748-166B48719920}"/>
            </c:ext>
          </c:extLst>
        </c:ser>
        <c:ser>
          <c:idx val="1"/>
          <c:order val="1"/>
          <c:tx>
            <c:strRef>
              <c:f>Sheet1!$C$1</c:f>
              <c:strCache>
                <c:ptCount val="1"/>
                <c:pt idx="0">
                  <c:v>FAE/PCA/AAE </c:v>
                </c:pt>
              </c:strCache>
            </c:strRef>
          </c:tx>
          <c:spPr>
            <a:solidFill>
              <a:schemeClr val="bg2">
                <a:lumMod val="60000"/>
                <a:lumOff val="40000"/>
              </a:schemeClr>
            </a:solidFill>
            <a:ln>
              <a:noFill/>
            </a:ln>
            <a:effectLst/>
          </c:spPr>
          <c:invertIfNegative val="0"/>
          <c:dLbls>
            <c:dLbl>
              <c:idx val="0"/>
              <c:layout>
                <c:manualLayout>
                  <c:x val="-0.12435397764094448"/>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24-4808-B184-A1693D206AA6}"/>
                </c:ext>
              </c:extLst>
            </c:dLbl>
            <c:dLbl>
              <c:idx val="1"/>
              <c:layout>
                <c:manualLayout>
                  <c:x val="-0.1013254632629918"/>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E24-4808-B184-A1693D206AA6}"/>
                </c:ext>
              </c:extLst>
            </c:dLbl>
            <c:dLbl>
              <c:idx val="2"/>
              <c:layout>
                <c:manualLayout>
                  <c:x val="-0.10593116613858242"/>
                  <c:y val="-8.55551281541716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E24-4808-B184-A1693D206AA6}"/>
                </c:ext>
              </c:extLst>
            </c:dLbl>
            <c:dLbl>
              <c:idx val="3"/>
              <c:layout>
                <c:manualLayout>
                  <c:x val="-0.10132546326299188"/>
                  <c:y val="-4.277756407708588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24-4808-B184-A1693D206AA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c:v>
                </c:pt>
                <c:pt idx="1">
                  <c:v>132521.06999999747</c:v>
                </c:pt>
                <c:pt idx="2">
                  <c:v>300559.60999999876</c:v>
                </c:pt>
                <c:pt idx="3">
                  <c:v>536014.97000000009</c:v>
                </c:pt>
              </c:numCache>
            </c:numRef>
          </c:val>
          <c:extLst>
            <c:ext xmlns:c16="http://schemas.microsoft.com/office/drawing/2014/chart" uri="{C3380CC4-5D6E-409C-BE32-E72D297353CC}">
              <c16:uniqueId val="{00000001-DE94-4BB5-BBAC-5267380C0AF6}"/>
            </c:ext>
          </c:extLst>
        </c:ser>
        <c:dLbls>
          <c:showLegendKey val="0"/>
          <c:showVal val="0"/>
          <c:showCatName val="0"/>
          <c:showSerName val="0"/>
          <c:showPercent val="0"/>
          <c:showBubbleSize val="0"/>
        </c:dLbls>
        <c:gapWidth val="50"/>
        <c:overlap val="100"/>
        <c:axId val="11115967"/>
        <c:axId val="11131359"/>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"€"#,##0_);\("€"#,##0\)</c:formatCode>
                <c:ptCount val="4"/>
                <c:pt idx="0">
                  <c:v>8798498.4600000009</c:v>
                </c:pt>
                <c:pt idx="1">
                  <c:v>9502768.2099999972</c:v>
                </c:pt>
                <c:pt idx="2">
                  <c:v>9749986.8300000001</c:v>
                </c:pt>
                <c:pt idx="3">
                  <c:v>8791007.9600000009</c:v>
                </c:pt>
              </c:numCache>
            </c:numRef>
          </c:val>
          <c:smooth val="0"/>
          <c:extLst>
            <c:ext xmlns:c16="http://schemas.microsoft.com/office/drawing/2014/chart" uri="{C3380CC4-5D6E-409C-BE32-E72D297353CC}">
              <c16:uniqueId val="{00000002-DE94-4BB5-BBAC-5267380C0AF6}"/>
            </c:ext>
          </c:extLst>
        </c:ser>
        <c:dLbls>
          <c:showLegendKey val="0"/>
          <c:showVal val="1"/>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1500000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5000000"/>
        <c:dispUnits>
          <c:builtInUnit val="millions"/>
        </c:dispUnits>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872848417545807E-2"/>
          <c:y val="6.0606060606060608E-2"/>
          <c:w val="0.94225430316490844"/>
          <c:h val="0.87878787878787878"/>
        </c:manualLayout>
      </c:layout>
      <c:barChart>
        <c:barDir val="col"/>
        <c:grouping val="stacked"/>
        <c:varyColors val="0"/>
        <c:ser>
          <c:idx val="0"/>
          <c:order val="0"/>
          <c:spPr>
            <a:solidFill>
              <a:srgbClr val="367847"/>
            </a:solidFill>
            <a:ln>
              <a:noFill/>
            </a:ln>
          </c:spPr>
          <c:invertIfNegative val="0"/>
          <c:val>
            <c:numRef>
              <c:f>Sheet1!$A$1:$B$1</c:f>
              <c:numCache>
                <c:formatCode>General</c:formatCode>
                <c:ptCount val="2"/>
                <c:pt idx="0">
                  <c:v>8.6454093309999998</c:v>
                </c:pt>
                <c:pt idx="1">
                  <c:v>8.0853652059999988</c:v>
                </c:pt>
              </c:numCache>
            </c:numRef>
          </c:val>
          <c:extLst>
            <c:ext xmlns:c16="http://schemas.microsoft.com/office/drawing/2014/chart" uri="{C3380CC4-5D6E-409C-BE32-E72D297353CC}">
              <c16:uniqueId val="{00000000-7C54-479C-A61F-147555405123}"/>
            </c:ext>
          </c:extLst>
        </c:ser>
        <c:dLbls>
          <c:showLegendKey val="0"/>
          <c:showVal val="0"/>
          <c:showCatName val="0"/>
          <c:showSerName val="0"/>
          <c:showPercent val="0"/>
          <c:showBubbleSize val="0"/>
        </c:dLbls>
        <c:gapWidth val="80"/>
        <c:overlap val="100"/>
        <c:axId val="1484939616"/>
        <c:axId val="1"/>
      </c:barChart>
      <c:catAx>
        <c:axId val="148493961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6454093309999998"/>
          <c:min val="0"/>
        </c:scaling>
        <c:delete val="1"/>
        <c:axPos val="l"/>
        <c:numFmt formatCode="General" sourceLinked="1"/>
        <c:majorTickMark val="out"/>
        <c:minorTickMark val="none"/>
        <c:tickLblPos val="nextTo"/>
        <c:crossAx val="1484939616"/>
        <c:crosses val="min"/>
        <c:crossBetween val="between"/>
      </c:valAx>
    </c:plotArea>
    <c:plotVisOnly val="0"/>
    <c:dispBlanksAs val="gap"/>
    <c:showDLblsOverMax val="1"/>
  </c:chart>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8865597999448E-2"/>
          <c:y val="3.9673763105536698E-2"/>
          <c:w val="0.8522452711737456"/>
          <c:h val="0.66756297535548148"/>
        </c:manualLayout>
      </c:layout>
      <c:barChart>
        <c:barDir val="col"/>
        <c:grouping val="stacked"/>
        <c:varyColors val="0"/>
        <c:ser>
          <c:idx val="0"/>
          <c:order val="0"/>
          <c:tx>
            <c:strRef>
              <c:f>Sheet1!$B$1</c:f>
              <c:strCache>
                <c:ptCount val="1"/>
                <c:pt idx="0">
                  <c:v>LoB</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40.937343999999989</c:v>
                </c:pt>
                <c:pt idx="1">
                  <c:v>39.882854179999995</c:v>
                </c:pt>
                <c:pt idx="2">
                  <c:v>39.759545359999997</c:v>
                </c:pt>
                <c:pt idx="3">
                  <c:v>40.658087909999992</c:v>
                </c:pt>
              </c:numCache>
            </c:numRef>
          </c:val>
          <c:extLst>
            <c:ext xmlns:c16="http://schemas.microsoft.com/office/drawing/2014/chart" uri="{C3380CC4-5D6E-409C-BE32-E72D297353CC}">
              <c16:uniqueId val="{00000000-2F34-4E4E-9BA5-F228DE18F3FD}"/>
            </c:ext>
          </c:extLst>
        </c:ser>
        <c:ser>
          <c:idx val="1"/>
          <c:order val="1"/>
          <c:tx>
            <c:strRef>
              <c:f>Sheet1!$C$1</c:f>
              <c:strCache>
                <c:ptCount val="1"/>
                <c:pt idx="0">
                  <c:v>Other (incl. D&amp;BI)</c:v>
                </c:pt>
              </c:strCache>
            </c:strRef>
          </c:tx>
          <c:spPr>
            <a:solidFill>
              <a:schemeClr val="bg2">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lgn="ctr">
                  <a:defRPr sz="8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10.683983880000001</c:v>
                </c:pt>
                <c:pt idx="1">
                  <c:v>10.647292550000001</c:v>
                </c:pt>
                <c:pt idx="2">
                  <c:v>13.105311950000001</c:v>
                </c:pt>
                <c:pt idx="3">
                  <c:v>14.274622959999999</c:v>
                </c:pt>
              </c:numCache>
            </c:numRef>
          </c:val>
          <c:extLst>
            <c:ext xmlns:c16="http://schemas.microsoft.com/office/drawing/2014/chart" uri="{C3380CC4-5D6E-409C-BE32-E72D297353CC}">
              <c16:uniqueId val="{00000001-2F34-4E4E-9BA5-F228DE18F3FD}"/>
            </c:ext>
          </c:extLst>
        </c:ser>
        <c:dLbls>
          <c:dLblPos val="ctr"/>
          <c:showLegendKey val="0"/>
          <c:showVal val="1"/>
          <c:showCatName val="0"/>
          <c:showSerName val="0"/>
          <c:showPercent val="0"/>
          <c:showBubbleSize val="0"/>
        </c:dLbls>
        <c:gapWidth val="50"/>
        <c:overlap val="100"/>
        <c:axId val="11115967"/>
        <c:axId val="11131359"/>
      </c:barChart>
      <c:lineChart>
        <c:grouping val="stacked"/>
        <c:varyColors val="0"/>
        <c:ser>
          <c:idx val="2"/>
          <c:order val="2"/>
          <c:tx>
            <c:strRef>
              <c:f>Sheet1!$D$1</c:f>
              <c:strCache>
                <c:ptCount val="1"/>
                <c:pt idx="0">
                  <c:v>TOTAL</c:v>
                </c:pt>
              </c:strCache>
            </c:strRef>
          </c:tx>
          <c:spPr>
            <a:ln w="28575" cap="rnd">
              <a:noFill/>
              <a:round/>
            </a:ln>
            <a:effectLst/>
          </c:spPr>
          <c:marker>
            <c:symbol val="circle"/>
            <c:size val="5"/>
            <c:spPr>
              <a:noFill/>
              <a:ln w="9525">
                <a:noFill/>
              </a:ln>
              <a:effectLst/>
            </c:spPr>
          </c:marker>
          <c:dLbls>
            <c:numFmt formatCode="#,##0.0" sourceLinked="0"/>
            <c:spPr>
              <a:noFill/>
              <a:ln>
                <a:noFill/>
              </a:ln>
              <a:effectLst/>
            </c:spPr>
            <c:txPr>
              <a:bodyPr rot="0" spcFirstLastPara="1" vertOverflow="ellipsis" vert="horz" wrap="square" anchor="ctr" anchorCtr="1"/>
              <a:lstStyle/>
              <a:p>
                <a:pPr algn="ctr">
                  <a:defRPr sz="800"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51.621327879999988</c:v>
                </c:pt>
                <c:pt idx="1">
                  <c:v>50.530146729999998</c:v>
                </c:pt>
                <c:pt idx="2">
                  <c:v>52.864857309999998</c:v>
                </c:pt>
                <c:pt idx="3">
                  <c:v>54.932710869999994</c:v>
                </c:pt>
              </c:numCache>
            </c:numRef>
          </c:val>
          <c:smooth val="0"/>
          <c:extLst>
            <c:ext xmlns:c16="http://schemas.microsoft.com/office/drawing/2014/chart" uri="{C3380CC4-5D6E-409C-BE32-E72D297353CC}">
              <c16:uniqueId val="{00000002-2F34-4E4E-9BA5-F228DE18F3FD}"/>
            </c:ext>
          </c:extLst>
        </c:ser>
        <c:dLbls>
          <c:showLegendKey val="0"/>
          <c:showVal val="0"/>
          <c:showCatName val="0"/>
          <c:showSerName val="0"/>
          <c:showPercent val="0"/>
          <c:showBubbleSize val="0"/>
        </c:dLbls>
        <c:marker val="1"/>
        <c:smooth val="0"/>
        <c:axId val="11115967"/>
        <c:axId val="11131359"/>
      </c:lineChart>
      <c:catAx>
        <c:axId val="11115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31359"/>
        <c:crosses val="autoZero"/>
        <c:auto val="1"/>
        <c:lblAlgn val="ctr"/>
        <c:lblOffset val="100"/>
        <c:noMultiLvlLbl val="0"/>
      </c:catAx>
      <c:valAx>
        <c:axId val="11131359"/>
        <c:scaling>
          <c:orientation val="minMax"/>
          <c:max val="60"/>
          <c:min val="0"/>
        </c:scaling>
        <c:delete val="0"/>
        <c:axPos val="l"/>
        <c:numFmt formatCode="&quot;€&quot;#,##0&quot;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11115967"/>
        <c:crosses val="autoZero"/>
        <c:crossBetween val="between"/>
        <c:majorUnit val="10"/>
      </c:valAx>
      <c:spPr>
        <a:noFill/>
        <a:ln>
          <a:noFill/>
        </a:ln>
        <a:effectLst/>
      </c:spPr>
    </c:plotArea>
    <c:legend>
      <c:legendPos val="b"/>
      <c:legendEntry>
        <c:idx val="2"/>
        <c:delete val="1"/>
      </c:legendEntry>
      <c:layout>
        <c:manualLayout>
          <c:xMode val="edge"/>
          <c:yMode val="edge"/>
          <c:x val="9.452185460190398E-3"/>
          <c:y val="0.81909037604235269"/>
          <c:w val="0.95259169207174499"/>
          <c:h val="0.1711498751597486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&lt;2018</c:v>
                </c:pt>
              </c:strCache>
            </c:strRef>
          </c:tx>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930</c:v>
                </c:pt>
                <c:pt idx="1">
                  <c:v>764</c:v>
                </c:pt>
                <c:pt idx="2">
                  <c:v>672</c:v>
                </c:pt>
                <c:pt idx="3">
                  <c:v>619</c:v>
                </c:pt>
              </c:numCache>
            </c:numRef>
          </c:val>
          <c:extLst>
            <c:ext xmlns:c16="http://schemas.microsoft.com/office/drawing/2014/chart" uri="{C3380CC4-5D6E-409C-BE32-E72D297353CC}">
              <c16:uniqueId val="{00000000-D744-47F3-BB2E-963D8BC9D379}"/>
            </c:ext>
          </c:extLst>
        </c:ser>
        <c:ser>
          <c:idx val="1"/>
          <c:order val="1"/>
          <c:tx>
            <c:strRef>
              <c:f>Sheet1!$C$1</c:f>
              <c:strCache>
                <c:ptCount val="1"/>
                <c:pt idx="0">
                  <c:v>2018</c:v>
                </c:pt>
              </c:strCache>
            </c:strRef>
          </c:tx>
          <c:spPr>
            <a:solidFill>
              <a:schemeClr val="tx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c:v>
                </c:pt>
                <c:pt idx="1">
                  <c:v>73</c:v>
                </c:pt>
                <c:pt idx="2">
                  <c:v>58</c:v>
                </c:pt>
                <c:pt idx="3">
                  <c:v>55</c:v>
                </c:pt>
              </c:numCache>
            </c:numRef>
          </c:val>
          <c:extLst>
            <c:ext xmlns:c16="http://schemas.microsoft.com/office/drawing/2014/chart" uri="{C3380CC4-5D6E-409C-BE32-E72D297353CC}">
              <c16:uniqueId val="{00000002-D744-47F3-BB2E-963D8BC9D379}"/>
            </c:ext>
          </c:extLst>
        </c:ser>
        <c:ser>
          <c:idx val="2"/>
          <c:order val="2"/>
          <c:tx>
            <c:strRef>
              <c:f>Sheet1!$D$1</c:f>
              <c:strCache>
                <c:ptCount val="1"/>
                <c:pt idx="0">
                  <c:v>2019</c:v>
                </c:pt>
              </c:strCache>
            </c:strRef>
          </c:tx>
          <c:spPr>
            <a:solidFill>
              <a:schemeClr val="bg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4-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0</c:v>
                </c:pt>
                <c:pt idx="1">
                  <c:v>0</c:v>
                </c:pt>
                <c:pt idx="2">
                  <c:v>123</c:v>
                </c:pt>
                <c:pt idx="3">
                  <c:v>107</c:v>
                </c:pt>
              </c:numCache>
            </c:numRef>
          </c:val>
          <c:extLst>
            <c:ext xmlns:c16="http://schemas.microsoft.com/office/drawing/2014/chart" uri="{C3380CC4-5D6E-409C-BE32-E72D297353CC}">
              <c16:uniqueId val="{00000005-D744-47F3-BB2E-963D8BC9D379}"/>
            </c:ext>
          </c:extLst>
        </c:ser>
        <c:ser>
          <c:idx val="3"/>
          <c:order val="3"/>
          <c:tx>
            <c:strRef>
              <c:f>Sheet1!$E$1</c:f>
              <c:strCache>
                <c:ptCount val="1"/>
                <c:pt idx="0">
                  <c:v>2020</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D744-47F3-BB2E-963D8BC9D379}"/>
                </c:ext>
              </c:extLst>
            </c:dLbl>
            <c:dLbl>
              <c:idx val="1"/>
              <c:delete val="1"/>
              <c:extLst>
                <c:ext xmlns:c15="http://schemas.microsoft.com/office/drawing/2012/chart" uri="{CE6537A1-D6FC-4f65-9D91-7224C49458BB}"/>
                <c:ext xmlns:c16="http://schemas.microsoft.com/office/drawing/2014/chart" uri="{C3380CC4-5D6E-409C-BE32-E72D297353CC}">
                  <c16:uniqueId val="{00000007-D744-47F3-BB2E-963D8BC9D379}"/>
                </c:ext>
              </c:extLst>
            </c:dLbl>
            <c:dLbl>
              <c:idx val="2"/>
              <c:delete val="1"/>
              <c:extLst>
                <c:ext xmlns:c15="http://schemas.microsoft.com/office/drawing/2012/chart" uri="{CE6537A1-D6FC-4f65-9D91-7224C49458BB}"/>
                <c:ext xmlns:c16="http://schemas.microsoft.com/office/drawing/2014/chart" uri="{C3380CC4-5D6E-409C-BE32-E72D297353CC}">
                  <c16:uniqueId val="{00000008-D744-47F3-BB2E-963D8BC9D3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General</c:formatCode>
                <c:ptCount val="4"/>
                <c:pt idx="0">
                  <c:v>0</c:v>
                </c:pt>
                <c:pt idx="1">
                  <c:v>0</c:v>
                </c:pt>
                <c:pt idx="2">
                  <c:v>0</c:v>
                </c:pt>
                <c:pt idx="3">
                  <c:v>204</c:v>
                </c:pt>
              </c:numCache>
            </c:numRef>
          </c:val>
          <c:extLst>
            <c:ext xmlns:c16="http://schemas.microsoft.com/office/drawing/2014/chart" uri="{C3380CC4-5D6E-409C-BE32-E72D297353CC}">
              <c16:uniqueId val="{00000009-D744-47F3-BB2E-963D8BC9D379}"/>
            </c:ext>
          </c:extLst>
        </c:ser>
        <c:dLbls>
          <c:showLegendKey val="0"/>
          <c:showVal val="1"/>
          <c:showCatName val="0"/>
          <c:showSerName val="0"/>
          <c:showPercent val="0"/>
          <c:showBubbleSize val="0"/>
        </c:dLbls>
        <c:gapWidth val="50"/>
        <c:overlap val="100"/>
        <c:axId val="628186671"/>
        <c:axId val="309735119"/>
      </c:barChart>
      <c:lineChart>
        <c:grouping val="standard"/>
        <c:varyColors val="0"/>
        <c:ser>
          <c:idx val="4"/>
          <c:order val="4"/>
          <c:tx>
            <c:strRef>
              <c:f>Sheet1!$F$1</c:f>
              <c:strCache>
                <c:ptCount val="1"/>
                <c:pt idx="0">
                  <c:v>Total</c:v>
                </c:pt>
              </c:strCache>
            </c:strRef>
          </c:tx>
          <c:spPr>
            <a:ln w="19050" cap="rnd">
              <a:solidFill>
                <a:schemeClr val="accent1">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lumMod val="7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Sheet1!$F$2:$F$5</c:f>
              <c:numCache>
                <c:formatCode>General</c:formatCode>
                <c:ptCount val="4"/>
                <c:pt idx="0">
                  <c:v>930</c:v>
                </c:pt>
                <c:pt idx="1">
                  <c:v>837</c:v>
                </c:pt>
                <c:pt idx="2">
                  <c:v>853</c:v>
                </c:pt>
                <c:pt idx="3">
                  <c:v>985</c:v>
                </c:pt>
              </c:numCache>
            </c:numRef>
          </c:val>
          <c:smooth val="0"/>
          <c:extLst>
            <c:ext xmlns:c16="http://schemas.microsoft.com/office/drawing/2014/chart" uri="{C3380CC4-5D6E-409C-BE32-E72D297353CC}">
              <c16:uniqueId val="{0000000A-D744-47F3-BB2E-963D8BC9D379}"/>
            </c:ext>
          </c:extLst>
        </c:ser>
        <c:dLbls>
          <c:showLegendKey val="0"/>
          <c:showVal val="1"/>
          <c:showCatName val="0"/>
          <c:showSerName val="0"/>
          <c:showPercent val="0"/>
          <c:showBubbleSize val="0"/>
        </c:dLbls>
        <c:marker val="1"/>
        <c:smooth val="0"/>
        <c:axId val="275408176"/>
        <c:axId val="309720559"/>
      </c:lineChart>
      <c:catAx>
        <c:axId val="62818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09735119"/>
        <c:crosses val="autoZero"/>
        <c:auto val="1"/>
        <c:lblAlgn val="ctr"/>
        <c:lblOffset val="100"/>
        <c:noMultiLvlLbl val="0"/>
      </c:catAx>
      <c:valAx>
        <c:axId val="309735119"/>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628186671"/>
        <c:crosses val="autoZero"/>
        <c:crossBetween val="between"/>
      </c:valAx>
      <c:valAx>
        <c:axId val="309720559"/>
        <c:scaling>
          <c:orientation val="minMax"/>
          <c:min val="0"/>
        </c:scaling>
        <c:delete val="1"/>
        <c:axPos val="r"/>
        <c:numFmt formatCode="#,##0" sourceLinked="0"/>
        <c:majorTickMark val="out"/>
        <c:minorTickMark val="none"/>
        <c:tickLblPos val="nextTo"/>
        <c:crossAx val="275408176"/>
        <c:crosses val="max"/>
        <c:crossBetween val="between"/>
      </c:valAx>
      <c:catAx>
        <c:axId val="275408176"/>
        <c:scaling>
          <c:orientation val="minMax"/>
        </c:scaling>
        <c:delete val="1"/>
        <c:axPos val="b"/>
        <c:numFmt formatCode="General" sourceLinked="1"/>
        <c:majorTickMark val="out"/>
        <c:minorTickMark val="none"/>
        <c:tickLblPos val="nextTo"/>
        <c:crossAx val="3097205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Direct +</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1301576.25</c:v>
                </c:pt>
                <c:pt idx="1">
                  <c:v>1820990.9300000002</c:v>
                </c:pt>
                <c:pt idx="2">
                  <c:v>2276643.9300000002</c:v>
                </c:pt>
                <c:pt idx="3">
                  <c:v>3156054.2100000004</c:v>
                </c:pt>
              </c:numCache>
            </c:numRef>
          </c:val>
          <c:extLst>
            <c:ext xmlns:c16="http://schemas.microsoft.com/office/drawing/2014/chart" uri="{C3380CC4-5D6E-409C-BE32-E72D297353CC}">
              <c16:uniqueId val="{00000001-BD16-4B90-95B8-5A45C7660CC9}"/>
            </c:ext>
          </c:extLst>
        </c:ser>
        <c:ser>
          <c:idx val="1"/>
          <c:order val="1"/>
          <c:tx>
            <c:strRef>
              <c:f>Sheet1!$C$1</c:f>
              <c:strCache>
                <c:ptCount val="1"/>
                <c:pt idx="0">
                  <c:v>Business Add On</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928194.2</c:v>
                </c:pt>
                <c:pt idx="1">
                  <c:v>1015230.39</c:v>
                </c:pt>
                <c:pt idx="2">
                  <c:v>1076734.33</c:v>
                </c:pt>
                <c:pt idx="3">
                  <c:v>995560.10000000009</c:v>
                </c:pt>
              </c:numCache>
            </c:numRef>
          </c:val>
          <c:extLst>
            <c:ext xmlns:c16="http://schemas.microsoft.com/office/drawing/2014/chart" uri="{C3380CC4-5D6E-409C-BE32-E72D297353CC}">
              <c16:uniqueId val="{00000002-BD16-4B90-95B8-5A45C7660CC9}"/>
            </c:ext>
          </c:extLst>
        </c:ser>
        <c:ser>
          <c:idx val="2"/>
          <c:order val="2"/>
          <c:tx>
            <c:strRef>
              <c:f>Sheet1!$D$1</c:f>
              <c:strCache>
                <c:ptCount val="1"/>
                <c:pt idx="0">
                  <c:v>Dataxess</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#,##0.00</c:formatCode>
                <c:ptCount val="4"/>
                <c:pt idx="0" formatCode="General">
                  <c:v>274950</c:v>
                </c:pt>
                <c:pt idx="1">
                  <c:v>819028.5</c:v>
                </c:pt>
                <c:pt idx="2">
                  <c:v>1507507.92</c:v>
                </c:pt>
                <c:pt idx="3">
                  <c:v>1167733.1400000001</c:v>
                </c:pt>
              </c:numCache>
            </c:numRef>
          </c:val>
          <c:extLst>
            <c:ext xmlns:c16="http://schemas.microsoft.com/office/drawing/2014/chart" uri="{C3380CC4-5D6E-409C-BE32-E72D297353CC}">
              <c16:uniqueId val="{00000004-BD16-4B90-95B8-5A45C7660CC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#,##0.00</c:formatCode>
                <c:ptCount val="4"/>
                <c:pt idx="0">
                  <c:v>2504720.4500000002</c:v>
                </c:pt>
                <c:pt idx="1">
                  <c:v>3655249.8200000003</c:v>
                </c:pt>
                <c:pt idx="2">
                  <c:v>4860886.18</c:v>
                </c:pt>
                <c:pt idx="3">
                  <c:v>5319347.4500000011</c:v>
                </c:pt>
              </c:numCache>
            </c:numRef>
          </c:val>
          <c:smooth val="0"/>
          <c:extLst>
            <c:ext xmlns:c16="http://schemas.microsoft.com/office/drawing/2014/chart" uri="{C3380CC4-5D6E-409C-BE32-E72D297353CC}">
              <c16:uniqueId val="{00000005-BD16-4B90-95B8-5A45C7660CC9}"/>
            </c:ext>
          </c:extLst>
        </c:ser>
        <c:dLbls>
          <c:dLblPos val="ctr"/>
          <c:showLegendKey val="0"/>
          <c:showVal val="1"/>
          <c:showCatName val="0"/>
          <c:showSerName val="0"/>
          <c:showPercent val="0"/>
          <c:showBubbleSize val="0"/>
        </c:dLbls>
        <c:marker val="1"/>
        <c:smooth val="0"/>
        <c:axId val="1058019983"/>
        <c:axId val="1098902591"/>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5500000"/>
          <c:min val="0"/>
        </c:scaling>
        <c:delete val="0"/>
        <c:axPos val="l"/>
        <c:numFmt formatCode="&quot;€&quot;0.0&quot;m&quot;"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dispUnits>
          <c:builtInUnit val="millions"/>
        </c:dispUnits>
      </c:valAx>
      <c:valAx>
        <c:axId val="1098902591"/>
        <c:scaling>
          <c:orientation val="minMax"/>
        </c:scaling>
        <c:delete val="1"/>
        <c:axPos val="r"/>
        <c:numFmt formatCode="#,##0.00" sourceLinked="1"/>
        <c:majorTickMark val="out"/>
        <c:minorTickMark val="none"/>
        <c:tickLblPos val="nextTo"/>
        <c:crossAx val="1058019983"/>
        <c:crosses val="max"/>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dispUnitsLbl>
        </c:dispUnits>
      </c:valAx>
      <c:catAx>
        <c:axId val="1058019983"/>
        <c:scaling>
          <c:orientation val="minMax"/>
        </c:scaling>
        <c:delete val="1"/>
        <c:axPos val="b"/>
        <c:numFmt formatCode="General" sourceLinked="1"/>
        <c:majorTickMark val="out"/>
        <c:minorTickMark val="none"/>
        <c:tickLblPos val="nextTo"/>
        <c:crossAx val="109890259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63685169595596E-2"/>
          <c:y val="4.3151205592791619E-2"/>
          <c:w val="0.9138824237931531"/>
          <c:h val="0.86916721262053842"/>
        </c:manualLayout>
      </c:layout>
      <c:barChart>
        <c:barDir val="col"/>
        <c:grouping val="stacked"/>
        <c:varyColors val="0"/>
        <c:ser>
          <c:idx val="0"/>
          <c:order val="0"/>
          <c:tx>
            <c:strRef>
              <c:f>Sheet1!$B$1</c:f>
              <c:strCache>
                <c:ptCount val="1"/>
                <c:pt idx="0">
                  <c:v>Direct +</c:v>
                </c:pt>
              </c:strCache>
            </c:strRef>
          </c:tx>
          <c:spPr>
            <a:solidFill>
              <a:schemeClr val="bg2">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16</c:v>
                </c:pt>
                <c:pt idx="1">
                  <c:v>32</c:v>
                </c:pt>
                <c:pt idx="2">
                  <c:v>45</c:v>
                </c:pt>
                <c:pt idx="3">
                  <c:v>59</c:v>
                </c:pt>
              </c:numCache>
            </c:numRef>
          </c:val>
          <c:extLst>
            <c:ext xmlns:c16="http://schemas.microsoft.com/office/drawing/2014/chart" uri="{C3380CC4-5D6E-409C-BE32-E72D297353CC}">
              <c16:uniqueId val="{00000001-BD16-4B90-95B8-5A45C7660CC9}"/>
            </c:ext>
          </c:extLst>
        </c:ser>
        <c:ser>
          <c:idx val="1"/>
          <c:order val="1"/>
          <c:tx>
            <c:strRef>
              <c:f>Sheet1!$C$1</c:f>
              <c:strCache>
                <c:ptCount val="1"/>
                <c:pt idx="0">
                  <c:v>Business Add On</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13</c:v>
                </c:pt>
                <c:pt idx="1">
                  <c:v>15</c:v>
                </c:pt>
                <c:pt idx="2">
                  <c:v>17</c:v>
                </c:pt>
                <c:pt idx="3">
                  <c:v>18</c:v>
                </c:pt>
              </c:numCache>
            </c:numRef>
          </c:val>
          <c:extLst>
            <c:ext xmlns:c16="http://schemas.microsoft.com/office/drawing/2014/chart" uri="{C3380CC4-5D6E-409C-BE32-E72D297353CC}">
              <c16:uniqueId val="{00000002-BD16-4B90-95B8-5A45C7660CC9}"/>
            </c:ext>
          </c:extLst>
        </c:ser>
        <c:ser>
          <c:idx val="2"/>
          <c:order val="2"/>
          <c:tx>
            <c:strRef>
              <c:f>Sheet1!$D$1</c:f>
              <c:strCache>
                <c:ptCount val="1"/>
                <c:pt idx="0">
                  <c:v>Dataxess</c:v>
                </c:pt>
              </c:strCache>
            </c:strRef>
          </c:tx>
          <c:spPr>
            <a:solidFill>
              <a:schemeClr val="bg2"/>
            </a:solidFill>
            <a:ln>
              <a:noFill/>
            </a:ln>
            <a:effectLst/>
          </c:spPr>
          <c:invertIfNegative val="0"/>
          <c:dLbls>
            <c:dLbl>
              <c:idx val="0"/>
              <c:layout>
                <c:manualLayout>
                  <c:x val="0"/>
                  <c:y val="7.56864673192382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24-4F4F-9D83-39375515251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#,##0.00</c:formatCode>
                <c:ptCount val="4"/>
                <c:pt idx="0" formatCode="General">
                  <c:v>3</c:v>
                </c:pt>
                <c:pt idx="1">
                  <c:v>9</c:v>
                </c:pt>
                <c:pt idx="2">
                  <c:v>19</c:v>
                </c:pt>
                <c:pt idx="3">
                  <c:v>19</c:v>
                </c:pt>
              </c:numCache>
            </c:numRef>
          </c:val>
          <c:extLst>
            <c:ext xmlns:c16="http://schemas.microsoft.com/office/drawing/2014/chart" uri="{C3380CC4-5D6E-409C-BE32-E72D297353CC}">
              <c16:uniqueId val="{00000004-BD16-4B90-95B8-5A45C7660CC9}"/>
            </c:ext>
          </c:extLst>
        </c:ser>
        <c:dLbls>
          <c:dLblPos val="ctr"/>
          <c:showLegendKey val="0"/>
          <c:showVal val="1"/>
          <c:showCatName val="0"/>
          <c:showSerName val="0"/>
          <c:showPercent val="0"/>
          <c:showBubbleSize val="0"/>
        </c:dLbls>
        <c:gapWidth val="64"/>
        <c:overlap val="100"/>
        <c:axId val="1468785408"/>
        <c:axId val="1211666208"/>
      </c:barChart>
      <c:lineChart>
        <c:grouping val="standard"/>
        <c:varyColors val="0"/>
        <c:ser>
          <c:idx val="3"/>
          <c:order val="3"/>
          <c:tx>
            <c:strRef>
              <c:f>Sheet1!$E$1</c:f>
              <c:strCache>
                <c:ptCount val="1"/>
                <c:pt idx="0">
                  <c:v>Total</c:v>
                </c:pt>
              </c:strCache>
            </c:strRef>
          </c:tx>
          <c:spPr>
            <a:ln w="28575" cap="rnd">
              <a:no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Sheet1!$E$2:$E$5</c:f>
              <c:numCache>
                <c:formatCode>#,##0.00</c:formatCode>
                <c:ptCount val="4"/>
                <c:pt idx="0">
                  <c:v>32</c:v>
                </c:pt>
                <c:pt idx="1">
                  <c:v>56</c:v>
                </c:pt>
                <c:pt idx="2">
                  <c:v>81</c:v>
                </c:pt>
                <c:pt idx="3">
                  <c:v>96</c:v>
                </c:pt>
              </c:numCache>
            </c:numRef>
          </c:val>
          <c:smooth val="0"/>
          <c:extLst>
            <c:ext xmlns:c16="http://schemas.microsoft.com/office/drawing/2014/chart" uri="{C3380CC4-5D6E-409C-BE32-E72D297353CC}">
              <c16:uniqueId val="{00000005-BD16-4B90-95B8-5A45C7660CC9}"/>
            </c:ext>
          </c:extLst>
        </c:ser>
        <c:dLbls>
          <c:dLblPos val="ctr"/>
          <c:showLegendKey val="0"/>
          <c:showVal val="1"/>
          <c:showCatName val="0"/>
          <c:showSerName val="0"/>
          <c:showPercent val="0"/>
          <c:showBubbleSize val="0"/>
        </c:dLbls>
        <c:marker val="1"/>
        <c:smooth val="0"/>
        <c:axId val="1468785408"/>
        <c:axId val="1211666208"/>
      </c:lineChart>
      <c:catAx>
        <c:axId val="1468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000" b="0" i="0" u="none" strike="noStrike" kern="1200" baseline="0">
                <a:solidFill>
                  <a:schemeClr val="tx1"/>
                </a:solidFill>
                <a:latin typeface="+mn-lt"/>
                <a:ea typeface="+mn-ea"/>
                <a:cs typeface="+mn-cs"/>
              </a:defRPr>
            </a:pPr>
            <a:endParaRPr lang="fr-FR"/>
          </a:p>
        </c:txPr>
        <c:crossAx val="1211666208"/>
        <c:crosses val="autoZero"/>
        <c:auto val="1"/>
        <c:lblAlgn val="ctr"/>
        <c:lblOffset val="100"/>
        <c:noMultiLvlLbl val="0"/>
      </c:catAx>
      <c:valAx>
        <c:axId val="1211666208"/>
        <c:scaling>
          <c:orientation val="minMax"/>
          <c:max val="1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146878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32190767836616E-2"/>
          <c:y val="0.12387251130747996"/>
          <c:w val="0.94977876914238368"/>
          <c:h val="0.69377259189325935"/>
        </c:manualLayout>
      </c:layout>
      <c:barChart>
        <c:barDir val="col"/>
        <c:grouping val="stacked"/>
        <c:varyColors val="0"/>
        <c:ser>
          <c:idx val="0"/>
          <c:order val="0"/>
          <c:tx>
            <c:strRef>
              <c:f>Sheet1!$B$1</c:f>
              <c:strCache>
                <c:ptCount val="1"/>
                <c:pt idx="0">
                  <c:v>France</c:v>
                </c:pt>
              </c:strCache>
            </c:strRef>
          </c:tx>
          <c:spPr>
            <a:solidFill>
              <a:schemeClr val="tx2"/>
            </a:solidFill>
            <a:ln>
              <a:noFill/>
            </a:ln>
            <a:effectLst/>
          </c:spPr>
          <c:invertIfNegative val="0"/>
          <c:dLbls>
            <c:dLbl>
              <c:idx val="8"/>
              <c:layout>
                <c:manualLayout>
                  <c:x val="-1.9111536694378959E-16"/>
                  <c:y val="-2.59222115932839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BB-49F0-9106-1A6AC3049FC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Sheet1!$B$2:$B$10</c:f>
              <c:numCache>
                <c:formatCode>General</c:formatCode>
                <c:ptCount val="9"/>
                <c:pt idx="0">
                  <c:v>8.8000000000000007</c:v>
                </c:pt>
                <c:pt idx="1">
                  <c:v>12.6</c:v>
                </c:pt>
                <c:pt idx="2">
                  <c:v>16.5</c:v>
                </c:pt>
                <c:pt idx="3">
                  <c:v>20.2</c:v>
                </c:pt>
                <c:pt idx="4">
                  <c:v>23.6</c:v>
                </c:pt>
                <c:pt idx="5">
                  <c:v>26.8</c:v>
                </c:pt>
                <c:pt idx="6">
                  <c:v>29.6</c:v>
                </c:pt>
                <c:pt idx="7">
                  <c:v>32.15</c:v>
                </c:pt>
                <c:pt idx="8">
                  <c:v>34.299999999999997</c:v>
                </c:pt>
              </c:numCache>
            </c:numRef>
          </c:val>
          <c:extLst>
            <c:ext xmlns:c16="http://schemas.microsoft.com/office/drawing/2014/chart" uri="{C3380CC4-5D6E-409C-BE32-E72D297353CC}">
              <c16:uniqueId val="{00000001-99BB-49F0-9106-1A6AC3049FCF}"/>
            </c:ext>
          </c:extLst>
        </c:ser>
        <c:ser>
          <c:idx val="1"/>
          <c:order val="1"/>
          <c:tx>
            <c:strRef>
              <c:f>Sheet1!$C$1</c:f>
              <c:strCache>
                <c:ptCount val="1"/>
                <c:pt idx="0">
                  <c:v>Benelux</c:v>
                </c:pt>
              </c:strCache>
            </c:strRef>
          </c:tx>
          <c:spPr>
            <a:solidFill>
              <a:schemeClr val="bg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Sheet1!$C$2:$C$10</c:f>
              <c:numCache>
                <c:formatCode>0.0</c:formatCode>
                <c:ptCount val="9"/>
                <c:pt idx="0">
                  <c:v>14.126446280991736</c:v>
                </c:pt>
                <c:pt idx="1">
                  <c:v>16.254090909090909</c:v>
                </c:pt>
                <c:pt idx="2">
                  <c:v>18.55</c:v>
                </c:pt>
                <c:pt idx="3">
                  <c:v>21.13025</c:v>
                </c:pt>
                <c:pt idx="4">
                  <c:v>23.840384499999999</c:v>
                </c:pt>
                <c:pt idx="5">
                  <c:v>26.670244356000001</c:v>
                </c:pt>
                <c:pt idx="6">
                  <c:v>29.636359723956005</c:v>
                </c:pt>
                <c:pt idx="7">
                  <c:v>32.731887655628647</c:v>
                </c:pt>
                <c:pt idx="8">
                  <c:v>35.830012850128583</c:v>
                </c:pt>
              </c:numCache>
            </c:numRef>
          </c:val>
          <c:extLst>
            <c:ext xmlns:c16="http://schemas.microsoft.com/office/drawing/2014/chart" uri="{C3380CC4-5D6E-409C-BE32-E72D297353CC}">
              <c16:uniqueId val="{00000002-99BB-49F0-9106-1A6AC3049FCF}"/>
            </c:ext>
          </c:extLst>
        </c:ser>
        <c:dLbls>
          <c:dLblPos val="ctr"/>
          <c:showLegendKey val="0"/>
          <c:showVal val="1"/>
          <c:showCatName val="0"/>
          <c:showSerName val="0"/>
          <c:showPercent val="0"/>
          <c:showBubbleSize val="0"/>
        </c:dLbls>
        <c:gapWidth val="77"/>
        <c:overlap val="100"/>
        <c:axId val="1967597839"/>
        <c:axId val="517210528"/>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2017</c:v>
                </c:pt>
                <c:pt idx="1">
                  <c:v>2018</c:v>
                </c:pt>
                <c:pt idx="2">
                  <c:v>2019</c:v>
                </c:pt>
                <c:pt idx="3">
                  <c:v>2020</c:v>
                </c:pt>
                <c:pt idx="4">
                  <c:v>2021</c:v>
                </c:pt>
                <c:pt idx="5">
                  <c:v>2022</c:v>
                </c:pt>
                <c:pt idx="6">
                  <c:v>2023</c:v>
                </c:pt>
                <c:pt idx="7">
                  <c:v>2024</c:v>
                </c:pt>
                <c:pt idx="8">
                  <c:v>2025</c:v>
                </c:pt>
              </c:numCache>
            </c:numRef>
          </c:cat>
          <c:val>
            <c:numRef>
              <c:f>Sheet1!$D$2:$D$10</c:f>
              <c:numCache>
                <c:formatCode>0.0</c:formatCode>
                <c:ptCount val="9"/>
                <c:pt idx="0">
                  <c:v>22.926446280991737</c:v>
                </c:pt>
                <c:pt idx="1">
                  <c:v>28.854090909090907</c:v>
                </c:pt>
                <c:pt idx="2">
                  <c:v>35.049999999999997</c:v>
                </c:pt>
                <c:pt idx="3">
                  <c:v>41.330249999999999</c:v>
                </c:pt>
                <c:pt idx="4">
                  <c:v>47.4403845</c:v>
                </c:pt>
                <c:pt idx="5">
                  <c:v>53.470244356000002</c:v>
                </c:pt>
                <c:pt idx="6">
                  <c:v>59.236359723956006</c:v>
                </c:pt>
                <c:pt idx="7">
                  <c:v>64.881887655628645</c:v>
                </c:pt>
                <c:pt idx="8">
                  <c:v>70.13001285012858</c:v>
                </c:pt>
              </c:numCache>
            </c:numRef>
          </c:val>
          <c:smooth val="0"/>
          <c:extLst>
            <c:ext xmlns:c16="http://schemas.microsoft.com/office/drawing/2014/chart" uri="{C3380CC4-5D6E-409C-BE32-E72D297353CC}">
              <c16:uniqueId val="{00000001-96D9-46B9-B0CF-3E276394C2FE}"/>
            </c:ext>
          </c:extLst>
        </c:ser>
        <c:dLbls>
          <c:showLegendKey val="0"/>
          <c:showVal val="0"/>
          <c:showCatName val="0"/>
          <c:showSerName val="0"/>
          <c:showPercent val="0"/>
          <c:showBubbleSize val="0"/>
        </c:dLbls>
        <c:marker val="1"/>
        <c:smooth val="0"/>
        <c:axId val="1967597839"/>
        <c:axId val="517210528"/>
      </c:lineChart>
      <c:catAx>
        <c:axId val="1967597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517210528"/>
        <c:crosses val="autoZero"/>
        <c:auto val="1"/>
        <c:lblAlgn val="ctr"/>
        <c:lblOffset val="100"/>
        <c:noMultiLvlLbl val="0"/>
      </c:catAx>
      <c:valAx>
        <c:axId val="517210528"/>
        <c:scaling>
          <c:orientation val="minMax"/>
        </c:scaling>
        <c:delete val="1"/>
        <c:axPos val="l"/>
        <c:numFmt formatCode="General" sourceLinked="1"/>
        <c:majorTickMark val="none"/>
        <c:minorTickMark val="none"/>
        <c:tickLblPos val="nextTo"/>
        <c:crossAx val="1967597839"/>
        <c:crosses val="autoZero"/>
        <c:crossBetween val="between"/>
      </c:valAx>
      <c:spPr>
        <a:noFill/>
        <a:ln>
          <a:noFill/>
        </a:ln>
        <a:effectLst/>
      </c:spPr>
    </c:plotArea>
    <c:legend>
      <c:legendPos val="b"/>
      <c:layout>
        <c:manualLayout>
          <c:xMode val="edge"/>
          <c:yMode val="edge"/>
          <c:x val="0.37845541612400613"/>
          <c:y val="0.91199537086664295"/>
          <c:w val="0.28929759638100533"/>
          <c:h val="5.851523760786321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4.7</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-0.6</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Sheet1!$A$17:$A$27</cx:f>
        <cx:lvl ptCount="11">
          <cx:pt idx="0">2020</cx:pt>
          <cx:pt idx="1"> Jumbo</cx:pt>
          <cx:pt idx="2"> Others - LFL</cx:pt>
          <cx:pt idx="3"> Others - Churn</cx:pt>
          <cx:pt idx="4"> Others - NewLogos</cx:pt>
          <cx:pt idx="5">2021</cx:pt>
          <cx:pt idx="6"> Jumbo</cx:pt>
          <cx:pt idx="7"> Others - LFL</cx:pt>
          <cx:pt idx="8"> Others - Churn</cx:pt>
          <cx:pt idx="9"> Others - NewLogos</cx:pt>
          <cx:pt idx="10">2022</cx:pt>
        </cx:lvl>
      </cx:strDim>
      <cx:numDim type="val">
        <cx:f>Sheet1!$B$17:$B$27</cx:f>
        <cx:lvl ptCount="11" formatCode="# ##0.0">
          <cx:pt idx="0">44.715211289999985</cx:pt>
          <cx:pt idx="1">0.84492583388924203</cx:pt>
          <cx:pt idx="2">0.12346335000001929</cx:pt>
          <cx:pt idx="3">-1.3</cx:pt>
          <cx:pt idx="4">2.7000000000000002</cx:pt>
          <cx:pt idx="5">47.083600473889234</cx:pt>
          <cx:pt idx="6">1.0919987895629273</cx:pt>
          <cx:pt idx="7">0.099999999999994316</cx:pt>
          <cx:pt idx="8">-1.3</cx:pt>
          <cx:pt idx="9">3.1000000000000001</cx:pt>
          <cx:pt idx="10">50.075599263452176</cx:pt>
        </cx:lvl>
      </cx:numDim>
    </cx:data>
  </cx:chartData>
  <cx:chart>
    <cx:plotArea>
      <cx:plotAreaRegion>
        <cx:plotSurface>
          <cx:spPr>
            <a:solidFill>
              <a:schemeClr val="bg1"/>
            </a:solidFill>
          </cx:spPr>
        </cx:plotSurface>
        <cx:series layoutId="waterfall" uniqueId="{80CC52F1-E981-4682-88F4-B831BB84C9A3}">
          <cx:dataPt idx="0">
            <cx:spPr>
              <a:solidFill>
                <a:srgbClr val="289B38"/>
              </a:solidFill>
            </cx:spPr>
          </cx:dataPt>
          <cx:dataPt idx="1">
            <cx:spPr>
              <a:solidFill>
                <a:srgbClr val="E38C35"/>
              </a:solidFill>
            </cx:spPr>
          </cx:dataPt>
          <cx:dataPt idx="5">
            <cx:spPr>
              <a:solidFill>
                <a:srgbClr val="289B38"/>
              </a:solidFill>
            </cx:spPr>
          </cx:dataPt>
          <cx:dataPt idx="6">
            <cx:spPr>
              <a:solidFill>
                <a:srgbClr val="E38C35"/>
              </a:solidFill>
            </cx:spPr>
          </cx:dataPt>
          <cx:dataPt idx="10">
            <cx:spPr>
              <a:solidFill>
                <a:srgbClr val="289B38"/>
              </a:solidFill>
            </cx:spPr>
          </cx:dataPt>
          <cx:dataPt idx="11">
            <cx:spPr>
              <a:solidFill>
                <a:srgbClr val="E38C35"/>
              </a:solidFill>
            </cx:spPr>
          </cx:dataPt>
          <cx:dataPt idx="15">
            <cx:spPr>
              <a:solidFill>
                <a:srgbClr val="289B38"/>
              </a:solidFill>
            </cx:spPr>
          </cx:dataPt>
          <cx:dataPt idx="16">
            <cx:spPr>
              <a:solidFill>
                <a:srgbClr val="E38C35"/>
              </a:solidFill>
            </cx:spPr>
          </cx:dataPt>
          <cx:dataPt idx="20">
            <cx:spPr>
              <a:solidFill>
                <a:srgbClr val="289B38"/>
              </a:solidFill>
            </cx:spPr>
          </cx:dataPt>
          <cx:dataPt idx="21">
            <cx:spPr>
              <a:solidFill>
                <a:srgbClr val="E38C35"/>
              </a:solidFill>
            </cx:spPr>
          </cx:dataPt>
          <cx:dataPt idx="25">
            <cx:spPr>
              <a:solidFill>
                <a:srgbClr val="289B38"/>
              </a:solidFill>
            </cx:spPr>
          </cx:dataPt>
          <cx:dataLabels>
            <cx:numFmt formatCode="# ##0.0" sourceLinked="0"/>
            <cx:txPr>
              <a:bodyPr spcFirstLastPara="1" vertOverflow="ellipsis" horzOverflow="overflow" wrap="square" lIns="0" tIns="0" rIns="0" bIns="0" anchor="ctr" anchorCtr="1"/>
              <a:lstStyle/>
              <a:p>
                <a:pPr algn="ctr" rtl="0">
                  <a:defRPr sz="1000"/>
                </a:pPr>
                <a:endParaRPr lang="en-US" sz="1000" b="0" i="0" u="none" strike="noStrike" baseline="0">
                  <a:solidFill>
                    <a:srgbClr val="6C6C6C">
                      <a:lumMod val="65000"/>
                      <a:lumOff val="35000"/>
                    </a:srgbClr>
                  </a:solidFill>
                  <a:latin typeface="Trebuchet MS"/>
                </a:endParaRPr>
              </a:p>
            </cx:txPr>
            <cx:visibility seriesName="0" categoryName="0" value="1"/>
            <cx:separator>, </cx:separator>
            <cx:dataLabel idx="0">
              <cx:numFmt formatCode="# ##0.0" sourceLinked="0"/>
              <cx:txPr>
                <a:bodyPr spcFirstLastPara="1" vertOverflow="ellipsis" horzOverflow="overflow" wrap="square" lIns="0" tIns="0" rIns="0" bIns="0" anchor="ctr" anchorCtr="1"/>
                <a:lstStyle/>
                <a:p>
                  <a:pPr algn="ctr" rtl="0">
                    <a:defRPr sz="1000" b="1"/>
                  </a:pPr>
                  <a:r>
                    <a:rPr lang="en-US" sz="1000" b="1" i="0" u="none" strike="noStrike" baseline="0">
                      <a:solidFill>
                        <a:srgbClr val="6C6C6C">
                          <a:lumMod val="65000"/>
                          <a:lumOff val="35000"/>
                        </a:srgbClr>
                      </a:solidFill>
                      <a:latin typeface="Trebuchet MS"/>
                    </a:rPr>
                    <a:t>44.7</a:t>
                  </a:r>
                </a:p>
              </cx:txPr>
              <cx:visibility seriesName="0" categoryName="0" value="1"/>
              <cx:separator>, </cx:separator>
            </cx:dataLabel>
            <cx:dataLabel idx="1">
              <cx:numFmt formatCode="# ##0.0" sourceLinked="0"/>
              <cx:txPr>
                <a:bodyPr spcFirstLastPara="1" vertOverflow="ellipsis" horzOverflow="overflow" wrap="square" lIns="0" tIns="0" rIns="0" bIns="0" anchor="ctr" anchorCtr="1"/>
                <a:lstStyle/>
                <a:p>
                  <a:pPr algn="ctr" rtl="0">
                    <a:defRPr sz="1000">
                      <a:solidFill>
                        <a:schemeClr val="accent4"/>
                      </a:solidFill>
                    </a:defRPr>
                  </a:pPr>
                  <a:r>
                    <a:rPr lang="en-US" sz="1000" b="0" i="0" u="none" strike="noStrike" baseline="0">
                      <a:solidFill>
                        <a:schemeClr val="accent4"/>
                      </a:solidFill>
                      <a:latin typeface="Trebuchet MS"/>
                    </a:rPr>
                    <a:t>0.8</a:t>
                  </a:r>
                </a:p>
              </cx:txPr>
              <cx:visibility seriesName="0" categoryName="0" value="1"/>
              <cx:separator>, </cx:separator>
            </cx:dataLabel>
            <cx:dataLabel idx="6">
              <cx:numFmt formatCode="# ##0.0" sourceLinked="0"/>
              <cx:txPr>
                <a:bodyPr spcFirstLastPara="1" vertOverflow="ellipsis" horzOverflow="overflow" wrap="square" lIns="0" tIns="0" rIns="0" bIns="0" anchor="ctr" anchorCtr="1"/>
                <a:lstStyle/>
                <a:p>
                  <a:pPr algn="ctr" rtl="0">
                    <a:defRPr sz="1000">
                      <a:solidFill>
                        <a:schemeClr val="accent4"/>
                      </a:solidFill>
                    </a:defRPr>
                  </a:pPr>
                  <a:r>
                    <a:rPr lang="en-US" sz="1000" b="0" i="0" u="none" strike="noStrike" baseline="0">
                      <a:solidFill>
                        <a:schemeClr val="accent4"/>
                      </a:solidFill>
                      <a:latin typeface="Trebuchet MS"/>
                    </a:rPr>
                    <a:t>1.1</a:t>
                  </a:r>
                </a:p>
              </cx:txPr>
              <cx:visibility seriesName="0" categoryName="0" value="1"/>
              <cx:separator>, </cx:separator>
            </cx:dataLabel>
            <cx:dataLabel idx="10">
              <cx:numFmt formatCode="# ##0.0" sourceLinked="0"/>
              <cx:txPr>
                <a:bodyPr spcFirstLastPara="1" vertOverflow="ellipsis" horzOverflow="overflow" wrap="square" lIns="0" tIns="0" rIns="0" bIns="0" anchor="ctr" anchorCtr="1"/>
                <a:lstStyle/>
                <a:p>
                  <a:pPr algn="ctr" rtl="0">
                    <a:defRPr sz="1000" b="1"/>
                  </a:pPr>
                  <a:r>
                    <a:rPr lang="en-US" sz="1000" b="1" i="0" u="none" strike="noStrike" baseline="0">
                      <a:solidFill>
                        <a:srgbClr val="6C6C6C">
                          <a:lumMod val="65000"/>
                          <a:lumOff val="35000"/>
                        </a:srgbClr>
                      </a:solidFill>
                      <a:latin typeface="Trebuchet MS"/>
                    </a:rPr>
                    <a:t>50.1</a:t>
                  </a:r>
                </a:p>
              </cx:txPr>
              <cx:visibility seriesName="0" categoryName="0" value="1"/>
              <cx:separator>, </cx:separator>
            </cx:dataLabel>
            <cx:dataLabel idx="11">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1.5</a:t>
                  </a:r>
                </a:p>
              </cx:txPr>
              <cx:visibility seriesName="0" categoryName="0" value="1"/>
              <cx:separator>, </cx:separator>
            </cx:dataLabel>
            <cx:dataLabel idx="16">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0.8</a:t>
                  </a:r>
                </a:p>
              </cx:txPr>
              <cx:visibility seriesName="0" categoryName="0" value="1"/>
              <cx:separator>, </cx:separator>
            </cx:dataLabel>
            <cx:dataLabel idx="21">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1.1</a:t>
                  </a:r>
                </a:p>
              </cx:txPr>
              <cx:visibility seriesName="0" categoryName="0" value="1"/>
              <cx:separator>, </cx:separator>
            </cx:dataLabel>
          </cx:dataLabels>
          <cx:dataId val="0"/>
          <cx:layoutPr>
            <cx:subtotals>
              <cx:idx val="5"/>
              <cx:idx val="10"/>
              <cx:idx val="15"/>
              <cx:idx val="20"/>
              <cx:idx val="25"/>
            </cx:subtotals>
          </cx:layoutPr>
        </cx:series>
      </cx:plotAreaRegion>
      <cx:axis id="0">
        <cx:catScaling gapWidth="0.5"/>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axis id="1" hidden="1">
        <cx:valScaling max="52" min="40"/>
        <cx:tickLabels/>
        <cx:numFmt formatCode="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Sheet1!$A$20:$A$32</cx:f>
        <cx:lvl ptCount="13">
          <cx:pt idx="0">2020</cx:pt>
          <cx:pt idx="1">Jumbo - LFL</cx:pt>
          <cx:pt idx="2">Others - LFL</cx:pt>
          <cx:pt idx="3">Others - Churn</cx:pt>
          <cx:pt idx="4">Others - NewLogos</cx:pt>
          <cx:pt idx="5">Provision and deferred</cx:pt>
          <cx:pt idx="6">2021</cx:pt>
          <cx:pt idx="7">Jumbo - LFL</cx:pt>
          <cx:pt idx="8">Others - LFL</cx:pt>
          <cx:pt idx="9">Others - Churn</cx:pt>
          <cx:pt idx="10">Others - NewLogos</cx:pt>
          <cx:pt idx="11">Provision and deferred</cx:pt>
          <cx:pt idx="12">2022</cx:pt>
        </cx:lvl>
      </cx:strDim>
      <cx:numDim type="val">
        <cx:f>Sheet1!$B$20:$B$32</cx:f>
        <cx:lvl ptCount="13" formatCode="Standard">
          <cx:pt idx="0">8.5549929900000006</cx:pt>
          <cx:pt idx="1">0.87130744000000027</cx:pt>
          <cx:pt idx="2">-0.026300430000000041</cx:pt>
          <cx:pt idx="3">-2</cx:pt>
          <cx:pt idx="4">2.8999999999999999</cx:pt>
          <cx:pt idx="5">-0.29999999999999999</cx:pt>
          <cx:pt idx="6">10</cx:pt>
          <cx:pt idx="7">0.39000000000000012</cx:pt>
          <cx:pt idx="8">-0.58999999999999986</cx:pt>
          <cx:pt idx="9">-2</cx:pt>
          <cx:pt idx="10">3</cx:pt>
          <cx:pt idx="11">0</cx:pt>
          <cx:pt idx="12">10.800000000000001</cx:pt>
        </cx:lvl>
      </cx:numDim>
    </cx:data>
  </cx:chartData>
  <cx:chart>
    <cx:plotArea>
      <cx:plotAreaRegion>
        <cx:series layoutId="waterfall" uniqueId="{7B484FD8-03E1-4B07-A39C-984DD7A0485D}">
          <cx:dataPt idx="0">
            <cx:spPr>
              <a:solidFill>
                <a:srgbClr val="289B38"/>
              </a:solidFill>
            </cx:spPr>
          </cx:dataPt>
          <cx:dataPt idx="1">
            <cx:spPr>
              <a:solidFill>
                <a:srgbClr val="E38C35"/>
              </a:solidFill>
            </cx:spPr>
          </cx:dataPt>
          <cx:dataPt idx="6">
            <cx:spPr>
              <a:solidFill>
                <a:srgbClr val="289B38"/>
              </a:solidFill>
            </cx:spPr>
          </cx:dataPt>
          <cx:dataPt idx="7">
            <cx:spPr>
              <a:solidFill>
                <a:srgbClr val="E38C35"/>
              </a:solidFill>
            </cx:spPr>
          </cx:dataPt>
          <cx:dataPt idx="12">
            <cx:spPr>
              <a:solidFill>
                <a:srgbClr val="289B38"/>
              </a:solidFill>
            </cx:spPr>
          </cx:dataPt>
          <cx:dataPt idx="13">
            <cx:spPr>
              <a:solidFill>
                <a:srgbClr val="E38C35"/>
              </a:solidFill>
            </cx:spPr>
          </cx:dataPt>
          <cx:dataPt idx="18">
            <cx:spPr>
              <a:solidFill>
                <a:srgbClr val="289B38"/>
              </a:solidFill>
            </cx:spPr>
          </cx:dataPt>
          <cx:dataPt idx="19">
            <cx:spPr>
              <a:solidFill>
                <a:srgbClr val="E38C35"/>
              </a:solidFill>
            </cx:spPr>
          </cx:dataPt>
          <cx:dataPt idx="24">
            <cx:spPr>
              <a:solidFill>
                <a:srgbClr val="289B38"/>
              </a:solidFill>
            </cx:spPr>
          </cx:dataPt>
          <cx:dataPt idx="25">
            <cx:spPr>
              <a:solidFill>
                <a:srgbClr val="E38C35"/>
              </a:solidFill>
            </cx:spPr>
          </cx:dataPt>
          <cx:dataPt idx="3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 idx="0">
              <cx:numFmt formatCode="# ##0.0" sourceLinked="0"/>
              <cx:txPr>
                <a:bodyPr spcFirstLastPara="1" vertOverflow="ellipsis" horzOverflow="overflow" wrap="square" lIns="0" tIns="0" rIns="0" bIns="0" anchor="ctr" anchorCtr="1"/>
                <a:lstStyle/>
                <a:p>
                  <a:pPr algn="ctr" rtl="0">
                    <a:defRPr sz="1000" b="1"/>
                  </a:pPr>
                  <a:r>
                    <a:rPr lang="en-US" sz="1000" b="1" i="0" u="none" strike="noStrike" baseline="0">
                      <a:solidFill>
                        <a:schemeClr val="tx1"/>
                      </a:solidFill>
                      <a:latin typeface="Trebuchet MS"/>
                    </a:rPr>
                    <a:t>8.6</a:t>
                  </a:r>
                </a:p>
              </cx:txPr>
              <cx:visibility seriesName="0" categoryName="0" value="1"/>
              <cx:separator>, </cx:separator>
            </cx:dataLabel>
            <cx:dataLabel idx="1">
              <cx:numFmt formatCode="# ##0.0" sourceLinked="0"/>
              <cx:txPr>
                <a:bodyPr spcFirstLastPara="1" vertOverflow="ellipsis" horzOverflow="overflow" wrap="square" lIns="0" tIns="0" rIns="0" bIns="0" anchor="ctr" anchorCtr="1"/>
                <a:lstStyle/>
                <a:p>
                  <a:pPr algn="ctr" rtl="0">
                    <a:defRPr sz="1000">
                      <a:solidFill>
                        <a:schemeClr val="accent4"/>
                      </a:solidFill>
                    </a:defRPr>
                  </a:pPr>
                  <a:r>
                    <a:rPr lang="en-US" sz="1000" b="0" i="0" u="none" strike="noStrike" baseline="0">
                      <a:solidFill>
                        <a:schemeClr val="accent4"/>
                      </a:solidFill>
                      <a:latin typeface="Trebuchet MS"/>
                    </a:rPr>
                    <a:t>0.9</a:t>
                  </a:r>
                </a:p>
              </cx:txPr>
              <cx:visibility seriesName="0" categoryName="0" value="1"/>
              <cx:separator>, </cx:separator>
            </cx:dataLabel>
            <cx:dataLabel idx="6">
              <cx:numFmt formatCode="# ##0.0" sourceLinked="0"/>
              <cx:txPr>
                <a:bodyPr spcFirstLastPara="1" vertOverflow="ellipsis" horzOverflow="overflow" wrap="square" lIns="0" tIns="0" rIns="0" bIns="0" anchor="ctr" anchorCtr="1"/>
                <a:lstStyle/>
                <a:p>
                  <a:pPr algn="ctr" rtl="0">
                    <a:defRPr sz="1000" b="1"/>
                  </a:pPr>
                  <a:r>
                    <a:rPr lang="en-US" sz="1000" b="1" i="0" u="none" strike="noStrike" baseline="0">
                      <a:solidFill>
                        <a:schemeClr val="tx1"/>
                      </a:solidFill>
                      <a:latin typeface="Trebuchet MS"/>
                    </a:rPr>
                    <a:t>10.0</a:t>
                  </a:r>
                </a:p>
              </cx:txPr>
              <cx:visibility seriesName="0" categoryName="0" value="1"/>
              <cx:separator>, </cx:separator>
            </cx:dataLabel>
            <cx:dataLabel idx="7">
              <cx:numFmt formatCode="# ##0.0" sourceLinked="0"/>
              <cx:txPr>
                <a:bodyPr spcFirstLastPara="1" vertOverflow="ellipsis" horzOverflow="overflow" wrap="square" lIns="0" tIns="0" rIns="0" bIns="0" anchor="ctr" anchorCtr="1"/>
                <a:lstStyle/>
                <a:p>
                  <a:pPr algn="ctr" rtl="0">
                    <a:defRPr sz="1000">
                      <a:solidFill>
                        <a:schemeClr val="accent4"/>
                      </a:solidFill>
                    </a:defRPr>
                  </a:pPr>
                  <a:r>
                    <a:rPr lang="en-US" sz="1000" b="0" i="0" u="none" strike="noStrike" baseline="0">
                      <a:solidFill>
                        <a:schemeClr val="accent4"/>
                      </a:solidFill>
                      <a:latin typeface="Trebuchet MS"/>
                    </a:rPr>
                    <a:t>0.4</a:t>
                  </a:r>
                </a:p>
              </cx:txPr>
              <cx:visibility seriesName="0" categoryName="0" value="1"/>
              <cx:separator>, </cx:separator>
            </cx:dataLabel>
            <cx:dataLabel idx="12">
              <cx:numFmt formatCode="# ##0.0" sourceLinked="0"/>
              <cx:txPr>
                <a:bodyPr spcFirstLastPara="1" vertOverflow="ellipsis" horzOverflow="overflow" wrap="square" lIns="0" tIns="0" rIns="0" bIns="0" anchor="ctr" anchorCtr="1"/>
                <a:lstStyle/>
                <a:p>
                  <a:pPr algn="ctr" rtl="0">
                    <a:defRPr sz="1000" b="1"/>
                  </a:pPr>
                  <a:r>
                    <a:rPr lang="en-US" sz="1000" b="1" i="0" u="none" strike="noStrike" baseline="0">
                      <a:solidFill>
                        <a:schemeClr val="tx1"/>
                      </a:solidFill>
                      <a:latin typeface="Trebuchet MS"/>
                    </a:rPr>
                    <a:t>10.8</a:t>
                  </a:r>
                </a:p>
              </cx:txPr>
              <cx:visibility seriesName="0" categoryName="0" value="1"/>
              <cx:separator>, </cx:separator>
            </cx:dataLabel>
            <cx:dataLabel idx="13">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3.0</a:t>
                  </a:r>
                </a:p>
              </cx:txPr>
              <cx:visibility seriesName="0" categoryName="0" value="1"/>
              <cx:separator>, </cx:separator>
            </cx:dataLabel>
            <cx:dataLabel idx="18">
              <cx:numFmt formatCode="# ##0,0" sourceLinked="0"/>
              <cx:txPr>
                <a:bodyPr spcFirstLastPara="1" vertOverflow="ellipsis" horzOverflow="overflow" wrap="square" lIns="0" tIns="0" rIns="0" bIns="0" anchor="ctr" anchorCtr="1"/>
                <a:lstStyle/>
                <a:p>
                  <a:pPr algn="ctr" rtl="0">
                    <a:defRPr b="1"/>
                  </a:pPr>
                  <a:r>
                    <a:rPr lang="en-US" sz="800" b="1" i="0" u="none" strike="noStrike" baseline="0">
                      <a:solidFill>
                        <a:schemeClr val="tx1"/>
                      </a:solidFill>
                      <a:latin typeface="Trebuchet MS"/>
                    </a:rPr>
                    <a:t>0,9</a:t>
                  </a:r>
                </a:p>
              </cx:txPr>
              <cx:visibility seriesName="0" categoryName="0" value="1"/>
              <cx:separator>, </cx:separator>
            </cx:dataLabel>
            <cx:dataLabel idx="19">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0.9</a:t>
                  </a:r>
                </a:p>
              </cx:txPr>
              <cx:visibility seriesName="0" categoryName="0" value="1"/>
              <cx:separator>, </cx:separator>
            </cx:dataLabel>
            <cx:dataLabel idx="24">
              <cx:numFmt formatCode="# ##0,0" sourceLinked="0"/>
              <cx:txPr>
                <a:bodyPr spcFirstLastPara="1" vertOverflow="ellipsis" horzOverflow="overflow" wrap="square" lIns="0" tIns="0" rIns="0" bIns="0" anchor="ctr" anchorCtr="1"/>
                <a:lstStyle/>
                <a:p>
                  <a:pPr algn="ctr" rtl="0">
                    <a:defRPr b="1"/>
                  </a:pPr>
                  <a:r>
                    <a:rPr lang="en-US" sz="800" b="1" i="0" u="none" strike="noStrike" baseline="0">
                      <a:solidFill>
                        <a:schemeClr val="tx1"/>
                      </a:solidFill>
                      <a:latin typeface="Trebuchet MS"/>
                    </a:rPr>
                    <a:t>1,0</a:t>
                  </a:r>
                </a:p>
              </cx:txPr>
              <cx:visibility seriesName="0" categoryName="0" value="1"/>
              <cx:separator>, </cx:separator>
            </cx:dataLabel>
            <cx:dataLabel idx="25">
              <cx:numFmt formatCode="# ##0.0" sourceLinked="0"/>
              <cx:txPr>
                <a:bodyPr spcFirstLastPara="1" vertOverflow="ellipsis" horzOverflow="overflow" wrap="square" lIns="0" tIns="0" rIns="0" bIns="0" anchor="ctr" anchorCtr="1"/>
                <a:lstStyle/>
                <a:p>
                  <a:pPr algn="ctr" rtl="0">
                    <a:defRPr>
                      <a:solidFill>
                        <a:schemeClr val="accent4"/>
                      </a:solidFill>
                    </a:defRPr>
                  </a:pPr>
                  <a:r>
                    <a:rPr lang="en-US" sz="800" b="0" i="0" u="none" strike="noStrike" baseline="0">
                      <a:solidFill>
                        <a:schemeClr val="accent4"/>
                      </a:solidFill>
                      <a:latin typeface="Trebuchet MS"/>
                    </a:rPr>
                    <a:t>0.4</a:t>
                  </a:r>
                </a:p>
              </cx:txPr>
              <cx:visibility seriesName="0" categoryName="0" value="1"/>
              <cx:separator>, </cx:separator>
            </cx:dataLabel>
            <cx:dataLabel idx="30">
              <cx:numFmt formatCode="# ##0,0" sourceLinked="0"/>
              <cx:txPr>
                <a:bodyPr spcFirstLastPara="1" vertOverflow="ellipsis" horzOverflow="overflow" wrap="square" lIns="0" tIns="0" rIns="0" bIns="0" anchor="ctr" anchorCtr="1"/>
                <a:lstStyle/>
                <a:p>
                  <a:pPr algn="ctr" rtl="0">
                    <a:defRPr b="1"/>
                  </a:pPr>
                  <a:r>
                    <a:rPr lang="en-US" sz="800" b="1" i="0" u="none" strike="noStrike" baseline="0">
                      <a:solidFill>
                        <a:schemeClr val="tx1"/>
                      </a:solidFill>
                      <a:latin typeface="Trebuchet MS"/>
                    </a:rPr>
                    <a:t>1,1</a:t>
                  </a:r>
                </a:p>
              </cx:txPr>
              <cx:visibility seriesName="0" categoryName="0" value="1"/>
              <cx:separator>, </cx:separator>
            </cx:dataLabel>
          </cx:dataLabels>
          <cx:dataId val="0"/>
          <cx:layoutPr>
            <cx:subtotals>
              <cx:idx val="0"/>
              <cx:idx val="6"/>
              <cx:idx val="12"/>
              <cx:idx val="18"/>
              <cx:idx val="24"/>
              <cx:idx val="30"/>
            </cx:subtotals>
          </cx:layoutPr>
        </cx:series>
      </cx:plotAreaRegion>
      <cx:axis id="0">
        <cx:catScaling gapWidth="0.5"/>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axis id="1" hidden="1">
        <cx:valScaling max="11.5" min="5"/>
        <cx:tickLabels/>
        <cx:numFmt formatCode="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4.7</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-0.6</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4.7</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-0.6</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4.7</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-0.6</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 4.7</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- 0.6</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Feuil1!$A$2:$A$12</cx:f>
        <cx:lvl ptCount="11">
          <cx:pt idx="0">2020</cx:pt>
          <cx:pt idx="1">Risk FR</cx:pt>
          <cx:pt idx="2">Risk BNL</cx:pt>
          <cx:pt idx="3">Compliance FR</cx:pt>
          <cx:pt idx="4">Compliance BNL</cx:pt>
          <cx:pt idx="5">B2B Marketing FR</cx:pt>
          <cx:pt idx="6">B2B Marketing BNL</cx:pt>
          <cx:pt idx="7">North Africa</cx:pt>
          <cx:pt idx="8">DBI/WWN &amp; others</cx:pt>
          <cx:pt idx="9">Interco elim.</cx:pt>
          <cx:pt idx="10">2025F</cx:pt>
        </cx:lvl>
      </cx:strDim>
      <cx:numDim type="val">
        <cx:f>Feuil1!$B$2:$B$12</cx:f>
        <cx:lvl ptCount="11" formatCode="0.0">
          <cx:pt idx="0">115.3</cx:pt>
          <cx:pt idx="1">1.8234109043554128</cx:pt>
          <cx:pt idx="2">4.7864875699811442</cx:pt>
          <cx:pt idx="3">5.7789033654974338</cx:pt>
          <cx:pt idx="4">7.8661296649669001</cx:pt>
          <cx:pt idx="5">7.3205635690851985</cx:pt>
          <cx:pt idx="6">3.2225636285705672</cx:pt>
          <cx:pt idx="7">0.58947743501933703</cx:pt>
          <cx:pt idx="8">4.6961747491387769</cx:pt>
          <cx:pt idx="9">-0.57277866071756689</cx:pt>
          <cx:pt idx="10">150.69778468193502</cx:pt>
        </cx:lvl>
      </cx:numDim>
    </cx:data>
  </cx:chartData>
  <cx:chart>
    <cx:plotArea>
      <cx:plotAreaRegion>
        <cx:series layoutId="waterfall" uniqueId="{547FB0BD-09E7-460C-8CEC-962170817518}">
          <cx:spPr>
            <a:solidFill>
              <a:schemeClr val="accent1">
                <a:lumMod val="75000"/>
              </a:schemeClr>
            </a:solidFill>
          </cx:spPr>
          <cx:dataPt idx="0">
            <cx:spPr>
              <a:solidFill>
                <a:srgbClr val="6C6C6C"/>
              </a:solidFill>
            </cx:spPr>
          </cx:dataPt>
          <cx:dataPt idx="3">
            <cx:spPr>
              <a:solidFill>
                <a:srgbClr val="00A3E2"/>
              </a:solidFill>
            </cx:spPr>
          </cx:dataPt>
          <cx:dataPt idx="4">
            <cx:spPr>
              <a:solidFill>
                <a:srgbClr val="00A3E2"/>
              </a:solidFill>
            </cx:spPr>
          </cx:dataPt>
          <cx:dataPt idx="5">
            <cx:spPr>
              <a:solidFill>
                <a:srgbClr val="ADD9FD">
                  <a:lumMod val="90000"/>
                </a:srgbClr>
              </a:solidFill>
            </cx:spPr>
          </cx:dataPt>
          <cx:dataPt idx="6">
            <cx:spPr>
              <a:solidFill>
                <a:srgbClr val="ADD9FD">
                  <a:lumMod val="90000"/>
                </a:srgbClr>
              </a:solidFill>
            </cx:spPr>
          </cx:dataPt>
          <cx:dataPt idx="8">
            <cx:spPr>
              <a:solidFill>
                <a:srgbClr val="8FCD9F"/>
              </a:solidFill>
            </cx:spPr>
          </cx:dataPt>
          <cx:dataPt idx="9">
            <cx:spPr>
              <a:solidFill>
                <a:srgbClr val="8FCD9F"/>
              </a:solidFill>
            </cx:spPr>
          </cx:dataPt>
          <cx:dataPt idx="10">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050" b="1" i="0">
                    <a:solidFill>
                      <a:schemeClr val="tx1"/>
                    </a:solidFill>
                  </a:defRPr>
                </a:pPr>
                <a:endParaRPr lang="fr-FR" sz="1050" b="1" i="0" u="none" strike="noStrike" baseline="0">
                  <a:solidFill>
                    <a:schemeClr val="tx1"/>
                  </a:solidFill>
                  <a:latin typeface="Trebuchet MS"/>
                </a:endParaRPr>
              </a:p>
            </cx:txPr>
            <cx:visibility seriesName="0" categoryName="0" value="1"/>
            <cx:separator>, </cx:separator>
            <cx:dataLabel idx="8">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0.5</a:t>
                  </a:r>
                </a:p>
              </cx:txPr>
              <cx:visibility seriesName="0" categoryName="0" value="1"/>
              <cx:separator>, </cx:separator>
            </cx:dataLabel>
            <cx:dataLabel idx="9">
              <cx:numFmt formatCode="# ##0.0" sourceLinked="0"/>
              <cx:txPr>
                <a:bodyPr spcFirstLastPara="1" vertOverflow="ellipsis" horzOverflow="overflow" wrap="square" lIns="0" tIns="0" rIns="0" bIns="0" anchor="ctr" anchorCtr="1"/>
                <a:lstStyle/>
                <a:p>
                  <a:pPr algn="ctr" rtl="0">
                    <a:defRPr sz="1050"/>
                  </a:pPr>
                  <a:r>
                    <a:rPr lang="fr-FR" sz="1050" b="1" i="0" u="none" strike="noStrike" baseline="0">
                      <a:solidFill>
                        <a:schemeClr val="tx1"/>
                      </a:solidFill>
                      <a:latin typeface="Trebuchet MS"/>
                    </a:rPr>
                    <a:t>-0.1</a:t>
                  </a:r>
                </a:p>
              </cx:txPr>
              <cx:visibility seriesName="0" categoryName="0" value="1"/>
              <cx:separator>, </cx:separator>
            </cx:dataLabel>
          </cx:dataLabels>
          <cx:dataId val="0"/>
          <cx:layoutPr>
            <cx:subtotals>
              <cx:idx val="10"/>
            </cx:subtotals>
          </cx:layoutPr>
        </cx:series>
      </cx:plotAreaRegion>
      <cx:axis id="0">
        <cx:catScaling gapWidth="0.5"/>
        <cx:tickLabels/>
        <cx:txPr>
          <a:bodyPr spcFirstLastPara="1" vertOverflow="ellipsis" horzOverflow="overflow" wrap="square" lIns="0" tIns="0" rIns="0" bIns="0" anchor="ctr" anchorCtr="1"/>
          <a:lstStyle/>
          <a:p>
            <a:pPr algn="ctr" rtl="0">
              <a:defRPr sz="900" b="1" i="1"/>
            </a:pPr>
            <a:endParaRPr lang="fr-FR" sz="900" b="1" i="1" u="none" strike="noStrike" baseline="0">
              <a:solidFill>
                <a:srgbClr val="6C6C6C">
                  <a:lumMod val="65000"/>
                  <a:lumOff val="35000"/>
                </a:srgbClr>
              </a:solidFill>
              <a:latin typeface="Trebuchet MS"/>
            </a:endParaRPr>
          </a:p>
        </cx:txPr>
      </cx:axis>
      <cx:axis id="1" hidden="1">
        <cx:valScaling max="160" min="100"/>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2017</cx:pt>
          <cx:pt idx="1">LFL2017</cx:pt>
          <cx:pt idx="2">Churn 2017</cx:pt>
          <cx:pt idx="3">New logo 2018</cx:pt>
          <cx:pt idx="4">2018</cx:pt>
          <cx:pt idx="5">LFL2018</cx:pt>
          <cx:pt idx="6">Churn 2018</cx:pt>
          <cx:pt idx="7">New logo 2019</cx:pt>
          <cx:pt idx="8">2019</cx:pt>
          <cx:pt idx="9">LFL2019</cx:pt>
          <cx:pt idx="10">Churn 2019</cx:pt>
          <cx:pt idx="11">New logo 2020</cx:pt>
          <cx:pt idx="12">2020</cx:pt>
        </cx:lvl>
      </cx:strDim>
      <cx:numDim type="val">
        <cx:f>Sheet1!$B$2:$B$14</cx:f>
        <cx:lvl ptCount="13" formatCode="Standard">
          <cx:pt idx="0">3054474.5200000005</cx:pt>
          <cx:pt idx="1">424263.35000000015</cx:pt>
          <cx:pt idx="2">-41719.110000000001</cx:pt>
          <cx:pt idx="3">1259258.6800000002</cx:pt>
          <cx:pt idx="4">4696277.4400000013</cx:pt>
          <cx:pt idx="5">684197.41999999993</cx:pt>
          <cx:pt idx="6">-121475.03999999999</cx:pt>
          <cx:pt idx="7">1608322.6899999999</cx:pt>
          <cx:pt idx="8">6867322.5100000016</cx:pt>
          <cx:pt idx="9">402984.06</cx:pt>
          <cx:pt idx="10">-47339.110000000001</cx:pt>
          <cx:pt idx="11">1010832.9399999999</cx:pt>
          <cx:pt idx="12">8233800.4000000004</cx:pt>
        </cx:lvl>
      </cx:numDim>
    </cx:data>
  </cx:chartData>
  <cx:chart>
    <cx:plotArea>
      <cx:plotAreaRegion>
        <cx:series layoutId="waterfall" uniqueId="{00000000-8FD1-4A35-B8D5-157399D3591C}">
          <cx:tx>
            <cx:txData>
              <cx:f>Sheet1!$B$1</cx:f>
              <cx:v>Series1</cx:v>
            </cx:txData>
          </cx:tx>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spcFirstLastPara="1" vertOverflow="ellipsis" horzOverflow="overflow" wrap="square" lIns="0" tIns="0" rIns="0" bIns="0" anchor="ctr" anchorCtr="1"/>
              <a:lstStyle/>
              <a:p>
                <a:pPr algn="ctr" rtl="0">
                  <a:defRPr sz="1100">
                    <a:solidFill>
                      <a:schemeClr val="tx1"/>
                    </a:solidFill>
                  </a:defRPr>
                </a:pPr>
                <a:endParaRPr lang="en-US" sz="1100" b="0" i="0" u="none" strike="noStrike" baseline="0">
                  <a:solidFill>
                    <a:schemeClr val="tx1"/>
                  </a:solidFill>
                  <a:latin typeface="Trebuchet MS"/>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2017</cx:pt>
          <cx:pt idx="1">LFL2017</cx:pt>
          <cx:pt idx="2">Churn 2017</cx:pt>
          <cx:pt idx="3">New business 2018</cx:pt>
          <cx:pt idx="4">2018</cx:pt>
          <cx:pt idx="5">LFL2018</cx:pt>
          <cx:pt idx="6">Churn 2018</cx:pt>
          <cx:pt idx="7">New business 2019</cx:pt>
          <cx:pt idx="8">2019</cx:pt>
          <cx:pt idx="9">LFL2019</cx:pt>
          <cx:pt idx="10">Churn 2019</cx:pt>
          <cx:pt idx="11">New business 2020</cx:pt>
          <cx:pt idx="12">2020</cx:pt>
        </cx:lvl>
      </cx:strDim>
      <cx:numDim type="val">
        <cx:f>Sheet1!$B$2:$B$14</cx:f>
        <cx:lvl ptCount="13" formatCode="Standard">
          <cx:pt idx="0">2326076.2799999998</cx:pt>
          <cx:pt idx="1">-210674.40999999992</cx:pt>
          <cx:pt idx="2">-179970.81999999995</cx:pt>
          <cx:pt idx="3">565670.86499999999</cx:pt>
          <cx:pt idx="4">2501101.915</cx:pt>
          <cx:pt idx="5">1342057.3350000002</cx:pt>
          <cx:pt idx="6">-59242.07</cx:pt>
          <cx:pt idx="7">2524408.6520000007</cx:pt>
          <cx:pt idx="8">6308325.8320000004</cx:pt>
          <cx:pt idx="9">370161.348</cx:pt>
          <cx:pt idx="10">-649077.14999999991</cx:pt>
          <cx:pt idx="11">2306315.9999999995</cx:pt>
          <cx:pt idx="12">8335726.0300000012</cx:pt>
        </cx:lvl>
      </cx:numDim>
    </cx:data>
  </cx:chartData>
  <cx:chart>
    <cx:plotArea>
      <cx:plotAreaRegion>
        <cx:series layoutId="waterfall" uniqueId="{3B098953-C78E-4637-906E-5EA301690606}">
          <cx:spPr>
            <a:solidFill>
              <a:schemeClr val="accent1"/>
            </a:solidFill>
          </cx:spPr>
          <cx:dataPt idx="0">
            <cx:spPr>
              <a:solidFill>
                <a:srgbClr val="289B38"/>
              </a:solidFill>
            </cx:spPr>
          </cx:dataPt>
          <cx:dataPt idx="1">
            <cx:spPr>
              <a:solidFill>
                <a:srgbClr val="8FCD9F"/>
              </a:solidFill>
            </cx:spPr>
          </cx:dataPt>
          <cx:dataPt idx="3">
            <cx:spPr>
              <a:solidFill>
                <a:srgbClr val="ADD9FD"/>
              </a:solidFill>
            </cx:spPr>
          </cx:dataPt>
          <cx:dataPt idx="4">
            <cx:spPr>
              <a:solidFill>
                <a:srgbClr val="289B38"/>
              </a:solidFill>
            </cx:spPr>
          </cx:dataPt>
          <cx:dataPt idx="5">
            <cx:spPr>
              <a:solidFill>
                <a:srgbClr val="8FCD9F"/>
              </a:solidFill>
            </cx:spPr>
          </cx:dataPt>
          <cx:dataPt idx="7">
            <cx:spPr>
              <a:solidFill>
                <a:srgbClr val="ADD9FD"/>
              </a:solidFill>
            </cx:spPr>
          </cx:dataPt>
          <cx:dataPt idx="8">
            <cx:spPr>
              <a:solidFill>
                <a:srgbClr val="289B38"/>
              </a:solidFill>
            </cx:spPr>
          </cx:dataPt>
          <cx:dataPt idx="9">
            <cx:spPr>
              <a:solidFill>
                <a:srgbClr val="8FCD9F"/>
              </a:solidFill>
            </cx:spPr>
          </cx:dataPt>
          <cx:dataPt idx="11">
            <cx:spPr>
              <a:solidFill>
                <a:srgbClr val="ADD9FD"/>
              </a:solidFill>
            </cx:spPr>
          </cx:dataPt>
          <cx:dataPt idx="12">
            <cx:spPr>
              <a:solidFill>
                <a:srgbClr val="289B38"/>
              </a:solidFill>
            </cx:spPr>
          </cx:dataPt>
          <cx:dataLabels pos="outEnd">
            <cx:numFmt formatCode="# ##0.0" sourceLinked="0"/>
            <cx:txPr>
              <a:bodyPr vertOverflow="overflow" horzOverflow="overflow" wrap="square" lIns="0" tIns="0" rIns="0" bIns="0"/>
              <a:lstStyle/>
              <a:p>
                <a:pPr algn="ctr" rtl="0">
                  <a:defRPr sz="1100" b="0" i="0">
                    <a:solidFill>
                      <a:schemeClr val="tx1"/>
                    </a:solidFill>
                    <a:latin typeface="+mj-lt"/>
                    <a:ea typeface="Trebuchet MS" panose="020B0603020202020204" pitchFamily="34" charset="0"/>
                    <a:cs typeface="Trebuchet MS" panose="020B0603020202020204" pitchFamily="34" charset="0"/>
                  </a:defRPr>
                </a:pPr>
                <a:endParaRPr lang="fr-FR" sz="1100">
                  <a:solidFill>
                    <a:schemeClr val="tx1"/>
                  </a:solidFill>
                  <a:latin typeface="+mj-lt"/>
                </a:endParaRPr>
              </a:p>
            </cx:txPr>
            <cx:visibility seriesName="0" categoryName="0" value="1"/>
            <cx:separator>, </cx:separator>
          </cx:dataLabels>
          <cx:dataId val="0"/>
          <cx:layoutPr>
            <cx:subtotals>
              <cx:idx val="0"/>
              <cx:idx val="4"/>
              <cx:idx val="8"/>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latin typeface="+mj-lt"/>
              </a:defRPr>
            </a:pPr>
            <a:endParaRPr lang="en-US" sz="900" b="0" i="0" u="none" strike="noStrike" baseline="0">
              <a:solidFill>
                <a:schemeClr val="tx1"/>
              </a:solidFill>
              <a:latin typeface="+mj-lt"/>
            </a:endParaRPr>
          </a:p>
        </cx:txPr>
      </cx:axis>
      <cx:axis id="1" hidden="1">
        <cx:valScaling/>
        <cx:units unit="millions"/>
        <cx:tickLabels/>
        <cx:txPr>
          <a:bodyPr spcFirstLastPara="1" vertOverflow="ellipsis" horzOverflow="overflow" wrap="square" lIns="0" tIns="0" rIns="0" bIns="0" anchor="ctr" anchorCtr="1"/>
          <a:lstStyle/>
          <a:p>
            <a:pPr algn="ctr" rtl="0">
              <a:defRPr sz="1000">
                <a:solidFill>
                  <a:schemeClr val="tx1"/>
                </a:solidFill>
                <a:latin typeface="+mj-lt"/>
              </a:defRPr>
            </a:pPr>
            <a:endParaRPr lang="en-US" sz="1000" b="0" i="0" u="none" strike="noStrike" baseline="0">
              <a:solidFill>
                <a:schemeClr val="tx1"/>
              </a:solidFill>
              <a:latin typeface="+mj-lt"/>
            </a:endParaRPr>
          </a:p>
        </cx:txPr>
      </cx:axis>
    </cx:plotArea>
  </cx:chart>
  <cx:spPr>
    <a:solidFill>
      <a:schemeClr val="bg1"/>
    </a:solidFill>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Sheet1!$A$2:$A$21</cx:f>
        <cx:lvl ptCount="20">
          <cx:pt idx="0">2020</cx:pt>
          <cx:pt idx="1">Risk jumbo FR</cx:pt>
          <cx:pt idx="2">Risk other FR</cx:pt>
          <cx:pt idx="3">S&amp;M jumbo FR</cx:pt>
          <cx:pt idx="4">S&amp;M Other FR</cx:pt>
          <cx:pt idx="5">Compliance jumbo FR</cx:pt>
          <cx:pt idx="6">Compliance Other FR</cx:pt>
          <cx:pt idx="7">One-shot FR</cx:pt>
          <cx:pt idx="8">Risk jumbo BNL</cx:pt>
          <cx:pt idx="9">Risk other BNL</cx:pt>
          <cx:pt idx="10">S&amp;M jumbo BNL</cx:pt>
          <cx:pt idx="11">S&amp;M Other BNL</cx:pt>
          <cx:pt idx="12">Compliance jumbo BNL</cx:pt>
          <cx:pt idx="13">Compliance Other BNL</cx:pt>
          <cx:pt idx="14">Risk jumbo Manageo</cx:pt>
          <cx:pt idx="15">Risk other Manageo</cx:pt>
          <cx:pt idx="16">S&amp;M jumbo Manageo</cx:pt>
          <cx:pt idx="17">S&amp;M Other Manageo</cx:pt>
          <cx:pt idx="18">DBI</cx:pt>
          <cx:pt idx="19">2022</cx:pt>
        </cx:lvl>
      </cx:strDim>
      <cx:numDim type="val">
        <cx:f>Sheet1!$B$2:$B$21</cx:f>
        <cx:lvl ptCount="20" formatCode="# ##0,000">
          <cx:pt idx="0">116.08048724805273</cx:pt>
          <cx:pt idx="1">0.46820353251420066</cx:pt>
          <cx:pt idx="2">0.20623291321232529</cx:pt>
          <cx:pt idx="3">0.42646418754307203</cx:pt>
          <cx:pt idx="4">0.62796627677086381</cx:pt>
          <cx:pt idx="5">1.0843897620229002</cx:pt>
          <cx:pt idx="6">1.5784837400168401</cx:pt>
          <cx:pt idx="7">0</cx:pt>
          <cx:pt idx="8">0.59064652062352874</cx:pt>
          <cx:pt idx="9">0.16048087262460342</cx:pt>
          <cx:pt idx="10">-0.75937211062354493</cx:pt>
          <cx:pt idx="11">1.7095494173754142</cx:pt>
          <cx:pt idx="12">2.1056502134521859</cx:pt>
          <cx:pt idx="13">1.5534330600000006</cx:pt>
          <cx:pt idx="14">0</cx:pt>
          <cx:pt idx="15">-0.14327667989999998</cx:pt>
          <cx:pt idx="16">1.2613074400000004</cx:pt>
          <cx:pt idx="17">1.4069762499</cx:pt>
          <cx:pt idx="18">1.7903410547798728</cx:pt>
          <cx:pt idx="19">130.14796369836498</cx:pt>
        </cx:lvl>
      </cx:numDim>
    </cx:data>
  </cx:chartData>
  <cx:chart>
    <cx:plotArea>
      <cx:plotAreaRegion>
        <cx:series layoutId="waterfall" uniqueId="{1A86614D-0FB9-4A9B-995F-2390176FAA1B}">
          <cx:dataPt idx="0">
            <cx:spPr>
              <a:solidFill>
                <a:srgbClr val="FFFFFF">
                  <a:lumMod val="75000"/>
                </a:srgbClr>
              </a:solidFill>
            </cx:spPr>
          </cx:dataPt>
          <cx:dataPt idx="1">
            <cx:spPr>
              <a:solidFill>
                <a:srgbClr val="289B38"/>
              </a:solidFill>
            </cx:spPr>
          </cx:dataPt>
          <cx:dataPt idx="2">
            <cx:spPr>
              <a:solidFill>
                <a:srgbClr val="289B38"/>
              </a:solidFill>
            </cx:spPr>
          </cx:dataPt>
          <cx:dataPt idx="3">
            <cx:spPr>
              <a:solidFill>
                <a:srgbClr val="289B38"/>
              </a:solidFill>
            </cx:spPr>
          </cx:dataPt>
          <cx:dataPt idx="4">
            <cx:spPr>
              <a:solidFill>
                <a:srgbClr val="289B38"/>
              </a:solidFill>
            </cx:spPr>
          </cx:dataPt>
          <cx:dataPt idx="5">
            <cx:spPr>
              <a:solidFill>
                <a:srgbClr val="289B38"/>
              </a:solidFill>
            </cx:spPr>
          </cx:dataPt>
          <cx:dataPt idx="6">
            <cx:spPr>
              <a:solidFill>
                <a:srgbClr val="289B38"/>
              </a:solidFill>
            </cx:spPr>
          </cx:dataPt>
          <cx:dataPt idx="7">
            <cx:spPr>
              <a:solidFill>
                <a:srgbClr val="289B38"/>
              </a:solidFill>
            </cx:spPr>
          </cx:dataPt>
          <cx:dataPt idx="8">
            <cx:spPr>
              <a:solidFill>
                <a:srgbClr val="8FCD9F"/>
              </a:solidFill>
            </cx:spPr>
          </cx:dataPt>
          <cx:dataPt idx="9">
            <cx:spPr>
              <a:solidFill>
                <a:srgbClr val="8FCD9F"/>
              </a:solidFill>
            </cx:spPr>
          </cx:dataPt>
          <cx:dataPt idx="10">
            <cx:spPr>
              <a:solidFill>
                <a:srgbClr val="8FCD9F"/>
              </a:solidFill>
            </cx:spPr>
          </cx:dataPt>
          <cx:dataPt idx="11">
            <cx:spPr>
              <a:solidFill>
                <a:srgbClr val="8FCD9F"/>
              </a:solidFill>
            </cx:spPr>
          </cx:dataPt>
          <cx:dataPt idx="12">
            <cx:spPr>
              <a:solidFill>
                <a:srgbClr val="8FCD9F"/>
              </a:solidFill>
            </cx:spPr>
          </cx:dataPt>
          <cx:dataPt idx="13">
            <cx:spPr>
              <a:solidFill>
                <a:srgbClr val="8FCD9F"/>
              </a:solidFill>
            </cx:spPr>
          </cx:dataPt>
          <cx:dataPt idx="14">
            <cx:spPr>
              <a:solidFill>
                <a:srgbClr val="00A3E2"/>
              </a:solidFill>
            </cx:spPr>
          </cx:dataPt>
          <cx:dataPt idx="15">
            <cx:spPr>
              <a:solidFill>
                <a:srgbClr val="00A3E2"/>
              </a:solidFill>
            </cx:spPr>
          </cx:dataPt>
          <cx:dataPt idx="16">
            <cx:spPr>
              <a:solidFill>
                <a:srgbClr val="00A3E2"/>
              </a:solidFill>
            </cx:spPr>
          </cx:dataPt>
          <cx:dataPt idx="18">
            <cx:spPr>
              <a:solidFill>
                <a:srgbClr val="ADD9FD"/>
              </a:solidFill>
            </cx:spPr>
          </cx:dataPt>
          <cx:dataPt idx="19">
            <cx:spPr>
              <a:solidFill>
                <a:srgbClr val="FFFFFF">
                  <a:lumMod val="75000"/>
                </a:srgbClr>
              </a:solidFill>
            </cx:spPr>
          </cx:dataPt>
          <cx:dataLabels pos="outEnd">
            <cx:numFmt formatCode="# ##0.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visibility seriesName="0" categoryName="0" value="1"/>
            <cx:separator>, </cx:separator>
            <cx:dataLabel idx="0">
              <cx:numFmt formatCode="# ##0.0" sourceLinked="0"/>
              <cx:txPr>
                <a:bodyPr spcFirstLastPara="1" vertOverflow="ellipsis" horzOverflow="overflow" wrap="square" lIns="0" tIns="0" rIns="0" bIns="0" anchor="ctr" anchorCtr="1"/>
                <a:lstStyle/>
                <a:p>
                  <a:pPr algn="ctr" rtl="0">
                    <a:defRPr b="1"/>
                  </a:pPr>
                  <a:r>
                    <a:rPr lang="en-US" sz="1000" b="1" i="0" u="none" strike="noStrike" baseline="0">
                      <a:solidFill>
                        <a:schemeClr val="tx1"/>
                      </a:solidFill>
                      <a:latin typeface="Trebuchet MS"/>
                    </a:rPr>
                    <a:t>116.1</a:t>
                  </a:r>
                </a:p>
              </cx:txPr>
              <cx:visibility seriesName="0" categoryName="0" value="1"/>
              <cx:separator>, </cx:separator>
            </cx:dataLabel>
            <cx:dataLabel idx="19">
              <cx:numFmt formatCode="# ##0.0" sourceLinked="0"/>
              <cx:txPr>
                <a:bodyPr spcFirstLastPara="1" vertOverflow="ellipsis" horzOverflow="overflow" wrap="square" lIns="0" tIns="0" rIns="0" bIns="0" anchor="ctr" anchorCtr="1"/>
                <a:lstStyle/>
                <a:p>
                  <a:pPr algn="ctr" rtl="0">
                    <a:defRPr b="1"/>
                  </a:pPr>
                  <a:r>
                    <a:rPr lang="en-US" sz="1000" b="1" i="0" u="none" strike="noStrike" baseline="0">
                      <a:solidFill>
                        <a:schemeClr val="tx1"/>
                      </a:solidFill>
                      <a:latin typeface="Trebuchet MS"/>
                    </a:rPr>
                    <a:t>130.1</a:t>
                  </a:r>
                </a:p>
              </cx:txPr>
              <cx:visibility seriesName="0" categoryName="0" value="1"/>
              <cx:separator>, </cx:separator>
            </cx:dataLabel>
          </cx:dataLabels>
          <cx:dataId val="0"/>
          <cx:layoutPr>
            <cx:subtotals>
              <cx:idx val="0"/>
              <cx:idx val="19"/>
            </cx:subtotals>
          </cx:layoutPr>
        </cx:series>
      </cx:plotAreaRegion>
      <cx:axis id="0">
        <cx:catScaling gapWidth="0.5"/>
        <cx:tickLabels/>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axis id="1">
        <cx:valScaling max="135" min="110"/>
        <cx:tickLabels/>
        <cx:numFmt formatCode="# ##0" sourceLinked="0"/>
        <cx:txPr>
          <a:bodyPr spcFirstLastPara="1" vertOverflow="ellipsis" horzOverflow="overflow" wrap="square" lIns="0" tIns="0" rIns="0" bIns="0" anchor="ctr" anchorCtr="1"/>
          <a:lstStyle/>
          <a:p>
            <a:pPr algn="ctr" rtl="0">
              <a:defRPr sz="900">
                <a:solidFill>
                  <a:schemeClr val="tx1"/>
                </a:solidFill>
              </a:defRPr>
            </a:pPr>
            <a:endParaRPr lang="en-US" sz="900" b="0" i="0" u="none" strike="noStrike" baseline="0">
              <a:solidFill>
                <a:schemeClr val="tx1"/>
              </a:solidFill>
              <a:latin typeface="Trebuchet MS"/>
            </a:endParaRPr>
          </a:p>
        </cx:txPr>
      </cx:axis>
    </cx:plotArea>
  </cx:chart>
  <cx:spPr>
    <a:solidFill>
      <a:schemeClr val="bg1"/>
    </a:solidFill>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Sheet1!$A$20:$A$32</cx:f>
        <cx:lvl ptCount="13">
          <cx:pt idx="0">2020</cx:pt>
          <cx:pt idx="1"> Jumbo - LFL</cx:pt>
          <cx:pt idx="2"> Others - LFL</cx:pt>
          <cx:pt idx="3"> Others - Churn</cx:pt>
          <cx:pt idx="4"> Others - NewLogos</cx:pt>
          <cx:pt idx="5">One-shot</cx:pt>
          <cx:pt idx="6">2021</cx:pt>
          <cx:pt idx="7"> Jumbo - LFL</cx:pt>
          <cx:pt idx="8"> Others - LFL</cx:pt>
          <cx:pt idx="9"> Others - Churn</cx:pt>
          <cx:pt idx="10"> Others - NewLogos</cx:pt>
          <cx:pt idx="11">One-shot</cx:pt>
          <cx:pt idx="12">2022</cx:pt>
        </cx:lvl>
      </cx:strDim>
      <cx:numDim type="val">
        <cx:f>Sheet1!$B$20:$B$32</cx:f>
        <cx:lvl ptCount="13" formatCode="0.0">
          <cx:pt idx="0">41.488633959999973</cx:pt>
          <cx:pt idx="1">0.93825470082934359</cx:pt>
          <cx:pt idx="2">0.032682930000028421</cx:pt>
          <cx:pt idx="3">-0.81999999999999995</cx:pt>
          <cx:pt idx="4">1.8</cx:pt>
          <cx:pt idx="5">-0.05229234495709445</cx:pt>
          <cx:pt idx="6">43.387279245872243</cx:pt>
          <cx:pt idx="7">1.0608027812508283</cx:pt>
          <cx:pt idx="8">0.25000000000000355</cx:pt>
          <cx:pt idx="9">-0.84999999999999998</cx:pt>
          <cx:pt idx="10">2</cx:pt>
          <cx:pt idx="11">0</cx:pt>
          <cx:pt idx="12">45.848082027123077</cx:pt>
        </cx:lvl>
      </cx:numDim>
    </cx:data>
  </cx:chartData>
  <cx:chart>
    <cx:plotArea>
      <cx:plotAreaRegion>
        <cx:series layoutId="waterfall" uniqueId="{00000001-07BB-4422-94EE-A08551AAC7C7}">
          <cx:tx>
            <cx:txData>
              <cx:f/>
              <cx:v/>
            </cx:txData>
          </cx:tx>
          <cx:dataPt idx="0">
            <cx:spPr>
              <a:solidFill>
                <a:srgbClr val="289B38"/>
              </a:solidFill>
            </cx:spPr>
          </cx:dataPt>
          <cx:dataPt idx="1">
            <cx:spPr>
              <a:solidFill>
                <a:srgbClr val="E38C35"/>
              </a:solidFill>
            </cx:spPr>
          </cx:dataPt>
          <cx:dataPt idx="6">
            <cx:spPr>
              <a:solidFill>
                <a:srgbClr val="289B38"/>
              </a:solidFill>
            </cx:spPr>
          </cx:dataPt>
          <cx:dataPt idx="7">
            <cx:spPr>
              <a:solidFill>
                <a:srgbClr val="E38C35"/>
              </a:solidFill>
            </cx:spPr>
          </cx:dataPt>
          <cx:dataPt idx="12">
            <cx:spPr>
              <a:solidFill>
                <a:srgbClr val="289B38"/>
              </a:solidFill>
            </cx:spPr>
          </cx:dataPt>
          <cx:dataLabels pos="outEnd">
            <cx:txPr>
              <a:bodyPr spcFirstLastPara="1" vertOverflow="ellipsis" horzOverflow="overflow" wrap="square" lIns="0" tIns="0" rIns="0" bIns="0" anchor="ctr" anchorCtr="1"/>
              <a:lstStyle/>
              <a:p>
                <a:pPr algn="ctr" rtl="0">
                  <a:defRPr sz="1000" b="0"/>
                </a:pPr>
                <a:endParaRPr lang="en-US" sz="1000" b="0" i="0" u="none" strike="noStrike" baseline="0">
                  <a:solidFill>
                    <a:srgbClr val="6C6C6C">
                      <a:lumMod val="65000"/>
                      <a:lumOff val="35000"/>
                    </a:srgbClr>
                  </a:solidFill>
                  <a:latin typeface="Trebuchet MS"/>
                </a:endParaRPr>
              </a:p>
            </cx:txPr>
            <cx:visibility seriesName="0" categoryName="0" value="1"/>
            <cx:dataLabel idx="0">
              <cx:txPr>
                <a:bodyPr spcFirstLastPara="1" vertOverflow="ellipsis" horzOverflow="overflow" wrap="square" lIns="0" tIns="0" rIns="0" bIns="0" anchor="ctr" anchorCtr="1"/>
                <a:lstStyle/>
                <a:p>
                  <a:pPr algn="ctr" rtl="0">
                    <a:defRPr b="1"/>
                  </a:pPr>
                  <a:r>
                    <a:rPr lang="en-US" sz="1000" b="1" i="0" u="none" strike="noStrike" baseline="0">
                      <a:solidFill>
                        <a:srgbClr val="6C6C6C">
                          <a:lumMod val="65000"/>
                          <a:lumOff val="35000"/>
                        </a:srgbClr>
                      </a:solidFill>
                      <a:latin typeface="Trebuchet MS"/>
                    </a:rPr>
                    <a:t>41.5</a:t>
                  </a:r>
                </a:p>
              </cx:txPr>
              <cx:visibility seriesName="0" categoryName="0" value="1"/>
            </cx:dataLabel>
            <cx:dataLabel idx="1">
              <cx:txPr>
                <a:bodyPr spcFirstLastPara="1" vertOverflow="ellipsis" horzOverflow="overflow" wrap="square" lIns="0" tIns="0" rIns="0" bIns="0" anchor="ctr" anchorCtr="1"/>
                <a:lstStyle/>
                <a:p>
                  <a:pPr algn="ctr" rtl="0">
                    <a:defRPr>
                      <a:solidFill>
                        <a:schemeClr val="accent4"/>
                      </a:solidFill>
                    </a:defRPr>
                  </a:pPr>
                  <a:r>
                    <a:rPr lang="en-US" sz="1000" b="0" i="0" u="none" strike="noStrike" baseline="0">
                      <a:solidFill>
                        <a:schemeClr val="accent4"/>
                      </a:solidFill>
                      <a:latin typeface="Trebuchet MS"/>
                    </a:rPr>
                    <a:t>0.9</a:t>
                  </a:r>
                </a:p>
              </cx:txPr>
              <cx:visibility seriesName="0" categoryName="0" value="1"/>
            </cx:dataLabel>
            <cx:dataLabel idx="6">
              <cx:txPr>
                <a:bodyPr spcFirstLastPara="1" vertOverflow="ellipsis" horzOverflow="overflow" wrap="square" lIns="0" tIns="0" rIns="0" bIns="0" anchor="ctr" anchorCtr="1"/>
                <a:lstStyle/>
                <a:p>
                  <a:pPr algn="ctr" rtl="0">
                    <a:defRPr b="1"/>
                  </a:pPr>
                  <a:r>
                    <a:rPr lang="en-US" sz="1000" b="1" i="0" u="none" strike="noStrike" baseline="0">
                      <a:solidFill>
                        <a:srgbClr val="6C6C6C">
                          <a:lumMod val="65000"/>
                          <a:lumOff val="35000"/>
                        </a:srgbClr>
                      </a:solidFill>
                      <a:latin typeface="Trebuchet MS"/>
                    </a:rPr>
                    <a:t>43.4</a:t>
                  </a:r>
                </a:p>
              </cx:txPr>
              <cx:visibility seriesName="0" categoryName="0" value="1"/>
            </cx:dataLabel>
            <cx:dataLabel idx="7">
              <cx:txPr>
                <a:bodyPr spcFirstLastPara="1" vertOverflow="ellipsis" horzOverflow="overflow" wrap="square" lIns="0" tIns="0" rIns="0" bIns="0" anchor="ctr" anchorCtr="1"/>
                <a:lstStyle/>
                <a:p>
                  <a:pPr algn="ctr" rtl="0">
                    <a:defRPr>
                      <a:solidFill>
                        <a:schemeClr val="accent4"/>
                      </a:solidFill>
                    </a:defRPr>
                  </a:pPr>
                  <a:r>
                    <a:rPr lang="en-US" sz="1000" b="0" i="0" u="none" strike="noStrike" baseline="0">
                      <a:solidFill>
                        <a:schemeClr val="accent4"/>
                      </a:solidFill>
                      <a:latin typeface="Trebuchet MS"/>
                    </a:rPr>
                    <a:t>1.1</a:t>
                  </a:r>
                </a:p>
              </cx:txPr>
              <cx:visibility seriesName="0" categoryName="0" value="1"/>
            </cx:dataLabel>
            <cx:dataLabel idx="12">
              <cx:txPr>
                <a:bodyPr spcFirstLastPara="1" vertOverflow="ellipsis" horzOverflow="overflow" wrap="square" lIns="0" tIns="0" rIns="0" bIns="0" anchor="ctr" anchorCtr="1"/>
                <a:lstStyle/>
                <a:p>
                  <a:pPr algn="ctr" rtl="0">
                    <a:defRPr b="1"/>
                  </a:pPr>
                  <a:r>
                    <a:rPr lang="en-US" sz="1000" b="1" i="0" u="none" strike="noStrike" baseline="0">
                      <a:solidFill>
                        <a:srgbClr val="6C6C6C">
                          <a:lumMod val="65000"/>
                          <a:lumOff val="35000"/>
                        </a:srgbClr>
                      </a:solidFill>
                      <a:latin typeface="Trebuchet MS"/>
                    </a:rPr>
                    <a:t>45.8</a:t>
                  </a:r>
                </a:p>
              </cx:txPr>
              <cx:visibility seriesName="0" categoryName="0" value="1"/>
            </cx:dataLabel>
          </cx:dataLabels>
          <cx:dataId val="0"/>
          <cx:layoutPr>
            <cx:subtotals>
              <cx:idx val="0"/>
              <cx:idx val="6"/>
              <cx:idx val="12"/>
            </cx:subtotals>
          </cx:layoutPr>
        </cx:series>
      </cx:plotAreaRegion>
      <cx:axis id="0">
        <cx:catScaling gapWidth="0.5"/>
        <cx:tickLabels/>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axis id="1" hidden="1">
        <cx:valScaling max="48" min="40"/>
        <cx:tickLabels/>
        <cx:numFmt formatCode="0" sourceLinked="0"/>
        <cx:txPr>
          <a:bodyPr spcFirstLastPara="1" vertOverflow="ellipsis" horzOverflow="overflow" wrap="square" lIns="0" tIns="0" rIns="0" bIns="0" anchor="ctr" anchorCtr="1"/>
          <a:lstStyle/>
          <a:p>
            <a:pPr algn="ctr" rtl="0">
              <a:defRPr sz="1000">
                <a:solidFill>
                  <a:schemeClr val="tx1"/>
                </a:solidFill>
              </a:defRPr>
            </a:pPr>
            <a:endParaRPr lang="en-US" sz="1000" b="0" i="0" u="none" strike="noStrike" baseline="0">
              <a:solidFill>
                <a:schemeClr val="tx1"/>
              </a:solidFill>
              <a:latin typeface="Trebuchet MS"/>
            </a:endParaRPr>
          </a:p>
        </cx:txPr>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0.24716</cdr:x>
      <cdr:y>0.91989</cdr:y>
    </cdr:from>
    <cdr:to>
      <cdr:x>0.5</cdr:x>
      <cdr:y>0.97562</cdr:y>
    </cdr:to>
    <cdr:sp macro="" textlink="">
      <cdr:nvSpPr>
        <cdr:cNvPr id="2" name="TextBox 1">
          <a:extLst xmlns:a="http://schemas.openxmlformats.org/drawingml/2006/main">
            <a:ext uri="{FF2B5EF4-FFF2-40B4-BE49-F238E27FC236}">
              <a16:creationId xmlns:a16="http://schemas.microsoft.com/office/drawing/2014/main" id="{E58C2C89-E11C-4D1F-B2A1-2E80304AD368}"/>
            </a:ext>
          </a:extLst>
        </cdr:cNvPr>
        <cdr:cNvSpPr txBox="1"/>
      </cdr:nvSpPr>
      <cdr:spPr>
        <a:xfrm xmlns:a="http://schemas.openxmlformats.org/drawingml/2006/main">
          <a:off x="1327911" y="4328199"/>
          <a:ext cx="1358422" cy="262215"/>
        </a:xfrm>
        <a:prstGeom xmlns:a="http://schemas.openxmlformats.org/drawingml/2006/main" prst="rect">
          <a:avLst/>
        </a:prstGeom>
        <a:noFill xmlns:a="http://schemas.openxmlformats.org/drawingml/2006/main"/>
      </cdr:spPr>
      <cdr:txBody>
        <a:bodyPr xmlns:a="http://schemas.openxmlformats.org/drawingml/2006/main" vertOverflow="clip" wrap="none" rtlCol="0">
          <a:spAutoFit/>
        </a:bodyPr>
        <a:lstStyle xmlns:a="http://schemas.openxmlformats.org/drawingml/2006/main"/>
        <a:p xmlns:a="http://schemas.openxmlformats.org/drawingml/2006/main">
          <a:r>
            <a:rPr lang="fr-FR" sz="1000" i="0" dirty="0">
              <a:solidFill>
                <a:schemeClr val="tx2"/>
              </a:solidFill>
              <a:latin typeface="+mj-lt"/>
            </a:rPr>
            <a:t>French CAGR</a:t>
          </a:r>
          <a:r>
            <a:rPr lang="fr-FR" sz="1000" i="0" baseline="-25000" dirty="0">
              <a:solidFill>
                <a:schemeClr val="tx2"/>
              </a:solidFill>
              <a:latin typeface="+mj-lt"/>
            </a:rPr>
            <a:t>18-20</a:t>
          </a:r>
          <a:r>
            <a:rPr lang="fr-FR" sz="1000" i="0" dirty="0">
              <a:solidFill>
                <a:schemeClr val="tx2"/>
              </a:solidFill>
              <a:latin typeface="+mj-lt"/>
            </a:rPr>
            <a:t>: 340%</a:t>
          </a:r>
        </a:p>
      </cdr:txBody>
    </cdr:sp>
  </cdr:relSizeAnchor>
  <cdr:relSizeAnchor xmlns:cdr="http://schemas.openxmlformats.org/drawingml/2006/chartDrawing">
    <cdr:from>
      <cdr:x>0.52178</cdr:x>
      <cdr:y>0.91989</cdr:y>
    </cdr:from>
    <cdr:to>
      <cdr:x>0.78591</cdr:x>
      <cdr:y>0.97562</cdr:y>
    </cdr:to>
    <cdr:sp macro="" textlink="">
      <cdr:nvSpPr>
        <cdr:cNvPr id="3" name="TextBox 2">
          <a:extLst xmlns:a="http://schemas.openxmlformats.org/drawingml/2006/main">
            <a:ext uri="{FF2B5EF4-FFF2-40B4-BE49-F238E27FC236}">
              <a16:creationId xmlns:a16="http://schemas.microsoft.com/office/drawing/2014/main" id="{BCF43C76-863A-412F-BE66-976C8072D398}"/>
            </a:ext>
          </a:extLst>
        </cdr:cNvPr>
        <cdr:cNvSpPr txBox="1"/>
      </cdr:nvSpPr>
      <cdr:spPr>
        <a:xfrm xmlns:a="http://schemas.openxmlformats.org/drawingml/2006/main">
          <a:off x="2803324" y="4328199"/>
          <a:ext cx="1419105" cy="262215"/>
        </a:xfrm>
        <a:prstGeom xmlns:a="http://schemas.openxmlformats.org/drawingml/2006/main" prst="rect">
          <a:avLst/>
        </a:prstGeom>
        <a:noFill xmlns:a="http://schemas.openxmlformats.org/drawingml/2006/main"/>
      </cdr:spPr>
      <cdr:txBody>
        <a:bodyPr xmlns:a="http://schemas.openxmlformats.org/drawingml/2006/main" vertOverflow="clip" wrap="none" rtlCol="0">
          <a:spAutoFit/>
        </a:bodyPr>
        <a:lstStyle xmlns:a="http://schemas.openxmlformats.org/drawingml/2006/main"/>
        <a:p xmlns:a="http://schemas.openxmlformats.org/drawingml/2006/main">
          <a:r>
            <a:rPr lang="fr-FR" sz="1000" i="1" dirty="0">
              <a:solidFill>
                <a:schemeClr val="accent1"/>
              </a:solidFill>
              <a:latin typeface="+mj-lt"/>
            </a:rPr>
            <a:t>Benelux CAGR</a:t>
          </a:r>
          <a:r>
            <a:rPr lang="fr-FR" sz="1000" i="1" baseline="-25000" dirty="0">
              <a:solidFill>
                <a:schemeClr val="accent1"/>
              </a:solidFill>
              <a:latin typeface="+mj-lt"/>
            </a:rPr>
            <a:t>18-20</a:t>
          </a:r>
          <a:r>
            <a:rPr lang="fr-FR" sz="1000" i="1" dirty="0">
              <a:solidFill>
                <a:schemeClr val="accent1"/>
              </a:solidFill>
              <a:latin typeface="+mj-lt"/>
            </a:rPr>
            <a:t>: 220%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A81ACBB-73F6-4806-906D-878542C69155}" type="datetimeFigureOut">
              <a:rPr lang="fr-FR" smtClean="0"/>
              <a:t>19/01/2022</a:t>
            </a:fld>
            <a:endParaRPr lang="fr-FR"/>
          </a:p>
        </p:txBody>
      </p:sp>
      <p:sp>
        <p:nvSpPr>
          <p:cNvPr id="4" name="Slide Image Placeholder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A1CC064-C9F0-49D0-ADD5-86C6DEC90002}" type="slidenum">
              <a:rPr lang="fr-FR" smtClean="0"/>
              <a:t>‹#›</a:t>
            </a:fld>
            <a:endParaRPr lang="fr-FR"/>
          </a:p>
        </p:txBody>
      </p:sp>
    </p:spTree>
    <p:extLst>
      <p:ext uri="{BB962C8B-B14F-4D97-AF65-F5344CB8AC3E}">
        <p14:creationId xmlns:p14="http://schemas.microsoft.com/office/powerpoint/2010/main" val="21827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1</a:t>
            </a:fld>
            <a:endParaRPr lang="fr-FR"/>
          </a:p>
        </p:txBody>
      </p:sp>
    </p:spTree>
    <p:extLst>
      <p:ext uri="{BB962C8B-B14F-4D97-AF65-F5344CB8AC3E}">
        <p14:creationId xmlns:p14="http://schemas.microsoft.com/office/powerpoint/2010/main" val="112166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5</a:t>
            </a:fld>
            <a:endParaRPr lang="fr-FR"/>
          </a:p>
        </p:txBody>
      </p:sp>
    </p:spTree>
    <p:extLst>
      <p:ext uri="{BB962C8B-B14F-4D97-AF65-F5344CB8AC3E}">
        <p14:creationId xmlns:p14="http://schemas.microsoft.com/office/powerpoint/2010/main" val="8726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10</a:t>
            </a:fld>
            <a:endParaRPr lang="fr-FR"/>
          </a:p>
        </p:txBody>
      </p:sp>
    </p:spTree>
    <p:extLst>
      <p:ext uri="{BB962C8B-B14F-4D97-AF65-F5344CB8AC3E}">
        <p14:creationId xmlns:p14="http://schemas.microsoft.com/office/powerpoint/2010/main" val="85611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1CC064-C9F0-49D0-ADD5-86C6DEC90002}" type="slidenum">
              <a:rPr kumimoji="0" lang="fr-FR" sz="1200" b="0" i="0" u="none" strike="noStrike" kern="1200" cap="none" spc="0" normalizeH="0" baseline="0" noProof="0" smtClean="0">
                <a:ln>
                  <a:noFill/>
                </a:ln>
                <a:solidFill>
                  <a:prstClr val="black"/>
                </a:solidFill>
                <a:effectLst/>
                <a:uLnTx/>
                <a:uFillTx/>
                <a:latin typeface="Trebuchet MS"/>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Trebuchet MS"/>
              <a:ea typeface="+mn-ea"/>
              <a:cs typeface="Arial" pitchFamily="34" charset="0"/>
            </a:endParaRPr>
          </a:p>
        </p:txBody>
      </p:sp>
    </p:spTree>
    <p:extLst>
      <p:ext uri="{BB962C8B-B14F-4D97-AF65-F5344CB8AC3E}">
        <p14:creationId xmlns:p14="http://schemas.microsoft.com/office/powerpoint/2010/main" val="80918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A1CC064-C9F0-49D0-ADD5-86C6DEC90002}" type="slidenum">
              <a:rPr lang="fr-FR" smtClean="0"/>
              <a:t>27</a:t>
            </a:fld>
            <a:endParaRPr lang="fr-FR"/>
          </a:p>
        </p:txBody>
      </p:sp>
    </p:spTree>
    <p:extLst>
      <p:ext uri="{BB962C8B-B14F-4D97-AF65-F5344CB8AC3E}">
        <p14:creationId xmlns:p14="http://schemas.microsoft.com/office/powerpoint/2010/main" val="358644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B9545C6-6768-434C-ADF2-7A2F9CFBA00F}" type="slidenum">
              <a:rPr lang="fr-FR" smtClean="0"/>
              <a:t>30</a:t>
            </a:fld>
            <a:endParaRPr lang="fr-FR"/>
          </a:p>
        </p:txBody>
      </p:sp>
    </p:spTree>
    <p:extLst>
      <p:ext uri="{BB962C8B-B14F-4D97-AF65-F5344CB8AC3E}">
        <p14:creationId xmlns:p14="http://schemas.microsoft.com/office/powerpoint/2010/main" val="220857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A1CC064-C9F0-49D0-ADD5-86C6DEC90002}" type="slidenum">
              <a:rPr lang="fr-FR" smtClean="0"/>
              <a:t>56</a:t>
            </a:fld>
            <a:endParaRPr lang="fr-FR"/>
          </a:p>
        </p:txBody>
      </p:sp>
    </p:spTree>
    <p:extLst>
      <p:ext uri="{BB962C8B-B14F-4D97-AF65-F5344CB8AC3E}">
        <p14:creationId xmlns:p14="http://schemas.microsoft.com/office/powerpoint/2010/main" val="360172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sans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8" name="Espace réservé du texte 4">
            <a:extLst>
              <a:ext uri="{FF2B5EF4-FFF2-40B4-BE49-F238E27FC236}">
                <a16:creationId xmlns:a16="http://schemas.microsoft.com/office/drawing/2014/main" id="{DAB023CD-156D-4860-ACD8-2D21E2090735}"/>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31789922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Tree>
    <p:extLst>
      <p:ext uri="{BB962C8B-B14F-4D97-AF65-F5344CB8AC3E}">
        <p14:creationId xmlns:p14="http://schemas.microsoft.com/office/powerpoint/2010/main" val="26335744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1">
                <a:solidFill>
                  <a:schemeClr val="tx1"/>
                </a:solidFill>
                <a:latin typeface="+mj-lt"/>
              </a:defRPr>
            </a:lvl1pPr>
          </a:lstStyle>
          <a:p>
            <a:pPr lvl="0"/>
            <a:r>
              <a:rPr lang="en-US" altLang="en-GB"/>
              <a:t>Click to edit Master title style</a:t>
            </a:r>
          </a:p>
        </p:txBody>
      </p:sp>
    </p:spTree>
    <p:extLst>
      <p:ext uri="{BB962C8B-B14F-4D97-AF65-F5344CB8AC3E}">
        <p14:creationId xmlns:p14="http://schemas.microsoft.com/office/powerpoint/2010/main" val="23755112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CA4038-9595-48B5-A783-E02B9CD5C773}"/>
              </a:ext>
            </a:extLst>
          </p:cNvPr>
          <p:cNvGraphicFramePr>
            <a:graphicFrameLocks noChangeAspect="1"/>
          </p:cNvGraphicFramePr>
          <p:nvPr userDrawn="1">
            <p:custDataLst>
              <p:tags r:id="rId1"/>
            </p:custDataLst>
            <p:extLst>
              <p:ext uri="{D42A27DB-BD31-4B8C-83A1-F6EECF244321}">
                <p14:modId xmlns:p14="http://schemas.microsoft.com/office/powerpoint/2010/main" val="3177286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3" name="Object 2" hidden="1">
                        <a:extLst>
                          <a:ext uri="{FF2B5EF4-FFF2-40B4-BE49-F238E27FC236}">
                            <a16:creationId xmlns:a16="http://schemas.microsoft.com/office/drawing/2014/main" id="{86CA4038-9595-48B5-A783-E02B9CD5C7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6C206B0-CA1F-4627-B326-F6E3BE3A39DA}"/>
              </a:ext>
            </a:extLst>
          </p:cNvPr>
          <p:cNvSpPr/>
          <p:nvPr userDrawn="1">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pic>
        <p:nvPicPr>
          <p:cNvPr id="51" name="Picture 2" descr="RÃ©sultat de recherche d'images pour &quot;data science image hd&quot;">
            <a:extLst>
              <a:ext uri="{FF2B5EF4-FFF2-40B4-BE49-F238E27FC236}">
                <a16:creationId xmlns:a16="http://schemas.microsoft.com/office/drawing/2014/main" id="{0CD53316-41C0-4DEE-8B84-AB9110D19A07}"/>
              </a:ext>
            </a:extLst>
          </p:cNvPr>
          <p:cNvPicPr>
            <a:picLocks noChangeAspect="1" noChangeArrowheads="1"/>
          </p:cNvPicPr>
          <p:nvPr userDrawn="1"/>
        </p:nvPicPr>
        <p:blipFill rotWithShape="1">
          <a:blip r:embed="rId6">
            <a:duotone>
              <a:prstClr val="black"/>
              <a:schemeClr val="bg2">
                <a:lumMod val="40000"/>
                <a:lumOff val="60000"/>
                <a:tint val="45000"/>
                <a:satMod val="400000"/>
              </a:schemeClr>
            </a:duotone>
            <a:extLst>
              <a:ext uri="{28A0092B-C50C-407E-A947-70E740481C1C}">
                <a14:useLocalDpi xmlns:a14="http://schemas.microsoft.com/office/drawing/2010/main" val="0"/>
              </a:ext>
            </a:extLst>
          </a:blip>
          <a:srcRect/>
          <a:stretch/>
        </p:blipFill>
        <p:spPr bwMode="auto">
          <a:xfrm>
            <a:off x="-232144" y="-13702"/>
            <a:ext cx="10385793" cy="687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88540"/>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ns contenu">
    <p:spTree>
      <p:nvGrpSpPr>
        <p:cNvPr id="1" name=""/>
        <p:cNvGrpSpPr/>
        <p:nvPr/>
      </p:nvGrpSpPr>
      <p:grpSpPr>
        <a:xfrm>
          <a:off x="0" y="0"/>
          <a:ext cx="0" cy="0"/>
          <a:chOff x="0" y="0"/>
          <a:chExt cx="0" cy="0"/>
        </a:xfrm>
      </p:grpSpPr>
      <p:sp>
        <p:nvSpPr>
          <p:cNvPr id="4" name="Espace réservé du texte 4">
            <a:extLst>
              <a:ext uri="{FF2B5EF4-FFF2-40B4-BE49-F238E27FC236}">
                <a16:creationId xmlns:a16="http://schemas.microsoft.com/office/drawing/2014/main" id="{C0C73928-E24E-4BBC-9DAA-A9A83623FF04}"/>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10211263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7"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latin typeface="+mj-lt"/>
              </a:defRPr>
            </a:lvl1pPr>
          </a:lstStyle>
          <a:p>
            <a:pPr lvl="0"/>
            <a:r>
              <a:rPr lang="fr-FR" altLang="en-GB"/>
              <a:t>Modifiez le style du titre</a:t>
            </a:r>
            <a:endParaRPr lang="en-US" altLang="en-GB"/>
          </a:p>
        </p:txBody>
      </p:sp>
      <p:sp>
        <p:nvSpPr>
          <p:cNvPr id="10" name="Espace réservé du contenu 2"/>
          <p:cNvSpPr>
            <a:spLocks noGrp="1"/>
          </p:cNvSpPr>
          <p:nvPr>
            <p:ph idx="1" hasCustomPrompt="1"/>
            <p:custDataLst>
              <p:tags r:id="rId2"/>
            </p:custDataLst>
          </p:nvPr>
        </p:nvSpPr>
        <p:spPr>
          <a:xfrm>
            <a:off x="165600" y="943200"/>
            <a:ext cx="9540000" cy="5436000"/>
          </a:xfrm>
          <a:prstGeom prst="rect">
            <a:avLst/>
          </a:prstGeom>
        </p:spPr>
        <p:txBody>
          <a:bodyPr anchor="t" anchorCtr="0">
            <a:noAutofit/>
          </a:bodyPr>
          <a:lstStyle>
            <a:lvl1pPr marL="0" indent="0">
              <a:buFont typeface="Arial" panose="020B0604020202020204" pitchFamily="34" charset="0"/>
              <a:buNone/>
              <a:defRPr sz="1200" b="0">
                <a:solidFill>
                  <a:schemeClr val="tx1"/>
                </a:solidFill>
                <a:latin typeface="+mj-lt"/>
                <a:cs typeface="Arial" pitchFamily="34" charset="0"/>
              </a:defRPr>
            </a:lvl1pPr>
            <a:lvl2pPr marL="363537" indent="0">
              <a:buFont typeface="Arial" panose="020B0604020202020204" pitchFamily="34" charset="0"/>
              <a:buNone/>
              <a:defRPr sz="1100">
                <a:solidFill>
                  <a:schemeClr val="tx1"/>
                </a:solidFill>
                <a:latin typeface="+mj-lt"/>
                <a:cs typeface="Arial" pitchFamily="34" charset="0"/>
              </a:defRPr>
            </a:lvl2pPr>
            <a:lvl3pPr marL="623887" indent="0">
              <a:buFont typeface="Arial" panose="020B0604020202020204" pitchFamily="34" charset="0"/>
              <a:buNone/>
              <a:defRPr sz="1100">
                <a:solidFill>
                  <a:schemeClr val="tx1"/>
                </a:solidFill>
                <a:latin typeface="+mj-lt"/>
                <a:cs typeface="Arial" pitchFamily="34" charset="0"/>
              </a:defRPr>
            </a:lvl3pPr>
            <a:lvl4pPr marL="906463" indent="0">
              <a:buFont typeface="Arial" panose="020B0604020202020204" pitchFamily="34" charset="0"/>
              <a:buNone/>
              <a:defRPr lang="en-GB" sz="1000" dirty="0">
                <a:solidFill>
                  <a:schemeClr val="tx1"/>
                </a:solidFill>
                <a:latin typeface="+mj-lt"/>
                <a:cs typeface="Arial" pitchFamily="34" charset="0"/>
              </a:defRPr>
            </a:lvl4pPr>
            <a:lvl5pPr marL="1174750" indent="0">
              <a:buFont typeface="Arial" panose="020B0604020202020204" pitchFamily="34" charset="0"/>
              <a:buNone/>
              <a:defRPr lang="fr-FR" altLang="en-GB" sz="1000" noProof="0" dirty="0" smtClean="0">
                <a:solidFill>
                  <a:schemeClr val="tx1"/>
                </a:solidFill>
                <a:latin typeface="+mj-lt"/>
                <a:cs typeface="Arial" pitchFamily="34" charset="0"/>
              </a:defRPr>
            </a:lvl5pPr>
          </a:lstStyle>
          <a:p>
            <a:pPr lvl="0"/>
            <a:r>
              <a:rPr lang="fr-FR" noProof="0"/>
              <a:t>Cliquez pour modifier les styles du texte du masque</a:t>
            </a:r>
          </a:p>
          <a:p>
            <a:pPr lvl="4"/>
            <a:endParaRPr lang="fr-FR" noProof="0"/>
          </a:p>
          <a:p>
            <a:pPr lvl="3"/>
            <a:endParaRPr lang="fr-FR" noProof="0"/>
          </a:p>
          <a:p>
            <a:pPr lvl="3"/>
            <a:endParaRPr lang="fr-FR" noProof="0"/>
          </a:p>
          <a:p>
            <a:pPr lvl="4"/>
            <a:endParaRPr lang="fr-FR" noProof="0"/>
          </a:p>
        </p:txBody>
      </p:sp>
      <p:sp>
        <p:nvSpPr>
          <p:cNvPr id="4" name="Espace réservé du texte 4">
            <a:extLst>
              <a:ext uri="{FF2B5EF4-FFF2-40B4-BE49-F238E27FC236}">
                <a16:creationId xmlns:a16="http://schemas.microsoft.com/office/drawing/2014/main" id="{B1654254-4792-4FA9-8477-E72E811378E3}"/>
              </a:ext>
            </a:extLst>
          </p:cNvPr>
          <p:cNvSpPr>
            <a:spLocks noGrp="1"/>
          </p:cNvSpPr>
          <p:nvPr>
            <p:ph type="body" sz="quarter" idx="10"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26112105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double contenu">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bwMode="auto">
          <a:xfrm>
            <a:off x="165600" y="147600"/>
            <a:ext cx="9540000" cy="684000"/>
          </a:xfrm>
          <a:prstGeom prst="rect">
            <a:avLst/>
          </a:prstGeom>
          <a:noFill/>
          <a:ln w="9525">
            <a:noFill/>
            <a:miter lim="800000"/>
            <a:headEnd/>
            <a:tailEnd/>
          </a:ln>
        </p:spPr>
        <p:txBody>
          <a:bodyPr anchor="t" anchorCtr="0"/>
          <a:lstStyle>
            <a:lvl1pPr>
              <a:defRPr sz="1600" b="0">
                <a:solidFill>
                  <a:schemeClr val="tx1"/>
                </a:solidFill>
              </a:defRPr>
            </a:lvl1pPr>
          </a:lstStyle>
          <a:p>
            <a:pPr lvl="0"/>
            <a:r>
              <a:rPr lang="fr-FR" altLang="en-GB"/>
              <a:t>Modifiez le style du titre</a:t>
            </a:r>
            <a:endParaRPr lang="en-US" altLang="en-GB"/>
          </a:p>
        </p:txBody>
      </p:sp>
      <p:sp>
        <p:nvSpPr>
          <p:cNvPr id="5" name="Espace réservé du texte 2"/>
          <p:cNvSpPr>
            <a:spLocks noGrp="1"/>
          </p:cNvSpPr>
          <p:nvPr>
            <p:ph idx="1" hasCustomPrompt="1"/>
            <p:custDataLst>
              <p:tags r:id="rId2"/>
            </p:custDataLst>
          </p:nvPr>
        </p:nvSpPr>
        <p:spPr>
          <a:xfrm>
            <a:off x="363633"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7" name="Espace réservé du texte 2"/>
          <p:cNvSpPr>
            <a:spLocks noGrp="1"/>
          </p:cNvSpPr>
          <p:nvPr>
            <p:ph idx="11" hasCustomPrompt="1"/>
            <p:custDataLst>
              <p:tags r:id="rId3"/>
            </p:custDataLst>
          </p:nvPr>
        </p:nvSpPr>
        <p:spPr>
          <a:xfrm>
            <a:off x="5211128" y="1789043"/>
            <a:ext cx="4356000" cy="4522857"/>
          </a:xfrm>
          <a:prstGeom prst="rect">
            <a:avLst/>
          </a:prstGeom>
        </p:spPr>
        <p:txBody>
          <a:bodyPr vert="horz" lIns="91440" tIns="45720" rIns="91440" bIns="45720" rtlCol="0" anchor="t">
            <a:noAutofit/>
          </a:bodyPr>
          <a:lstStyle>
            <a:lvl1pPr marL="0" indent="0">
              <a:buNone/>
              <a:defRPr sz="1200">
                <a:solidFill>
                  <a:schemeClr val="tx1"/>
                </a:solidFill>
              </a:defRPr>
            </a:lvl1pPr>
            <a:lvl2pPr marL="533400" indent="0">
              <a:buNone/>
              <a:defRPr sz="1100">
                <a:solidFill>
                  <a:schemeClr val="tx1"/>
                </a:solidFill>
              </a:defRPr>
            </a:lvl2pPr>
            <a:lvl3pPr marL="847725" indent="0">
              <a:buNone/>
              <a:defRPr sz="1100">
                <a:solidFill>
                  <a:schemeClr val="tx1"/>
                </a:solidFill>
              </a:defRPr>
            </a:lvl3pPr>
            <a:lvl4pPr marL="1368425" indent="0">
              <a:buNone/>
              <a:defRPr sz="1100">
                <a:solidFill>
                  <a:schemeClr val="tx1"/>
                </a:solidFill>
              </a:defRPr>
            </a:lvl4pPr>
            <a:lvl5pPr marL="1981200" indent="0">
              <a:buNone/>
              <a:defRPr sz="1100">
                <a:solidFill>
                  <a:schemeClr val="tx1"/>
                </a:solidFill>
              </a:defRPr>
            </a:lvl5pPr>
          </a:lstStyle>
          <a:p>
            <a:pPr lvl="0"/>
            <a:r>
              <a:rPr lang="fr-FR" noProof="0"/>
              <a:t>Cliquez pour modifier les styles du texte du masque</a:t>
            </a:r>
          </a:p>
        </p:txBody>
      </p:sp>
      <p:sp>
        <p:nvSpPr>
          <p:cNvPr id="10" name="Espace réservé du texte 5"/>
          <p:cNvSpPr>
            <a:spLocks noGrp="1"/>
          </p:cNvSpPr>
          <p:nvPr>
            <p:ph type="body" sz="quarter" idx="10"/>
          </p:nvPr>
        </p:nvSpPr>
        <p:spPr>
          <a:xfrm>
            <a:off x="363633"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lvl="0"/>
            <a:r>
              <a:rPr lang="fr-FR"/>
              <a:t>Cliquez pour modifier les styles du texte du masque</a:t>
            </a:r>
          </a:p>
        </p:txBody>
      </p:sp>
      <p:cxnSp>
        <p:nvCxnSpPr>
          <p:cNvPr id="3" name="Connecteur droit 2"/>
          <p:cNvCxnSpPr/>
          <p:nvPr/>
        </p:nvCxnSpPr>
        <p:spPr bwMode="auto">
          <a:xfrm>
            <a:off x="363633"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9" name="Connecteur droit 8"/>
          <p:cNvCxnSpPr/>
          <p:nvPr/>
        </p:nvCxnSpPr>
        <p:spPr bwMode="auto">
          <a:xfrm>
            <a:off x="5211128" y="1570005"/>
            <a:ext cx="435413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2" name="Espace réservé du texte 5"/>
          <p:cNvSpPr>
            <a:spLocks noGrp="1"/>
          </p:cNvSpPr>
          <p:nvPr>
            <p:ph type="body" sz="quarter" idx="12"/>
          </p:nvPr>
        </p:nvSpPr>
        <p:spPr>
          <a:xfrm>
            <a:off x="5211128" y="1084336"/>
            <a:ext cx="4354138" cy="364902"/>
          </a:xfrm>
        </p:spPr>
        <p:txBody>
          <a:bodyPr>
            <a:noAutofit/>
          </a:bodyPr>
          <a:lstStyle>
            <a:lvl1pPr marL="0" indent="0">
              <a:buNone/>
              <a:defRPr lang="fr-FR" sz="1400" b="0" dirty="0" smtClean="0">
                <a:solidFill>
                  <a:schemeClr val="tx1"/>
                </a:solidFill>
                <a:latin typeface="+mj-lt"/>
                <a:ea typeface="+mn-ea"/>
                <a:cs typeface="Arial" pitchFamily="34" charset="0"/>
              </a:defRPr>
            </a:lvl1pPr>
          </a:lstStyle>
          <a:p>
            <a:pPr marL="0" lvl="0" indent="0" algn="l" rtl="0" eaLnBrk="1" fontAlgn="base" hangingPunct="1">
              <a:spcBef>
                <a:spcPct val="35000"/>
              </a:spcBef>
              <a:spcAft>
                <a:spcPct val="0"/>
              </a:spcAft>
              <a:buClr>
                <a:schemeClr val="tx1"/>
              </a:buClr>
              <a:buSzPct val="100000"/>
              <a:buFont typeface="Arial" panose="020B0604020202020204" pitchFamily="34" charset="0"/>
              <a:buNone/>
            </a:pPr>
            <a:r>
              <a:rPr lang="fr-FR"/>
              <a:t>Cliquez pour modifier les styles du texte du masque</a:t>
            </a:r>
          </a:p>
        </p:txBody>
      </p:sp>
      <p:cxnSp>
        <p:nvCxnSpPr>
          <p:cNvPr id="8" name="Connecteur droit 7"/>
          <p:cNvCxnSpPr/>
          <p:nvPr/>
        </p:nvCxnSpPr>
        <p:spPr bwMode="auto">
          <a:xfrm>
            <a:off x="4951562" y="1789043"/>
            <a:ext cx="0" cy="4522857"/>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1" name="Espace réservé du texte 4">
            <a:extLst>
              <a:ext uri="{FF2B5EF4-FFF2-40B4-BE49-F238E27FC236}">
                <a16:creationId xmlns:a16="http://schemas.microsoft.com/office/drawing/2014/main" id="{713081DF-1234-4172-BAF5-C8C5A3DB8346}"/>
              </a:ext>
            </a:extLst>
          </p:cNvPr>
          <p:cNvSpPr>
            <a:spLocks noGrp="1"/>
          </p:cNvSpPr>
          <p:nvPr>
            <p:ph type="body" sz="quarter" idx="13" hasCustomPrompt="1"/>
          </p:nvPr>
        </p:nvSpPr>
        <p:spPr>
          <a:xfrm>
            <a:off x="1315274" y="6580025"/>
            <a:ext cx="7131600" cy="244800"/>
          </a:xfrm>
        </p:spPr>
        <p:txBody>
          <a:bodyPr vert="horz" lIns="0" tIns="0" rIns="0" bIns="0" rtlCol="0" anchor="t">
            <a:noAutofit/>
          </a:bodyPr>
          <a:lstStyle>
            <a:lvl1pPr marL="0" marR="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defRPr>
            </a:lvl1pPr>
            <a:lvl2pPr>
              <a:defRPr lang="fr-FR" kern="1200" smtClean="0">
                <a:ea typeface="+mn-ea"/>
                <a:cs typeface="Arial" pitchFamily="34" charset="0"/>
              </a:defRPr>
            </a:lvl2pPr>
            <a:lvl3pPr>
              <a:defRPr lang="fr-FR" kern="1200" smtClean="0">
                <a:ea typeface="+mn-ea"/>
                <a:cs typeface="Arial" pitchFamily="34" charset="0"/>
              </a:defRPr>
            </a:lvl3pPr>
            <a:lvl4pPr>
              <a:defRPr lang="fr-FR" kern="1200" smtClean="0">
                <a:ea typeface="+mn-ea"/>
                <a:cs typeface="Arial" pitchFamily="34" charset="0"/>
              </a:defRPr>
            </a:lvl4pPr>
            <a:lvl5pPr>
              <a:defRPr lang="fr-FR" kern="1200">
                <a:ea typeface="+mn-ea"/>
                <a:cs typeface="Arial" pitchFamily="34" charset="0"/>
              </a:defRPr>
            </a:lvl5pPr>
          </a:lstStyle>
          <a:p>
            <a:pPr marL="0" marR="0" lvl="0" indent="0" algn="l" defTabSz="914400" rtl="0" eaLnBrk="1" fontAlgn="base" latinLnBrk="0" hangingPunct="1">
              <a:lnSpc>
                <a:spcPct val="100000"/>
              </a:lnSpc>
              <a:spcBef>
                <a:spcPct val="0"/>
              </a:spcBef>
              <a:spcAft>
                <a:spcPct val="0"/>
              </a:spcAft>
              <a:buClr>
                <a:srgbClr val="6C6C6C"/>
              </a:buClr>
              <a:buSzPct val="100000"/>
              <a:buFont typeface="Arial" panose="020B0604020202020204" pitchFamily="34" charset="0"/>
              <a:buNone/>
              <a:tabLst/>
              <a:defRPr/>
            </a:pP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Sources: </a:t>
            </a:r>
            <a:b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br>
            <a:r>
              <a:rPr kumimoji="0" lang="fr-FR"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1</a:t>
            </a:r>
            <a:r>
              <a:rPr kumimoji="0" lang="en-GB" sz="800" b="0" i="1" u="none" strike="noStrike" kern="0" cap="none" spc="0" normalizeH="0" baseline="0" noProof="0">
                <a:ln>
                  <a:noFill/>
                </a:ln>
                <a:solidFill>
                  <a:srgbClr val="6C6C6C"/>
                </a:solidFill>
                <a:effectLst/>
                <a:uLnTx/>
                <a:uFillTx/>
                <a:latin typeface="Trebuchet MS" panose="020B0603020202020204" pitchFamily="34" charset="0"/>
                <a:ea typeface="+mn-ea"/>
                <a:cs typeface="+mn-cs"/>
              </a:rPr>
              <a:t>. Note	2. Note</a:t>
            </a:r>
          </a:p>
        </p:txBody>
      </p:sp>
    </p:spTree>
    <p:extLst>
      <p:ext uri="{BB962C8B-B14F-4D97-AF65-F5344CB8AC3E}">
        <p14:creationId xmlns:p14="http://schemas.microsoft.com/office/powerpoint/2010/main" val="421209741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1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apositive de titre">
    <p:spTree>
      <p:nvGrpSpPr>
        <p:cNvPr id="1" name=""/>
        <p:cNvGrpSpPr/>
        <p:nvPr/>
      </p:nvGrpSpPr>
      <p:grpSpPr>
        <a:xfrm>
          <a:off x="0" y="0"/>
          <a:ext cx="0" cy="0"/>
          <a:chOff x="0" y="0"/>
          <a:chExt cx="0" cy="0"/>
        </a:xfrm>
      </p:grpSpPr>
      <p:sp>
        <p:nvSpPr>
          <p:cNvPr id="8" name="Rectangle 2"/>
          <p:cNvSpPr>
            <a:spLocks noGrp="1" noChangeArrowheads="1"/>
          </p:cNvSpPr>
          <p:nvPr>
            <p:ph type="ctrTitle"/>
            <p:custDataLst>
              <p:tags r:id="rId1"/>
            </p:custDataLst>
          </p:nvPr>
        </p:nvSpPr>
        <p:spPr>
          <a:xfrm>
            <a:off x="975124" y="1845126"/>
            <a:ext cx="5209366" cy="461665"/>
          </a:xfrm>
        </p:spPr>
        <p:txBody>
          <a:bodyPr wrap="square" lIns="0" rIns="0">
            <a:spAutoFit/>
          </a:bodyPr>
          <a:lstStyle>
            <a:lvl1pPr>
              <a:defRPr kumimoji="0" lang="en-GB" sz="2400" b="1" i="0" u="none" strike="noStrike" kern="0" cap="none" spc="0" normalizeH="0" baseline="0" dirty="0">
                <a:ln>
                  <a:noFill/>
                </a:ln>
                <a:solidFill>
                  <a:schemeClr val="tx1"/>
                </a:solidFill>
                <a:effectLst/>
                <a:uLnTx/>
                <a:uFillTx/>
                <a:latin typeface="Trebuchet MS" panose="020B0603020202020204" pitchFamily="34" charset="0"/>
                <a:ea typeface="+mn-ea"/>
                <a:cs typeface="Arial" pitchFamily="34" charset="0"/>
              </a:defRPr>
            </a:lvl1pPr>
          </a:lstStyle>
          <a:p>
            <a:r>
              <a:rPr lang="fr-FR"/>
              <a:t>Modifiez le style du titre</a:t>
            </a:r>
            <a:endParaRPr lang="en-GB"/>
          </a:p>
        </p:txBody>
      </p:sp>
      <p:sp>
        <p:nvSpPr>
          <p:cNvPr id="9" name="Espace réservé du texte 50"/>
          <p:cNvSpPr>
            <a:spLocks noGrp="1"/>
          </p:cNvSpPr>
          <p:nvPr>
            <p:ph type="body" sz="quarter" idx="10"/>
            <p:custDataLst>
              <p:tags r:id="rId2"/>
            </p:custDataLst>
          </p:nvPr>
        </p:nvSpPr>
        <p:spPr>
          <a:xfrm>
            <a:off x="975124" y="3859338"/>
            <a:ext cx="3676775" cy="360362"/>
          </a:xfrm>
          <a:prstGeom prst="rect">
            <a:avLst/>
          </a:prstGeom>
        </p:spPr>
        <p:txBody>
          <a:bodyPr vert="horz" lIns="91440" tIns="45720" rIns="91440" bIns="45720" rtlCol="0" anchor="t">
            <a:noAutofit/>
          </a:bodyPr>
          <a:lstStyle>
            <a:lvl1pPr marL="0" indent="0">
              <a:buFont typeface="Arial" panose="020B0604020202020204" pitchFamily="34" charse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cxnSp>
        <p:nvCxnSpPr>
          <p:cNvPr id="11" name="Connecteur droit 10"/>
          <p:cNvCxnSpPr/>
          <p:nvPr/>
        </p:nvCxnSpPr>
        <p:spPr>
          <a:xfrm>
            <a:off x="629747" y="6624385"/>
            <a:ext cx="4817743" cy="0"/>
          </a:xfrm>
          <a:prstGeom prst="line">
            <a:avLst/>
          </a:prstGeom>
          <a:noFill/>
          <a:ln w="6350" cap="flat" cmpd="sng" algn="ctr">
            <a:solidFill>
              <a:schemeClr val="bg1">
                <a:lumMod val="50000"/>
              </a:schemeClr>
            </a:solidFill>
            <a:prstDash val="solid"/>
          </a:ln>
          <a:effectLst/>
        </p:spPr>
      </p:cxnSp>
      <p:cxnSp>
        <p:nvCxnSpPr>
          <p:cNvPr id="12" name="Connecteur droit 11"/>
          <p:cNvCxnSpPr/>
          <p:nvPr/>
        </p:nvCxnSpPr>
        <p:spPr>
          <a:xfrm>
            <a:off x="629747" y="5709985"/>
            <a:ext cx="4817743" cy="0"/>
          </a:xfrm>
          <a:prstGeom prst="line">
            <a:avLst/>
          </a:prstGeom>
          <a:noFill/>
          <a:ln w="6350" cap="flat" cmpd="sng" algn="ctr">
            <a:solidFill>
              <a:schemeClr val="bg1">
                <a:lumMod val="50000"/>
              </a:schemeClr>
            </a:solidFill>
            <a:prstDash val="solid"/>
          </a:ln>
          <a:effectLst/>
        </p:spPr>
      </p:cxnSp>
      <p:sp>
        <p:nvSpPr>
          <p:cNvPr id="14" name="Espace réservé du texte 50"/>
          <p:cNvSpPr>
            <a:spLocks noGrp="1"/>
          </p:cNvSpPr>
          <p:nvPr>
            <p:ph type="body" sz="quarter" idx="11"/>
            <p:custDataLst>
              <p:tags r:id="rId3"/>
            </p:custDataLst>
          </p:nvPr>
        </p:nvSpPr>
        <p:spPr>
          <a:xfrm>
            <a:off x="975124" y="4555990"/>
            <a:ext cx="3676775" cy="360362"/>
          </a:xfrm>
          <a:prstGeom prst="rect">
            <a:avLst/>
          </a:prstGeom>
        </p:spPr>
        <p:txBody>
          <a:bodyPr vert="horz" lIns="91440" tIns="45720" rIns="91440" bIns="45720" rtlCol="0" anchor="t">
            <a:noAutofit/>
          </a:bodyPr>
          <a:lstStyle>
            <a:lvl1pPr marL="0" indent="0">
              <a:buNone/>
              <a:defRPr kumimoji="0" lang="fr-FR" sz="1200" b="0" i="0" u="none" strike="noStrike" kern="0" cap="none" spc="0" normalizeH="0" baseline="0" dirty="0" smtClean="0">
                <a:ln>
                  <a:noFill/>
                </a:ln>
                <a:solidFill>
                  <a:schemeClr val="tx1"/>
                </a:solidFill>
                <a:effectLst/>
                <a:uLnTx/>
                <a:uFillTx/>
                <a:latin typeface="Trebuchet MS" panose="020B0603020202020204" pitchFamily="34" charset="0"/>
                <a:ea typeface="+mn-ea"/>
                <a:cs typeface="Arial" pitchFamily="34" charset="0"/>
              </a:defRPr>
            </a:lvl1pPr>
          </a:lstStyle>
          <a:p>
            <a:pPr marL="285750" lvl="0" indent="-285750"/>
            <a:r>
              <a:rPr lang="fr-FR"/>
              <a:t>Cliquez pour modifier les styles du texte du masque</a:t>
            </a:r>
          </a:p>
        </p:txBody>
      </p:sp>
      <p:grpSp>
        <p:nvGrpSpPr>
          <p:cNvPr id="86" name="Graphique 7">
            <a:extLst>
              <a:ext uri="{FF2B5EF4-FFF2-40B4-BE49-F238E27FC236}">
                <a16:creationId xmlns:a16="http://schemas.microsoft.com/office/drawing/2014/main" id="{65C783B5-0FA9-4173-B7B2-D53A2BCB045D}"/>
              </a:ext>
            </a:extLst>
          </p:cNvPr>
          <p:cNvGrpSpPr/>
          <p:nvPr/>
        </p:nvGrpSpPr>
        <p:grpSpPr>
          <a:xfrm>
            <a:off x="3575509" y="5737845"/>
            <a:ext cx="1551553" cy="864631"/>
            <a:chOff x="2269715" y="1722641"/>
            <a:chExt cx="4324350" cy="2409825"/>
          </a:xfrm>
        </p:grpSpPr>
        <p:sp>
          <p:nvSpPr>
            <p:cNvPr id="87" name="Forme libre : forme 86">
              <a:extLst>
                <a:ext uri="{FF2B5EF4-FFF2-40B4-BE49-F238E27FC236}">
                  <a16:creationId xmlns:a16="http://schemas.microsoft.com/office/drawing/2014/main" id="{DC9A3497-21A3-45E3-A9E4-89DC78B9478D}"/>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A05312BB-6D00-4A33-8DCC-A0CFD12D9B7A}"/>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D8C294E5-A588-4C96-BAA1-B184FBEDD21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E0AC33C0-F4DB-4ACB-8C93-7639BB156C72}"/>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514F0AD8-B1B4-4C2C-9407-C2CCF225A435}"/>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92" name="Forme libre : forme 91">
              <a:extLst>
                <a:ext uri="{FF2B5EF4-FFF2-40B4-BE49-F238E27FC236}">
                  <a16:creationId xmlns:a16="http://schemas.microsoft.com/office/drawing/2014/main" id="{12C0952D-99F4-482C-ACA6-6EC2658765FE}"/>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93" name="Forme libre : forme 92">
              <a:extLst>
                <a:ext uri="{FF2B5EF4-FFF2-40B4-BE49-F238E27FC236}">
                  <a16:creationId xmlns:a16="http://schemas.microsoft.com/office/drawing/2014/main" id="{A516946E-2603-401C-8B73-70E873D19B86}"/>
                </a:ext>
              </a:extLst>
            </p:cNvPr>
            <p:cNvSpPr/>
            <p:nvPr/>
          </p:nvSpPr>
          <p:spPr>
            <a:xfrm>
              <a:off x="2436869" y="3603895"/>
              <a:ext cx="114300" cy="190500"/>
            </a:xfrm>
            <a:custGeom>
              <a:avLst/>
              <a:gdLst>
                <a:gd name="connsiteX0" fmla="*/ 7144 w 114300"/>
                <a:gd name="connsiteY0" fmla="*/ 184299 h 190500"/>
                <a:gd name="connsiteX1" fmla="*/ 7144 w 114300"/>
                <a:gd name="connsiteY1" fmla="*/ 7144 h 190500"/>
                <a:gd name="connsiteX2" fmla="*/ 31556 w 114300"/>
                <a:gd name="connsiteY2" fmla="*/ 7144 h 190500"/>
                <a:gd name="connsiteX3" fmla="*/ 31556 w 114300"/>
                <a:gd name="connsiteY3" fmla="*/ 162525 h 190500"/>
                <a:gd name="connsiteX4" fmla="*/ 112376 w 114300"/>
                <a:gd name="connsiteY4" fmla="*/ 162525 h 190500"/>
                <a:gd name="connsiteX5" fmla="*/ 112376 w 114300"/>
                <a:gd name="connsiteY5" fmla="*/ 184290 h 190500"/>
                <a:gd name="connsiteX6" fmla="*/ 7144 w 114300"/>
                <a:gd name="connsiteY6" fmla="*/ 18429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90500">
                  <a:moveTo>
                    <a:pt x="7144" y="184299"/>
                  </a:moveTo>
                  <a:lnTo>
                    <a:pt x="7144" y="7144"/>
                  </a:lnTo>
                  <a:lnTo>
                    <a:pt x="31556" y="7144"/>
                  </a:lnTo>
                  <a:lnTo>
                    <a:pt x="31556" y="162525"/>
                  </a:lnTo>
                  <a:lnTo>
                    <a:pt x="112376" y="162525"/>
                  </a:lnTo>
                  <a:lnTo>
                    <a:pt x="112376" y="184290"/>
                  </a:lnTo>
                  <a:lnTo>
                    <a:pt x="7144" y="184290"/>
                  </a:lnTo>
                  <a:close/>
                </a:path>
              </a:pathLst>
            </a:custGeom>
            <a:solidFill>
              <a:srgbClr val="22A138">
                <a:alpha val="50000"/>
              </a:srgbClr>
            </a:solidFill>
            <a:ln w="9525"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FFC47E35-3B12-42EE-9400-EFD02A9433AA}"/>
                </a:ext>
              </a:extLst>
            </p:cNvPr>
            <p:cNvSpPr/>
            <p:nvPr/>
          </p:nvSpPr>
          <p:spPr>
            <a:xfrm>
              <a:off x="2620597"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2"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09" y="47263"/>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A3CBEA83-BE2F-4A88-94E7-8737934851A9}"/>
                </a:ext>
              </a:extLst>
            </p:cNvPr>
            <p:cNvSpPr/>
            <p:nvPr/>
          </p:nvSpPr>
          <p:spPr>
            <a:xfrm>
              <a:off x="2830823"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6" name="Forme libre : forme 95">
              <a:extLst>
                <a:ext uri="{FF2B5EF4-FFF2-40B4-BE49-F238E27FC236}">
                  <a16:creationId xmlns:a16="http://schemas.microsoft.com/office/drawing/2014/main" id="{8E1FCF69-EBCE-4857-B83A-5AEC00B57F02}"/>
                </a:ext>
              </a:extLst>
            </p:cNvPr>
            <p:cNvSpPr/>
            <p:nvPr/>
          </p:nvSpPr>
          <p:spPr>
            <a:xfrm>
              <a:off x="3027619" y="3598447"/>
              <a:ext cx="123825" cy="190500"/>
            </a:xfrm>
            <a:custGeom>
              <a:avLst/>
              <a:gdLst>
                <a:gd name="connsiteX0" fmla="*/ 97355 w 123825"/>
                <a:gd name="connsiteY0" fmla="*/ 189624 h 190500"/>
                <a:gd name="connsiteX1" fmla="*/ 97355 w 123825"/>
                <a:gd name="connsiteY1" fmla="*/ 180070 h 190500"/>
                <a:gd name="connsiteX2" fmla="*/ 62198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4 w 123825"/>
                <a:gd name="connsiteY13" fmla="*/ 77172 h 190500"/>
                <a:gd name="connsiteX14" fmla="*/ 43091 w 123825"/>
                <a:gd name="connsiteY14" fmla="*/ 90954 h 190500"/>
                <a:gd name="connsiteX15" fmla="*/ 31556 w 123825"/>
                <a:gd name="connsiteY15" fmla="*/ 126025 h 190500"/>
                <a:gd name="connsiteX16" fmla="*/ 74533 w 123825"/>
                <a:gd name="connsiteY16" fmla="*/ 172822 h 190500"/>
                <a:gd name="connsiteX17" fmla="*/ 8771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8" y="192043"/>
                  </a:cubicBezTo>
                  <a:cubicBezTo>
                    <a:pt x="45844" y="192043"/>
                    <a:pt x="32575" y="186242"/>
                    <a:pt x="22403" y="174631"/>
                  </a:cubicBezTo>
                  <a:cubicBezTo>
                    <a:pt x="12230" y="163020"/>
                    <a:pt x="7144" y="147542"/>
                    <a:pt x="7144" y="128197"/>
                  </a:cubicBezTo>
                  <a:cubicBezTo>
                    <a:pt x="7144" y="108775"/>
                    <a:pt x="13002" y="92183"/>
                    <a:pt x="24727" y="78429"/>
                  </a:cubicBezTo>
                  <a:cubicBezTo>
                    <a:pt x="36443" y="64694"/>
                    <a:pt x="50406" y="57817"/>
                    <a:pt x="66599" y="57817"/>
                  </a:cubicBezTo>
                  <a:cubicBezTo>
                    <a:pt x="80105" y="57817"/>
                    <a:pt x="90364" y="60960"/>
                    <a:pt x="97365" y="67246"/>
                  </a:cubicBezTo>
                  <a:lnTo>
                    <a:pt x="97365" y="7144"/>
                  </a:lnTo>
                  <a:lnTo>
                    <a:pt x="120558" y="7144"/>
                  </a:lnTo>
                  <a:lnTo>
                    <a:pt x="120558" y="189614"/>
                  </a:lnTo>
                  <a:lnTo>
                    <a:pt x="97355" y="189614"/>
                  </a:lnTo>
                  <a:close/>
                  <a:moveTo>
                    <a:pt x="97355" y="90230"/>
                  </a:moveTo>
                  <a:cubicBezTo>
                    <a:pt x="91497" y="81525"/>
                    <a:pt x="83477" y="77172"/>
                    <a:pt x="73304" y="77172"/>
                  </a:cubicBezTo>
                  <a:cubicBezTo>
                    <a:pt x="60855" y="77172"/>
                    <a:pt x="50778" y="81763"/>
                    <a:pt x="43091" y="90954"/>
                  </a:cubicBezTo>
                  <a:cubicBezTo>
                    <a:pt x="35404" y="100146"/>
                    <a:pt x="31556" y="111824"/>
                    <a:pt x="31556" y="126025"/>
                  </a:cubicBezTo>
                  <a:cubicBezTo>
                    <a:pt x="31556" y="157220"/>
                    <a:pt x="45882" y="172822"/>
                    <a:pt x="74533" y="172822"/>
                  </a:cubicBezTo>
                  <a:cubicBezTo>
                    <a:pt x="78200" y="172822"/>
                    <a:pt x="82591" y="171679"/>
                    <a:pt x="87716" y="169374"/>
                  </a:cubicBezTo>
                  <a:cubicBezTo>
                    <a:pt x="92840" y="167088"/>
                    <a:pt x="9606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1060C7BC-EA2E-4237-A593-09DE893A3112}"/>
                </a:ext>
              </a:extLst>
            </p:cNvPr>
            <p:cNvSpPr/>
            <p:nvPr/>
          </p:nvSpPr>
          <p:spPr>
            <a:xfrm>
              <a:off x="3233188" y="3649120"/>
              <a:ext cx="123825" cy="142875"/>
            </a:xfrm>
            <a:custGeom>
              <a:avLst/>
              <a:gdLst>
                <a:gd name="connsiteX0" fmla="*/ 7144 w 123825"/>
                <a:gd name="connsiteY0" fmla="*/ 74019 h 142875"/>
                <a:gd name="connsiteX1" fmla="*/ 23441 w 123825"/>
                <a:gd name="connsiteY1" fmla="*/ 25584 h 142875"/>
                <a:gd name="connsiteX2" fmla="*/ 66351 w 123825"/>
                <a:gd name="connsiteY2" fmla="*/ 7144 h 142875"/>
                <a:gd name="connsiteX3" fmla="*/ 109938 w 123825"/>
                <a:gd name="connsiteY3" fmla="*/ 24851 h 142875"/>
                <a:gd name="connsiteX4" fmla="*/ 125444 w 123825"/>
                <a:gd name="connsiteY4" fmla="*/ 74009 h 142875"/>
                <a:gd name="connsiteX5" fmla="*/ 109576 w 123825"/>
                <a:gd name="connsiteY5" fmla="*/ 123415 h 142875"/>
                <a:gd name="connsiteX6" fmla="*/ 66361 w 123825"/>
                <a:gd name="connsiteY6" fmla="*/ 141484 h 142875"/>
                <a:gd name="connsiteX7" fmla="*/ 22774 w 123825"/>
                <a:gd name="connsiteY7" fmla="*/ 123225 h 142875"/>
                <a:gd name="connsiteX8" fmla="*/ 7144 w 123825"/>
                <a:gd name="connsiteY8" fmla="*/ 74019 h 142875"/>
                <a:gd name="connsiteX9" fmla="*/ 31566 w 123825"/>
                <a:gd name="connsiteY9" fmla="*/ 74019 h 142875"/>
                <a:gd name="connsiteX10" fmla="*/ 66361 w 123825"/>
                <a:gd name="connsiteY10" fmla="*/ 122749 h 142875"/>
                <a:gd name="connsiteX11" fmla="*/ 91811 w 123825"/>
                <a:gd name="connsiteY11" fmla="*/ 109690 h 142875"/>
                <a:gd name="connsiteX12" fmla="*/ 101032 w 123825"/>
                <a:gd name="connsiteY12" fmla="*/ 74019 h 142875"/>
                <a:gd name="connsiteX13" fmla="*/ 66361 w 123825"/>
                <a:gd name="connsiteY13" fmla="*/ 25889 h 142875"/>
                <a:gd name="connsiteX14" fmla="*/ 41024 w 123825"/>
                <a:gd name="connsiteY14" fmla="*/ 38710 h 142875"/>
                <a:gd name="connsiteX15" fmla="*/ 31566 w 123825"/>
                <a:gd name="connsiteY15" fmla="*/ 7401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42875">
                  <a:moveTo>
                    <a:pt x="7144" y="74019"/>
                  </a:moveTo>
                  <a:cubicBezTo>
                    <a:pt x="7144" y="54026"/>
                    <a:pt x="12573" y="37881"/>
                    <a:pt x="23441" y="25584"/>
                  </a:cubicBezTo>
                  <a:cubicBezTo>
                    <a:pt x="34309" y="13297"/>
                    <a:pt x="48606" y="7144"/>
                    <a:pt x="66351" y="7144"/>
                  </a:cubicBezTo>
                  <a:cubicBezTo>
                    <a:pt x="85068" y="7144"/>
                    <a:pt x="99603" y="13049"/>
                    <a:pt x="109938" y="24851"/>
                  </a:cubicBezTo>
                  <a:cubicBezTo>
                    <a:pt x="120272" y="36662"/>
                    <a:pt x="125444" y="53054"/>
                    <a:pt x="125444" y="74009"/>
                  </a:cubicBezTo>
                  <a:cubicBezTo>
                    <a:pt x="125444" y="94888"/>
                    <a:pt x="120148" y="111357"/>
                    <a:pt x="109576" y="123415"/>
                  </a:cubicBezTo>
                  <a:cubicBezTo>
                    <a:pt x="98993" y="135465"/>
                    <a:pt x="84591" y="141484"/>
                    <a:pt x="66361" y="141484"/>
                  </a:cubicBezTo>
                  <a:cubicBezTo>
                    <a:pt x="47720" y="141484"/>
                    <a:pt x="33195" y="135388"/>
                    <a:pt x="22774" y="123225"/>
                  </a:cubicBezTo>
                  <a:cubicBezTo>
                    <a:pt x="12354" y="111061"/>
                    <a:pt x="7144" y="94659"/>
                    <a:pt x="7144" y="74019"/>
                  </a:cubicBezTo>
                  <a:close/>
                  <a:moveTo>
                    <a:pt x="31566" y="74019"/>
                  </a:moveTo>
                  <a:cubicBezTo>
                    <a:pt x="31566" y="106508"/>
                    <a:pt x="43167" y="122749"/>
                    <a:pt x="66361" y="122749"/>
                  </a:cubicBezTo>
                  <a:cubicBezTo>
                    <a:pt x="77181" y="122749"/>
                    <a:pt x="85668" y="118396"/>
                    <a:pt x="91811" y="109690"/>
                  </a:cubicBezTo>
                  <a:cubicBezTo>
                    <a:pt x="97955" y="100984"/>
                    <a:pt x="101032" y="89097"/>
                    <a:pt x="101032" y="74019"/>
                  </a:cubicBezTo>
                  <a:cubicBezTo>
                    <a:pt x="101032" y="41939"/>
                    <a:pt x="89478" y="25889"/>
                    <a:pt x="66361" y="25889"/>
                  </a:cubicBezTo>
                  <a:cubicBezTo>
                    <a:pt x="55778" y="25889"/>
                    <a:pt x="47339" y="30156"/>
                    <a:pt x="41024" y="38710"/>
                  </a:cubicBezTo>
                  <a:cubicBezTo>
                    <a:pt x="34719" y="47254"/>
                    <a:pt x="31566" y="59017"/>
                    <a:pt x="31566" y="74019"/>
                  </a:cubicBezTo>
                  <a:close/>
                </a:path>
              </a:pathLst>
            </a:custGeom>
            <a:solidFill>
              <a:srgbClr val="22A138">
                <a:alpha val="50000"/>
              </a:srgbClr>
            </a:solidFill>
            <a:ln w="9525"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0BA543BB-A610-44E3-B159-3435A7FE8FA4}"/>
                </a:ext>
              </a:extLst>
            </p:cNvPr>
            <p:cNvSpPr/>
            <p:nvPr/>
          </p:nvSpPr>
          <p:spPr>
            <a:xfrm>
              <a:off x="3443414" y="3649120"/>
              <a:ext cx="114300" cy="142875"/>
            </a:xfrm>
            <a:custGeom>
              <a:avLst/>
              <a:gdLst>
                <a:gd name="connsiteX0" fmla="*/ 87592 w 114300"/>
                <a:gd name="connsiteY0" fmla="*/ 139075 h 142875"/>
                <a:gd name="connsiteX1" fmla="*/ 87592 w 114300"/>
                <a:gd name="connsiteY1" fmla="*/ 63741 h 142875"/>
                <a:gd name="connsiteX2" fmla="*/ 81305 w 114300"/>
                <a:gd name="connsiteY2" fmla="*/ 34776 h 142875"/>
                <a:gd name="connsiteX3" fmla="*/ 60246 w 114300"/>
                <a:gd name="connsiteY3" fmla="*/ 26499 h 142875"/>
                <a:gd name="connsiteX4" fmla="*/ 43644 w 114300"/>
                <a:gd name="connsiteY4" fmla="*/ 31213 h 142875"/>
                <a:gd name="connsiteX5" fmla="*/ 30337 w 114300"/>
                <a:gd name="connsiteY5" fmla="*/ 42824 h 142875"/>
                <a:gd name="connsiteX6" fmla="*/ 30337 w 114300"/>
                <a:gd name="connsiteY6" fmla="*/ 139075 h 142875"/>
                <a:gd name="connsiteX7" fmla="*/ 7144 w 114300"/>
                <a:gd name="connsiteY7" fmla="*/ 139075 h 142875"/>
                <a:gd name="connsiteX8" fmla="*/ 7144 w 114300"/>
                <a:gd name="connsiteY8" fmla="*/ 9563 h 142875"/>
                <a:gd name="connsiteX9" fmla="*/ 23012 w 114300"/>
                <a:gd name="connsiteY9" fmla="*/ 9563 h 142875"/>
                <a:gd name="connsiteX10" fmla="*/ 30337 w 114300"/>
                <a:gd name="connsiteY10" fmla="*/ 26251 h 142875"/>
                <a:gd name="connsiteX11" fmla="*/ 67818 w 114300"/>
                <a:gd name="connsiteY11" fmla="*/ 7144 h 142875"/>
                <a:gd name="connsiteX12" fmla="*/ 110795 w 114300"/>
                <a:gd name="connsiteY12" fmla="*/ 58903 h 142875"/>
                <a:gd name="connsiteX13" fmla="*/ 110795 w 114300"/>
                <a:gd name="connsiteY13" fmla="*/ 139075 h 142875"/>
                <a:gd name="connsiteX14" fmla="*/ 87592 w 114300"/>
                <a:gd name="connsiteY14" fmla="*/ 1390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142875">
                  <a:moveTo>
                    <a:pt x="87592" y="139075"/>
                  </a:moveTo>
                  <a:lnTo>
                    <a:pt x="87592" y="63741"/>
                  </a:lnTo>
                  <a:cubicBezTo>
                    <a:pt x="87592" y="49959"/>
                    <a:pt x="85496" y="40300"/>
                    <a:pt x="81305" y="34776"/>
                  </a:cubicBezTo>
                  <a:cubicBezTo>
                    <a:pt x="77114" y="29261"/>
                    <a:pt x="70094" y="26499"/>
                    <a:pt x="60246" y="26499"/>
                  </a:cubicBezTo>
                  <a:cubicBezTo>
                    <a:pt x="54950" y="26499"/>
                    <a:pt x="49425" y="28070"/>
                    <a:pt x="43644" y="31213"/>
                  </a:cubicBezTo>
                  <a:cubicBezTo>
                    <a:pt x="37862" y="34357"/>
                    <a:pt x="33433" y="38224"/>
                    <a:pt x="30337" y="42824"/>
                  </a:cubicBezTo>
                  <a:lnTo>
                    <a:pt x="30337" y="139075"/>
                  </a:lnTo>
                  <a:lnTo>
                    <a:pt x="7144" y="139075"/>
                  </a:lnTo>
                  <a:lnTo>
                    <a:pt x="7144" y="9563"/>
                  </a:lnTo>
                  <a:lnTo>
                    <a:pt x="23012" y="9563"/>
                  </a:lnTo>
                  <a:lnTo>
                    <a:pt x="30337" y="26251"/>
                  </a:lnTo>
                  <a:cubicBezTo>
                    <a:pt x="37986" y="13506"/>
                    <a:pt x="50482" y="7144"/>
                    <a:pt x="67818" y="7144"/>
                  </a:cubicBezTo>
                  <a:cubicBezTo>
                    <a:pt x="96469" y="7144"/>
                    <a:pt x="110795" y="24393"/>
                    <a:pt x="110795" y="58903"/>
                  </a:cubicBezTo>
                  <a:lnTo>
                    <a:pt x="110795" y="139075"/>
                  </a:lnTo>
                  <a:lnTo>
                    <a:pt x="87592" y="139075"/>
                  </a:lnTo>
                  <a:close/>
                </a:path>
              </a:pathLst>
            </a:custGeom>
            <a:solidFill>
              <a:srgbClr val="22A138">
                <a:alpha val="50000"/>
              </a:srgbClr>
            </a:solidFill>
            <a:ln w="9525" cap="flat">
              <a:noFill/>
              <a:prstDash val="solid"/>
              <a:miter/>
            </a:ln>
          </p:spPr>
          <p:txBody>
            <a:bodyPr rtlCol="0" anchor="ctr"/>
            <a:lstStyle/>
            <a:p>
              <a:endParaRPr lang="fr-FR"/>
            </a:p>
          </p:txBody>
        </p:sp>
        <p:sp>
          <p:nvSpPr>
            <p:cNvPr id="99" name="Forme libre : forme 98">
              <a:extLst>
                <a:ext uri="{FF2B5EF4-FFF2-40B4-BE49-F238E27FC236}">
                  <a16:creationId xmlns:a16="http://schemas.microsoft.com/office/drawing/2014/main" id="{49C9833A-F4C6-4E5A-A814-23E4F1973BA9}"/>
                </a:ext>
              </a:extLst>
            </p:cNvPr>
            <p:cNvSpPr/>
            <p:nvPr/>
          </p:nvSpPr>
          <p:spPr>
            <a:xfrm>
              <a:off x="3797639" y="3689420"/>
              <a:ext cx="66675" cy="66675"/>
            </a:xfrm>
            <a:custGeom>
              <a:avLst/>
              <a:gdLst>
                <a:gd name="connsiteX0" fmla="*/ 34280 w 66675"/>
                <a:gd name="connsiteY0" fmla="*/ 7144 h 66675"/>
                <a:gd name="connsiteX1" fmla="*/ 53483 w 66675"/>
                <a:gd name="connsiteY1" fmla="*/ 15002 h 66675"/>
                <a:gd name="connsiteX2" fmla="*/ 61417 w 66675"/>
                <a:gd name="connsiteY2" fmla="*/ 34023 h 66675"/>
                <a:gd name="connsiteX3" fmla="*/ 53483 w 66675"/>
                <a:gd name="connsiteY3" fmla="*/ 53045 h 66675"/>
                <a:gd name="connsiteX4" fmla="*/ 34280 w 66675"/>
                <a:gd name="connsiteY4" fmla="*/ 60903 h 66675"/>
                <a:gd name="connsiteX5" fmla="*/ 15078 w 66675"/>
                <a:gd name="connsiteY5" fmla="*/ 53045 h 66675"/>
                <a:gd name="connsiteX6" fmla="*/ 7144 w 66675"/>
                <a:gd name="connsiteY6" fmla="*/ 34023 h 66675"/>
                <a:gd name="connsiteX7" fmla="*/ 15078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83" y="15002"/>
                  </a:cubicBezTo>
                  <a:cubicBezTo>
                    <a:pt x="58779" y="20241"/>
                    <a:pt x="61417" y="26584"/>
                    <a:pt x="61417" y="34023"/>
                  </a:cubicBezTo>
                  <a:cubicBezTo>
                    <a:pt x="61417" y="41462"/>
                    <a:pt x="58769" y="47806"/>
                    <a:pt x="53483" y="53045"/>
                  </a:cubicBezTo>
                  <a:cubicBezTo>
                    <a:pt x="48187" y="58284"/>
                    <a:pt x="41796" y="60903"/>
                    <a:pt x="34280" y="60903"/>
                  </a:cubicBezTo>
                  <a:cubicBezTo>
                    <a:pt x="26765" y="60903"/>
                    <a:pt x="20364" y="58284"/>
                    <a:pt x="15078" y="53045"/>
                  </a:cubicBezTo>
                  <a:cubicBezTo>
                    <a:pt x="9782" y="47806"/>
                    <a:pt x="7144" y="41462"/>
                    <a:pt x="7144" y="34023"/>
                  </a:cubicBezTo>
                  <a:cubicBezTo>
                    <a:pt x="7144" y="26584"/>
                    <a:pt x="9792" y="20241"/>
                    <a:pt x="15078" y="15002"/>
                  </a:cubicBezTo>
                  <a:cubicBezTo>
                    <a:pt x="2036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83B03A28-0611-4D66-95A4-C7A81D300E58}"/>
                </a:ext>
              </a:extLst>
            </p:cNvPr>
            <p:cNvSpPr/>
            <p:nvPr/>
          </p:nvSpPr>
          <p:spPr>
            <a:xfrm>
              <a:off x="4087809" y="3602686"/>
              <a:ext cx="123825" cy="190500"/>
            </a:xfrm>
            <a:custGeom>
              <a:avLst/>
              <a:gdLst>
                <a:gd name="connsiteX0" fmla="*/ 31556 w 123825"/>
                <a:gd name="connsiteY0" fmla="*/ 117310 h 190500"/>
                <a:gd name="connsiteX1" fmla="*/ 31556 w 123825"/>
                <a:gd name="connsiteY1" fmla="*/ 185509 h 190500"/>
                <a:gd name="connsiteX2" fmla="*/ 7144 w 123825"/>
                <a:gd name="connsiteY2" fmla="*/ 185509 h 190500"/>
                <a:gd name="connsiteX3" fmla="*/ 7144 w 123825"/>
                <a:gd name="connsiteY3" fmla="*/ 8353 h 190500"/>
                <a:gd name="connsiteX4" fmla="*/ 40595 w 123825"/>
                <a:gd name="connsiteY4" fmla="*/ 7144 h 190500"/>
                <a:gd name="connsiteX5" fmla="*/ 118481 w 123825"/>
                <a:gd name="connsiteY5" fmla="*/ 58779 h 190500"/>
                <a:gd name="connsiteX6" fmla="*/ 49625 w 123825"/>
                <a:gd name="connsiteY6" fmla="*/ 118510 h 190500"/>
                <a:gd name="connsiteX7" fmla="*/ 31556 w 123825"/>
                <a:gd name="connsiteY7" fmla="*/ 117310 h 190500"/>
                <a:gd name="connsiteX8" fmla="*/ 31556 w 123825"/>
                <a:gd name="connsiteY8" fmla="*/ 30118 h 190500"/>
                <a:gd name="connsiteX9" fmla="*/ 31556 w 123825"/>
                <a:gd name="connsiteY9" fmla="*/ 95536 h 190500"/>
                <a:gd name="connsiteX10" fmla="*/ 47911 w 123825"/>
                <a:gd name="connsiteY10" fmla="*/ 96745 h 190500"/>
                <a:gd name="connsiteX11" fmla="*/ 93326 w 123825"/>
                <a:gd name="connsiteY11" fmla="*/ 61312 h 190500"/>
                <a:gd name="connsiteX12" fmla="*/ 44863 w 123825"/>
                <a:gd name="connsiteY12" fmla="*/ 28908 h 190500"/>
                <a:gd name="connsiteX13" fmla="*/ 31556 w 123825"/>
                <a:gd name="connsiteY13" fmla="*/ 3011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90500">
                  <a:moveTo>
                    <a:pt x="31556" y="117310"/>
                  </a:moveTo>
                  <a:lnTo>
                    <a:pt x="31556" y="185509"/>
                  </a:lnTo>
                  <a:lnTo>
                    <a:pt x="7144" y="185509"/>
                  </a:lnTo>
                  <a:lnTo>
                    <a:pt x="7144" y="8353"/>
                  </a:lnTo>
                  <a:cubicBezTo>
                    <a:pt x="25622" y="7553"/>
                    <a:pt x="36766" y="7144"/>
                    <a:pt x="40595" y="7144"/>
                  </a:cubicBezTo>
                  <a:cubicBezTo>
                    <a:pt x="92526" y="7144"/>
                    <a:pt x="118481" y="24355"/>
                    <a:pt x="118481" y="58779"/>
                  </a:cubicBezTo>
                  <a:cubicBezTo>
                    <a:pt x="118481" y="98603"/>
                    <a:pt x="95526" y="118510"/>
                    <a:pt x="49625" y="118510"/>
                  </a:cubicBezTo>
                  <a:cubicBezTo>
                    <a:pt x="46853" y="118520"/>
                    <a:pt x="40834" y="118120"/>
                    <a:pt x="31556" y="117310"/>
                  </a:cubicBezTo>
                  <a:close/>
                  <a:moveTo>
                    <a:pt x="31556" y="30118"/>
                  </a:moveTo>
                  <a:lnTo>
                    <a:pt x="31556" y="95536"/>
                  </a:lnTo>
                  <a:cubicBezTo>
                    <a:pt x="41891" y="96345"/>
                    <a:pt x="47349" y="96745"/>
                    <a:pt x="47911" y="96745"/>
                  </a:cubicBezTo>
                  <a:cubicBezTo>
                    <a:pt x="78191" y="96745"/>
                    <a:pt x="93326" y="84944"/>
                    <a:pt x="93326" y="61312"/>
                  </a:cubicBezTo>
                  <a:cubicBezTo>
                    <a:pt x="93326" y="39710"/>
                    <a:pt x="77171" y="28908"/>
                    <a:pt x="44863" y="28908"/>
                  </a:cubicBezTo>
                  <a:cubicBezTo>
                    <a:pt x="41605" y="28908"/>
                    <a:pt x="37166" y="29318"/>
                    <a:pt x="31556" y="30118"/>
                  </a:cubicBezTo>
                  <a:close/>
                </a:path>
              </a:pathLst>
            </a:custGeom>
            <a:solidFill>
              <a:srgbClr val="22A138">
                <a:alpha val="50000"/>
              </a:srgbClr>
            </a:solidFill>
            <a:ln w="9525"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C3D0899A-F391-45AD-8F04-EE970BF4D696}"/>
                </a:ext>
              </a:extLst>
            </p:cNvPr>
            <p:cNvSpPr/>
            <p:nvPr/>
          </p:nvSpPr>
          <p:spPr>
            <a:xfrm>
              <a:off x="4274451" y="3649110"/>
              <a:ext cx="123825" cy="142875"/>
            </a:xfrm>
            <a:custGeom>
              <a:avLst/>
              <a:gdLst>
                <a:gd name="connsiteX0" fmla="*/ 87725 w 123825"/>
                <a:gd name="connsiteY0" fmla="*/ 124206 h 142875"/>
                <a:gd name="connsiteX1" fmla="*/ 45120 w 123825"/>
                <a:gd name="connsiteY1" fmla="*/ 141494 h 142875"/>
                <a:gd name="connsiteX2" fmla="*/ 18440 w 123825"/>
                <a:gd name="connsiteY2" fmla="*/ 130435 h 142875"/>
                <a:gd name="connsiteX3" fmla="*/ 7144 w 123825"/>
                <a:gd name="connsiteY3" fmla="*/ 102918 h 142875"/>
                <a:gd name="connsiteX4" fmla="*/ 24536 w 123825"/>
                <a:gd name="connsiteY4" fmla="*/ 69599 h 142875"/>
                <a:gd name="connsiteX5" fmla="*/ 68913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02 w 123825"/>
                <a:gd name="connsiteY11" fmla="*/ 7144 h 142875"/>
                <a:gd name="connsiteX12" fmla="*/ 95822 w 123825"/>
                <a:gd name="connsiteY12" fmla="*/ 19964 h 142875"/>
                <a:gd name="connsiteX13" fmla="*/ 108709 w 123825"/>
                <a:gd name="connsiteY13" fmla="*/ 60712 h 142875"/>
                <a:gd name="connsiteX14" fmla="*/ 108709 w 123825"/>
                <a:gd name="connsiteY14" fmla="*/ 107147 h 142875"/>
                <a:gd name="connsiteX15" fmla="*/ 118967 w 123825"/>
                <a:gd name="connsiteY15" fmla="*/ 129883 h 142875"/>
                <a:gd name="connsiteX16" fmla="*/ 118967 w 123825"/>
                <a:gd name="connsiteY16" fmla="*/ 141370 h 142875"/>
                <a:gd name="connsiteX17" fmla="*/ 97784 w 123825"/>
                <a:gd name="connsiteY17" fmla="*/ 137379 h 142875"/>
                <a:gd name="connsiteX18" fmla="*/ 87725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7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25" y="124206"/>
                  </a:moveTo>
                  <a:cubicBezTo>
                    <a:pt x="78448" y="135741"/>
                    <a:pt x="64246" y="141494"/>
                    <a:pt x="45120" y="141494"/>
                  </a:cubicBezTo>
                  <a:cubicBezTo>
                    <a:pt x="34862" y="141494"/>
                    <a:pt x="25975" y="137798"/>
                    <a:pt x="18440" y="130435"/>
                  </a:cubicBezTo>
                  <a:cubicBezTo>
                    <a:pt x="10916" y="123054"/>
                    <a:pt x="7144" y="113881"/>
                    <a:pt x="7144" y="102918"/>
                  </a:cubicBezTo>
                  <a:cubicBezTo>
                    <a:pt x="7144" y="89783"/>
                    <a:pt x="12945" y="78677"/>
                    <a:pt x="24536" y="69599"/>
                  </a:cubicBezTo>
                  <a:cubicBezTo>
                    <a:pt x="36138" y="60541"/>
                    <a:pt x="50921" y="55997"/>
                    <a:pt x="68913" y="55997"/>
                  </a:cubicBezTo>
                  <a:cubicBezTo>
                    <a:pt x="73800" y="55997"/>
                    <a:pt x="79334" y="57036"/>
                    <a:pt x="85516" y="59141"/>
                  </a:cubicBezTo>
                  <a:cubicBezTo>
                    <a:pt x="85516" y="38176"/>
                    <a:pt x="76067" y="27699"/>
                    <a:pt x="57188" y="27699"/>
                  </a:cubicBezTo>
                  <a:cubicBezTo>
                    <a:pt x="42701" y="27699"/>
                    <a:pt x="31547" y="31566"/>
                    <a:pt x="23736" y="39310"/>
                  </a:cubicBezTo>
                  <a:lnTo>
                    <a:pt x="13973" y="20079"/>
                  </a:lnTo>
                  <a:cubicBezTo>
                    <a:pt x="18364" y="16535"/>
                    <a:pt x="24451" y="13487"/>
                    <a:pt x="32223" y="10954"/>
                  </a:cubicBezTo>
                  <a:cubicBezTo>
                    <a:pt x="39996" y="8401"/>
                    <a:pt x="47425" y="7144"/>
                    <a:pt x="54502" y="7144"/>
                  </a:cubicBezTo>
                  <a:cubicBezTo>
                    <a:pt x="73466" y="7144"/>
                    <a:pt x="87240" y="11421"/>
                    <a:pt x="95822" y="19964"/>
                  </a:cubicBezTo>
                  <a:cubicBezTo>
                    <a:pt x="104413" y="28499"/>
                    <a:pt x="108709" y="42091"/>
                    <a:pt x="108709" y="60712"/>
                  </a:cubicBezTo>
                  <a:lnTo>
                    <a:pt x="108709" y="107147"/>
                  </a:lnTo>
                  <a:cubicBezTo>
                    <a:pt x="108709" y="118510"/>
                    <a:pt x="112128" y="126092"/>
                    <a:pt x="118967" y="129883"/>
                  </a:cubicBezTo>
                  <a:lnTo>
                    <a:pt x="118967" y="141370"/>
                  </a:lnTo>
                  <a:cubicBezTo>
                    <a:pt x="109518" y="141370"/>
                    <a:pt x="102470" y="140037"/>
                    <a:pt x="97784" y="137379"/>
                  </a:cubicBezTo>
                  <a:cubicBezTo>
                    <a:pt x="93116" y="134731"/>
                    <a:pt x="89754" y="130331"/>
                    <a:pt x="87725"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7"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AF4FC958-61A1-429F-BDA5-D5CC9D4D081A}"/>
                </a:ext>
              </a:extLst>
            </p:cNvPr>
            <p:cNvSpPr/>
            <p:nvPr/>
          </p:nvSpPr>
          <p:spPr>
            <a:xfrm>
              <a:off x="4481868" y="3649120"/>
              <a:ext cx="85725" cy="142875"/>
            </a:xfrm>
            <a:custGeom>
              <a:avLst/>
              <a:gdLst>
                <a:gd name="connsiteX0" fmla="*/ 7637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66 w 85725"/>
                <a:gd name="connsiteY9" fmla="*/ 7144 h 142875"/>
                <a:gd name="connsiteX10" fmla="*/ 86001 w 85725"/>
                <a:gd name="connsiteY10" fmla="*/ 9325 h 142875"/>
                <a:gd name="connsiteX11" fmla="*/ 7637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72" y="31690"/>
                  </a:moveTo>
                  <a:cubicBezTo>
                    <a:pt x="71323" y="28223"/>
                    <a:pt x="66227" y="26489"/>
                    <a:pt x="61103" y="26489"/>
                  </a:cubicBezTo>
                  <a:cubicBezTo>
                    <a:pt x="52883" y="26489"/>
                    <a:pt x="45701" y="30242"/>
                    <a:pt x="39557" y="37738"/>
                  </a:cubicBezTo>
                  <a:cubicBezTo>
                    <a:pt x="33414" y="45234"/>
                    <a:pt x="30337" y="54264"/>
                    <a:pt x="30337" y="64827"/>
                  </a:cubicBezTo>
                  <a:lnTo>
                    <a:pt x="30337" y="139075"/>
                  </a:lnTo>
                  <a:lnTo>
                    <a:pt x="7144" y="139075"/>
                  </a:lnTo>
                  <a:lnTo>
                    <a:pt x="7144" y="9563"/>
                  </a:lnTo>
                  <a:lnTo>
                    <a:pt x="30337" y="9563"/>
                  </a:lnTo>
                  <a:lnTo>
                    <a:pt x="30337" y="30242"/>
                  </a:lnTo>
                  <a:cubicBezTo>
                    <a:pt x="38805" y="14849"/>
                    <a:pt x="51378" y="7144"/>
                    <a:pt x="68066" y="7144"/>
                  </a:cubicBezTo>
                  <a:cubicBezTo>
                    <a:pt x="72219" y="7144"/>
                    <a:pt x="78191" y="7868"/>
                    <a:pt x="86001" y="9325"/>
                  </a:cubicBezTo>
                  <a:lnTo>
                    <a:pt x="7637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59F5228F-98E9-4DA1-9ABC-498710FA2A2A}"/>
                </a:ext>
              </a:extLst>
            </p:cNvPr>
            <p:cNvSpPr/>
            <p:nvPr/>
          </p:nvSpPr>
          <p:spPr>
            <a:xfrm>
              <a:off x="4638011"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6 w 57150"/>
                <a:gd name="connsiteY7" fmla="*/ 7144 h 190500"/>
                <a:gd name="connsiteX8" fmla="*/ 47987 w 57150"/>
                <a:gd name="connsiteY8" fmla="*/ 11316 h 190500"/>
                <a:gd name="connsiteX9" fmla="*/ 52197 w 57150"/>
                <a:gd name="connsiteY9" fmla="*/ 21288 h 190500"/>
                <a:gd name="connsiteX10" fmla="*/ 47987 w 57150"/>
                <a:gd name="connsiteY10" fmla="*/ 31394 h 190500"/>
                <a:gd name="connsiteX11" fmla="*/ 37786 w 57150"/>
                <a:gd name="connsiteY11" fmla="*/ 35566 h 190500"/>
                <a:gd name="connsiteX12" fmla="*/ 27718 w 57150"/>
                <a:gd name="connsiteY12" fmla="*/ 31394 h 190500"/>
                <a:gd name="connsiteX13" fmla="*/ 23498 w 57150"/>
                <a:gd name="connsiteY13" fmla="*/ 21288 h 190500"/>
                <a:gd name="connsiteX14" fmla="*/ 27651 w 57150"/>
                <a:gd name="connsiteY14" fmla="*/ 11249 h 190500"/>
                <a:gd name="connsiteX15" fmla="*/ 37786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6" y="7144"/>
                  </a:moveTo>
                  <a:cubicBezTo>
                    <a:pt x="41767" y="7144"/>
                    <a:pt x="45168" y="8534"/>
                    <a:pt x="47987" y="11316"/>
                  </a:cubicBezTo>
                  <a:cubicBezTo>
                    <a:pt x="50787" y="14087"/>
                    <a:pt x="52197" y="17421"/>
                    <a:pt x="52197" y="21288"/>
                  </a:cubicBezTo>
                  <a:cubicBezTo>
                    <a:pt x="52197" y="25232"/>
                    <a:pt x="50787" y="28603"/>
                    <a:pt x="47987" y="31394"/>
                  </a:cubicBezTo>
                  <a:cubicBezTo>
                    <a:pt x="45168" y="34166"/>
                    <a:pt x="41767" y="35566"/>
                    <a:pt x="37786" y="35566"/>
                  </a:cubicBezTo>
                  <a:cubicBezTo>
                    <a:pt x="33880" y="35566"/>
                    <a:pt x="30518" y="34176"/>
                    <a:pt x="27718" y="31394"/>
                  </a:cubicBezTo>
                  <a:cubicBezTo>
                    <a:pt x="24898" y="28603"/>
                    <a:pt x="23498" y="25241"/>
                    <a:pt x="23498" y="21288"/>
                  </a:cubicBezTo>
                  <a:cubicBezTo>
                    <a:pt x="23498" y="17335"/>
                    <a:pt x="24879" y="13992"/>
                    <a:pt x="27651" y="11249"/>
                  </a:cubicBezTo>
                  <a:cubicBezTo>
                    <a:pt x="30423" y="8515"/>
                    <a:pt x="33804" y="7144"/>
                    <a:pt x="37786"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FBBB3FAA-A65C-4584-92A7-634B6E82AE2B}"/>
                </a:ext>
              </a:extLst>
            </p:cNvPr>
            <p:cNvSpPr/>
            <p:nvPr/>
          </p:nvSpPr>
          <p:spPr>
            <a:xfrm>
              <a:off x="4774980" y="3649120"/>
              <a:ext cx="95250" cy="142875"/>
            </a:xfrm>
            <a:custGeom>
              <a:avLst/>
              <a:gdLst>
                <a:gd name="connsiteX0" fmla="*/ 7144 w 95250"/>
                <a:gd name="connsiteY0" fmla="*/ 131331 h 142875"/>
                <a:gd name="connsiteX1" fmla="*/ 15335 w 95250"/>
                <a:gd name="connsiteY1" fmla="*/ 109566 h 142875"/>
                <a:gd name="connsiteX2" fmla="*/ 46587 w 95250"/>
                <a:gd name="connsiteY2" fmla="*/ 122139 h 142875"/>
                <a:gd name="connsiteX3" fmla="*/ 68075 w 95250"/>
                <a:gd name="connsiteY3" fmla="*/ 104242 h 142875"/>
                <a:gd name="connsiteX4" fmla="*/ 47320 w 95250"/>
                <a:gd name="connsiteY4" fmla="*/ 82229 h 142875"/>
                <a:gd name="connsiteX5" fmla="*/ 25765 w 95250"/>
                <a:gd name="connsiteY5" fmla="*/ 71228 h 142875"/>
                <a:gd name="connsiteX6" fmla="*/ 16116 w 95250"/>
                <a:gd name="connsiteY6" fmla="*/ 62703 h 142875"/>
                <a:gd name="connsiteX7" fmla="*/ 10011 w 95250"/>
                <a:gd name="connsiteY7" fmla="*/ 52549 h 142875"/>
                <a:gd name="connsiteX8" fmla="*/ 8001 w 95250"/>
                <a:gd name="connsiteY8" fmla="*/ 40996 h 142875"/>
                <a:gd name="connsiteX9" fmla="*/ 19717 w 95250"/>
                <a:gd name="connsiteY9" fmla="*/ 16088 h 142875"/>
                <a:gd name="connsiteX10" fmla="*/ 50349 w 95250"/>
                <a:gd name="connsiteY10" fmla="*/ 7144 h 142875"/>
                <a:gd name="connsiteX11" fmla="*/ 86373 w 95250"/>
                <a:gd name="connsiteY11" fmla="*/ 16088 h 142875"/>
                <a:gd name="connsiteX12" fmla="*/ 79781 w 95250"/>
                <a:gd name="connsiteY12" fmla="*/ 37366 h 142875"/>
                <a:gd name="connsiteX13" fmla="*/ 52064 w 95250"/>
                <a:gd name="connsiteY13" fmla="*/ 26479 h 142875"/>
                <a:gd name="connsiteX14" fmla="*/ 38091 w 95250"/>
                <a:gd name="connsiteY14" fmla="*/ 30347 h 142875"/>
                <a:gd name="connsiteX15" fmla="*/ 32414 w 95250"/>
                <a:gd name="connsiteY15" fmla="*/ 40138 h 142875"/>
                <a:gd name="connsiteX16" fmla="*/ 46692 w 95250"/>
                <a:gd name="connsiteY16" fmla="*/ 58998 h 142875"/>
                <a:gd name="connsiteX17" fmla="*/ 63294 w 95250"/>
                <a:gd name="connsiteY17" fmla="*/ 66494 h 142875"/>
                <a:gd name="connsiteX18" fmla="*/ 85515 w 95250"/>
                <a:gd name="connsiteY18" fmla="*/ 82210 h 142875"/>
                <a:gd name="connsiteX19" fmla="*/ 92488 w 95250"/>
                <a:gd name="connsiteY19" fmla="*/ 104337 h 142875"/>
                <a:gd name="connsiteX20" fmla="*/ 80143 w 95250"/>
                <a:gd name="connsiteY20" fmla="*/ 131607 h 142875"/>
                <a:gd name="connsiteX21" fmla="*/ 45958 w 95250"/>
                <a:gd name="connsiteY21" fmla="*/ 141456 h 142875"/>
                <a:gd name="connsiteX22" fmla="*/ 7144 w 95250"/>
                <a:gd name="connsiteY22" fmla="*/ 1313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250" h="142875">
                  <a:moveTo>
                    <a:pt x="7144" y="131331"/>
                  </a:moveTo>
                  <a:lnTo>
                    <a:pt x="15335" y="109566"/>
                  </a:lnTo>
                  <a:cubicBezTo>
                    <a:pt x="28280" y="117948"/>
                    <a:pt x="38691" y="122139"/>
                    <a:pt x="46587" y="122139"/>
                  </a:cubicBezTo>
                  <a:cubicBezTo>
                    <a:pt x="60913" y="122139"/>
                    <a:pt x="68075" y="116176"/>
                    <a:pt x="68075" y="104242"/>
                  </a:cubicBezTo>
                  <a:cubicBezTo>
                    <a:pt x="68075" y="95698"/>
                    <a:pt x="61151" y="88363"/>
                    <a:pt x="47320" y="82229"/>
                  </a:cubicBezTo>
                  <a:cubicBezTo>
                    <a:pt x="36652" y="77391"/>
                    <a:pt x="29480" y="73714"/>
                    <a:pt x="25765" y="71228"/>
                  </a:cubicBezTo>
                  <a:cubicBezTo>
                    <a:pt x="22050" y="68742"/>
                    <a:pt x="18840" y="65884"/>
                    <a:pt x="16116" y="62703"/>
                  </a:cubicBezTo>
                  <a:cubicBezTo>
                    <a:pt x="13392" y="59512"/>
                    <a:pt x="11354" y="56131"/>
                    <a:pt x="10011" y="52549"/>
                  </a:cubicBezTo>
                  <a:cubicBezTo>
                    <a:pt x="8668" y="48958"/>
                    <a:pt x="8001" y="45110"/>
                    <a:pt x="8001" y="40996"/>
                  </a:cubicBezTo>
                  <a:cubicBezTo>
                    <a:pt x="8001" y="30356"/>
                    <a:pt x="11906" y="22060"/>
                    <a:pt x="19717" y="16088"/>
                  </a:cubicBezTo>
                  <a:cubicBezTo>
                    <a:pt x="27527" y="10116"/>
                    <a:pt x="37738" y="7144"/>
                    <a:pt x="50349" y="7144"/>
                  </a:cubicBezTo>
                  <a:cubicBezTo>
                    <a:pt x="59874" y="7144"/>
                    <a:pt x="71885" y="10125"/>
                    <a:pt x="86373" y="16088"/>
                  </a:cubicBezTo>
                  <a:lnTo>
                    <a:pt x="79781" y="37366"/>
                  </a:lnTo>
                  <a:cubicBezTo>
                    <a:pt x="70580" y="30108"/>
                    <a:pt x="61341" y="26479"/>
                    <a:pt x="52064" y="26479"/>
                  </a:cubicBezTo>
                  <a:cubicBezTo>
                    <a:pt x="46530" y="26479"/>
                    <a:pt x="41872" y="27765"/>
                    <a:pt x="38091" y="30347"/>
                  </a:cubicBezTo>
                  <a:cubicBezTo>
                    <a:pt x="34309" y="32928"/>
                    <a:pt x="32414" y="36185"/>
                    <a:pt x="32414" y="40138"/>
                  </a:cubicBezTo>
                  <a:cubicBezTo>
                    <a:pt x="32414" y="48444"/>
                    <a:pt x="37167" y="54731"/>
                    <a:pt x="46692" y="58998"/>
                  </a:cubicBezTo>
                  <a:lnTo>
                    <a:pt x="63294" y="66494"/>
                  </a:lnTo>
                  <a:cubicBezTo>
                    <a:pt x="73476" y="71085"/>
                    <a:pt x="80877" y="76324"/>
                    <a:pt x="85515" y="82210"/>
                  </a:cubicBezTo>
                  <a:cubicBezTo>
                    <a:pt x="90154" y="88097"/>
                    <a:pt x="92488" y="95469"/>
                    <a:pt x="92488" y="104337"/>
                  </a:cubicBezTo>
                  <a:cubicBezTo>
                    <a:pt x="92488" y="115948"/>
                    <a:pt x="88373" y="125035"/>
                    <a:pt x="80143" y="131607"/>
                  </a:cubicBezTo>
                  <a:cubicBezTo>
                    <a:pt x="71924" y="138170"/>
                    <a:pt x="60531" y="141456"/>
                    <a:pt x="45958" y="141456"/>
                  </a:cubicBezTo>
                  <a:cubicBezTo>
                    <a:pt x="32214" y="141494"/>
                    <a:pt x="19269" y="138103"/>
                    <a:pt x="7144" y="131331"/>
                  </a:cubicBezTo>
                  <a:close/>
                </a:path>
              </a:pathLst>
            </a:custGeom>
            <a:solidFill>
              <a:srgbClr val="22A138">
                <a:alpha val="50000"/>
              </a:srgbClr>
            </a:solidFill>
            <a:ln w="9525"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BD5CBC48-64FA-4943-B560-6D23857954F0}"/>
                </a:ext>
              </a:extLst>
            </p:cNvPr>
            <p:cNvSpPr/>
            <p:nvPr/>
          </p:nvSpPr>
          <p:spPr>
            <a:xfrm>
              <a:off x="5102345" y="3689420"/>
              <a:ext cx="66675" cy="66675"/>
            </a:xfrm>
            <a:custGeom>
              <a:avLst/>
              <a:gdLst>
                <a:gd name="connsiteX0" fmla="*/ 34280 w 66675"/>
                <a:gd name="connsiteY0" fmla="*/ 7144 h 66675"/>
                <a:gd name="connsiteX1" fmla="*/ 53492 w 66675"/>
                <a:gd name="connsiteY1" fmla="*/ 15002 h 66675"/>
                <a:gd name="connsiteX2" fmla="*/ 61417 w 66675"/>
                <a:gd name="connsiteY2" fmla="*/ 34023 h 66675"/>
                <a:gd name="connsiteX3" fmla="*/ 53492 w 66675"/>
                <a:gd name="connsiteY3" fmla="*/ 53045 h 66675"/>
                <a:gd name="connsiteX4" fmla="*/ 34280 w 66675"/>
                <a:gd name="connsiteY4" fmla="*/ 60903 h 66675"/>
                <a:gd name="connsiteX5" fmla="*/ 15087 w 66675"/>
                <a:gd name="connsiteY5" fmla="*/ 53045 h 66675"/>
                <a:gd name="connsiteX6" fmla="*/ 7144 w 66675"/>
                <a:gd name="connsiteY6" fmla="*/ 34023 h 66675"/>
                <a:gd name="connsiteX7" fmla="*/ 15087 w 66675"/>
                <a:gd name="connsiteY7" fmla="*/ 15002 h 66675"/>
                <a:gd name="connsiteX8" fmla="*/ 34280 w 66675"/>
                <a:gd name="connsiteY8"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34280" y="7144"/>
                  </a:moveTo>
                  <a:cubicBezTo>
                    <a:pt x="41796" y="7144"/>
                    <a:pt x="48196" y="9763"/>
                    <a:pt x="53492" y="15002"/>
                  </a:cubicBezTo>
                  <a:cubicBezTo>
                    <a:pt x="58779" y="20241"/>
                    <a:pt x="61417" y="26584"/>
                    <a:pt x="61417" y="34023"/>
                  </a:cubicBezTo>
                  <a:cubicBezTo>
                    <a:pt x="61417" y="41462"/>
                    <a:pt x="58779" y="47806"/>
                    <a:pt x="53492" y="53045"/>
                  </a:cubicBezTo>
                  <a:cubicBezTo>
                    <a:pt x="48196" y="58284"/>
                    <a:pt x="41796" y="60903"/>
                    <a:pt x="34280" y="60903"/>
                  </a:cubicBezTo>
                  <a:cubicBezTo>
                    <a:pt x="26765" y="60903"/>
                    <a:pt x="20374" y="58284"/>
                    <a:pt x="15087" y="53045"/>
                  </a:cubicBezTo>
                  <a:cubicBezTo>
                    <a:pt x="9792" y="47806"/>
                    <a:pt x="7144" y="41462"/>
                    <a:pt x="7144" y="34023"/>
                  </a:cubicBezTo>
                  <a:cubicBezTo>
                    <a:pt x="7144" y="26584"/>
                    <a:pt x="9792" y="20241"/>
                    <a:pt x="15087" y="15002"/>
                  </a:cubicBezTo>
                  <a:cubicBezTo>
                    <a:pt x="20374" y="9763"/>
                    <a:pt x="26765" y="7144"/>
                    <a:pt x="34280"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4F8034E1-49AC-47DE-AAEE-33A30F35F8CD}"/>
                </a:ext>
              </a:extLst>
            </p:cNvPr>
            <p:cNvSpPr/>
            <p:nvPr/>
          </p:nvSpPr>
          <p:spPr>
            <a:xfrm>
              <a:off x="5376656" y="3603895"/>
              <a:ext cx="180975" cy="190500"/>
            </a:xfrm>
            <a:custGeom>
              <a:avLst/>
              <a:gdLst>
                <a:gd name="connsiteX0" fmla="*/ 157658 w 180975"/>
                <a:gd name="connsiteY0" fmla="*/ 184299 h 190500"/>
                <a:gd name="connsiteX1" fmla="*/ 136417 w 180975"/>
                <a:gd name="connsiteY1" fmla="*/ 70514 h 190500"/>
                <a:gd name="connsiteX2" fmla="*/ 97355 w 180975"/>
                <a:gd name="connsiteY2" fmla="*/ 186719 h 190500"/>
                <a:gd name="connsiteX3" fmla="*/ 91250 w 180975"/>
                <a:gd name="connsiteY3" fmla="*/ 186719 h 190500"/>
                <a:gd name="connsiteX4" fmla="*/ 51092 w 180975"/>
                <a:gd name="connsiteY4" fmla="*/ 70514 h 190500"/>
                <a:gd name="connsiteX5" fmla="*/ 30337 w 180975"/>
                <a:gd name="connsiteY5" fmla="*/ 184299 h 190500"/>
                <a:gd name="connsiteX6" fmla="*/ 7144 w 180975"/>
                <a:gd name="connsiteY6" fmla="*/ 184299 h 190500"/>
                <a:gd name="connsiteX7" fmla="*/ 40596 w 180975"/>
                <a:gd name="connsiteY7" fmla="*/ 7144 h 190500"/>
                <a:gd name="connsiteX8" fmla="*/ 51692 w 180975"/>
                <a:gd name="connsiteY8" fmla="*/ 7144 h 190500"/>
                <a:gd name="connsiteX9" fmla="*/ 94307 w 180975"/>
                <a:gd name="connsiteY9" fmla="*/ 136408 h 190500"/>
                <a:gd name="connsiteX10" fmla="*/ 133617 w 180975"/>
                <a:gd name="connsiteY10" fmla="*/ 7144 h 190500"/>
                <a:gd name="connsiteX11" fmla="*/ 144609 w 180975"/>
                <a:gd name="connsiteY11" fmla="*/ 7144 h 190500"/>
                <a:gd name="connsiteX12" fmla="*/ 180861 w 180975"/>
                <a:gd name="connsiteY12" fmla="*/ 184299 h 190500"/>
                <a:gd name="connsiteX13" fmla="*/ 157658 w 180975"/>
                <a:gd name="connsiteY13" fmla="*/ 1842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975" h="190500">
                  <a:moveTo>
                    <a:pt x="157658" y="184299"/>
                  </a:moveTo>
                  <a:lnTo>
                    <a:pt x="136417" y="70514"/>
                  </a:lnTo>
                  <a:lnTo>
                    <a:pt x="97355" y="186719"/>
                  </a:lnTo>
                  <a:lnTo>
                    <a:pt x="91250" y="186719"/>
                  </a:lnTo>
                  <a:lnTo>
                    <a:pt x="51092" y="70514"/>
                  </a:lnTo>
                  <a:lnTo>
                    <a:pt x="30337" y="184299"/>
                  </a:lnTo>
                  <a:lnTo>
                    <a:pt x="7144" y="184299"/>
                  </a:lnTo>
                  <a:lnTo>
                    <a:pt x="40596" y="7144"/>
                  </a:lnTo>
                  <a:lnTo>
                    <a:pt x="51692" y="7144"/>
                  </a:lnTo>
                  <a:lnTo>
                    <a:pt x="94307" y="136408"/>
                  </a:lnTo>
                  <a:lnTo>
                    <a:pt x="133617" y="7144"/>
                  </a:lnTo>
                  <a:lnTo>
                    <a:pt x="144609" y="7144"/>
                  </a:lnTo>
                  <a:lnTo>
                    <a:pt x="180861" y="184299"/>
                  </a:lnTo>
                  <a:lnTo>
                    <a:pt x="157658" y="184299"/>
                  </a:lnTo>
                  <a:close/>
                </a:path>
              </a:pathLst>
            </a:custGeom>
            <a:solidFill>
              <a:srgbClr val="22A138">
                <a:alpha val="50000"/>
              </a:srgbClr>
            </a:solidFill>
            <a:ln w="9525"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04A6C2A8-2A59-4C96-898C-DDF358A3360F}"/>
                </a:ext>
              </a:extLst>
            </p:cNvPr>
            <p:cNvSpPr/>
            <p:nvPr/>
          </p:nvSpPr>
          <p:spPr>
            <a:xfrm>
              <a:off x="5628859" y="3649110"/>
              <a:ext cx="123825" cy="142875"/>
            </a:xfrm>
            <a:custGeom>
              <a:avLst/>
              <a:gdLst>
                <a:gd name="connsiteX0" fmla="*/ 87716 w 123825"/>
                <a:gd name="connsiteY0" fmla="*/ 124206 h 142875"/>
                <a:gd name="connsiteX1" fmla="*/ 45111 w 123825"/>
                <a:gd name="connsiteY1" fmla="*/ 141494 h 142875"/>
                <a:gd name="connsiteX2" fmla="*/ 18440 w 123825"/>
                <a:gd name="connsiteY2" fmla="*/ 130435 h 142875"/>
                <a:gd name="connsiteX3" fmla="*/ 7144 w 123825"/>
                <a:gd name="connsiteY3" fmla="*/ 102918 h 142875"/>
                <a:gd name="connsiteX4" fmla="*/ 24546 w 123825"/>
                <a:gd name="connsiteY4" fmla="*/ 69599 h 142875"/>
                <a:gd name="connsiteX5" fmla="*/ 68914 w 123825"/>
                <a:gd name="connsiteY5" fmla="*/ 55997 h 142875"/>
                <a:gd name="connsiteX6" fmla="*/ 85516 w 123825"/>
                <a:gd name="connsiteY6" fmla="*/ 59141 h 142875"/>
                <a:gd name="connsiteX7" fmla="*/ 57188 w 123825"/>
                <a:gd name="connsiteY7" fmla="*/ 27699 h 142875"/>
                <a:gd name="connsiteX8" fmla="*/ 23736 w 123825"/>
                <a:gd name="connsiteY8" fmla="*/ 39310 h 142875"/>
                <a:gd name="connsiteX9" fmla="*/ 13973 w 123825"/>
                <a:gd name="connsiteY9" fmla="*/ 20079 h 142875"/>
                <a:gd name="connsiteX10" fmla="*/ 32223 w 123825"/>
                <a:gd name="connsiteY10" fmla="*/ 10954 h 142875"/>
                <a:gd name="connsiteX11" fmla="*/ 54512 w 123825"/>
                <a:gd name="connsiteY11" fmla="*/ 7144 h 142875"/>
                <a:gd name="connsiteX12" fmla="*/ 95841 w 123825"/>
                <a:gd name="connsiteY12" fmla="*/ 19964 h 142875"/>
                <a:gd name="connsiteX13" fmla="*/ 108718 w 123825"/>
                <a:gd name="connsiteY13" fmla="*/ 60712 h 142875"/>
                <a:gd name="connsiteX14" fmla="*/ 108718 w 123825"/>
                <a:gd name="connsiteY14" fmla="*/ 107147 h 142875"/>
                <a:gd name="connsiteX15" fmla="*/ 118977 w 123825"/>
                <a:gd name="connsiteY15" fmla="*/ 129883 h 142875"/>
                <a:gd name="connsiteX16" fmla="*/ 118977 w 123825"/>
                <a:gd name="connsiteY16" fmla="*/ 141370 h 142875"/>
                <a:gd name="connsiteX17" fmla="*/ 97803 w 123825"/>
                <a:gd name="connsiteY17" fmla="*/ 137379 h 142875"/>
                <a:gd name="connsiteX18" fmla="*/ 87716 w 123825"/>
                <a:gd name="connsiteY18" fmla="*/ 124206 h 142875"/>
                <a:gd name="connsiteX19" fmla="*/ 85525 w 123825"/>
                <a:gd name="connsiteY19" fmla="*/ 75476 h 142875"/>
                <a:gd name="connsiteX20" fmla="*/ 70142 w 123825"/>
                <a:gd name="connsiteY20" fmla="*/ 73057 h 142875"/>
                <a:gd name="connsiteX21" fmla="*/ 41453 w 123825"/>
                <a:gd name="connsiteY21" fmla="*/ 82001 h 142875"/>
                <a:gd name="connsiteX22" fmla="*/ 30347 w 123825"/>
                <a:gd name="connsiteY22" fmla="*/ 103165 h 142875"/>
                <a:gd name="connsiteX23" fmla="*/ 54398 w 123825"/>
                <a:gd name="connsiteY23" fmla="*/ 123358 h 142875"/>
                <a:gd name="connsiteX24" fmla="*/ 85525 w 123825"/>
                <a:gd name="connsiteY24" fmla="*/ 106794 h 142875"/>
                <a:gd name="connsiteX25" fmla="*/ 85525 w 123825"/>
                <a:gd name="connsiteY25" fmla="*/ 754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142875">
                  <a:moveTo>
                    <a:pt x="87716" y="124206"/>
                  </a:moveTo>
                  <a:cubicBezTo>
                    <a:pt x="78439" y="135741"/>
                    <a:pt x="64227" y="141494"/>
                    <a:pt x="45111" y="141494"/>
                  </a:cubicBezTo>
                  <a:cubicBezTo>
                    <a:pt x="34852" y="141494"/>
                    <a:pt x="25965" y="137798"/>
                    <a:pt x="18440" y="130435"/>
                  </a:cubicBezTo>
                  <a:cubicBezTo>
                    <a:pt x="10906" y="123054"/>
                    <a:pt x="7144" y="113881"/>
                    <a:pt x="7144" y="102918"/>
                  </a:cubicBezTo>
                  <a:cubicBezTo>
                    <a:pt x="7144" y="89783"/>
                    <a:pt x="12935" y="78677"/>
                    <a:pt x="24546" y="69599"/>
                  </a:cubicBezTo>
                  <a:cubicBezTo>
                    <a:pt x="36138" y="60541"/>
                    <a:pt x="50930" y="55997"/>
                    <a:pt x="68914" y="55997"/>
                  </a:cubicBezTo>
                  <a:cubicBezTo>
                    <a:pt x="73800" y="55997"/>
                    <a:pt x="79324" y="57036"/>
                    <a:pt x="85516" y="59141"/>
                  </a:cubicBezTo>
                  <a:cubicBezTo>
                    <a:pt x="85516" y="38176"/>
                    <a:pt x="76076" y="27699"/>
                    <a:pt x="57188" y="27699"/>
                  </a:cubicBezTo>
                  <a:cubicBezTo>
                    <a:pt x="42701" y="27699"/>
                    <a:pt x="31547" y="31566"/>
                    <a:pt x="23736" y="39310"/>
                  </a:cubicBezTo>
                  <a:lnTo>
                    <a:pt x="13973" y="20079"/>
                  </a:lnTo>
                  <a:cubicBezTo>
                    <a:pt x="18364" y="16535"/>
                    <a:pt x="24451" y="13487"/>
                    <a:pt x="32223" y="10954"/>
                  </a:cubicBezTo>
                  <a:cubicBezTo>
                    <a:pt x="39996" y="8401"/>
                    <a:pt x="47425" y="7144"/>
                    <a:pt x="54512" y="7144"/>
                  </a:cubicBezTo>
                  <a:cubicBezTo>
                    <a:pt x="73476" y="7144"/>
                    <a:pt x="87249" y="11421"/>
                    <a:pt x="95841" y="19964"/>
                  </a:cubicBezTo>
                  <a:cubicBezTo>
                    <a:pt x="104423" y="28499"/>
                    <a:pt x="108718" y="42091"/>
                    <a:pt x="108718" y="60712"/>
                  </a:cubicBezTo>
                  <a:lnTo>
                    <a:pt x="108718" y="107147"/>
                  </a:lnTo>
                  <a:cubicBezTo>
                    <a:pt x="108718" y="118510"/>
                    <a:pt x="112138" y="126092"/>
                    <a:pt x="118977" y="129883"/>
                  </a:cubicBezTo>
                  <a:lnTo>
                    <a:pt x="118977" y="141370"/>
                  </a:lnTo>
                  <a:cubicBezTo>
                    <a:pt x="109538" y="141370"/>
                    <a:pt x="102480" y="140037"/>
                    <a:pt x="97803" y="137379"/>
                  </a:cubicBezTo>
                  <a:cubicBezTo>
                    <a:pt x="93107" y="134731"/>
                    <a:pt x="89754" y="130331"/>
                    <a:pt x="87716" y="124206"/>
                  </a:cubicBezTo>
                  <a:close/>
                  <a:moveTo>
                    <a:pt x="85525" y="75476"/>
                  </a:moveTo>
                  <a:cubicBezTo>
                    <a:pt x="78200" y="73866"/>
                    <a:pt x="73076" y="73057"/>
                    <a:pt x="70142" y="73057"/>
                  </a:cubicBezTo>
                  <a:cubicBezTo>
                    <a:pt x="58426" y="73057"/>
                    <a:pt x="48854" y="76038"/>
                    <a:pt x="41453" y="82001"/>
                  </a:cubicBezTo>
                  <a:cubicBezTo>
                    <a:pt x="34052" y="87963"/>
                    <a:pt x="30347" y="95012"/>
                    <a:pt x="30347" y="103165"/>
                  </a:cubicBezTo>
                  <a:cubicBezTo>
                    <a:pt x="30347" y="116634"/>
                    <a:pt x="38357" y="123358"/>
                    <a:pt x="54398" y="123358"/>
                  </a:cubicBezTo>
                  <a:cubicBezTo>
                    <a:pt x="66113" y="123358"/>
                    <a:pt x="76495" y="117843"/>
                    <a:pt x="85525" y="106794"/>
                  </a:cubicBezTo>
                  <a:lnTo>
                    <a:pt x="85525" y="75476"/>
                  </a:lnTo>
                  <a:close/>
                </a:path>
              </a:pathLst>
            </a:custGeom>
            <a:solidFill>
              <a:srgbClr val="22A138">
                <a:alpha val="50000"/>
              </a:srgbClr>
            </a:solidFill>
            <a:ln w="9525" cap="flat">
              <a:noFill/>
              <a:prstDash val="solid"/>
              <a:miter/>
            </a:ln>
          </p:spPr>
          <p:txBody>
            <a:bodyPr rtlCol="0" anchor="ctr"/>
            <a:lstStyle/>
            <a:p>
              <a:endParaRPr lang="fr-FR"/>
            </a:p>
          </p:txBody>
        </p:sp>
        <p:sp>
          <p:nvSpPr>
            <p:cNvPr id="108" name="Forme libre : forme 107">
              <a:extLst>
                <a:ext uri="{FF2B5EF4-FFF2-40B4-BE49-F238E27FC236}">
                  <a16:creationId xmlns:a16="http://schemas.microsoft.com/office/drawing/2014/main" id="{C1DD6637-8CDE-4825-9EB4-46066DB32677}"/>
                </a:ext>
              </a:extLst>
            </p:cNvPr>
            <p:cNvSpPr/>
            <p:nvPr/>
          </p:nvSpPr>
          <p:spPr>
            <a:xfrm>
              <a:off x="5827121" y="3598447"/>
              <a:ext cx="123825" cy="190500"/>
            </a:xfrm>
            <a:custGeom>
              <a:avLst/>
              <a:gdLst>
                <a:gd name="connsiteX0" fmla="*/ 97365 w 123825"/>
                <a:gd name="connsiteY0" fmla="*/ 189624 h 190500"/>
                <a:gd name="connsiteX1" fmla="*/ 97365 w 123825"/>
                <a:gd name="connsiteY1" fmla="*/ 180070 h 190500"/>
                <a:gd name="connsiteX2" fmla="*/ 62208 w 123825"/>
                <a:gd name="connsiteY2" fmla="*/ 192043 h 190500"/>
                <a:gd name="connsiteX3" fmla="*/ 22413 w 123825"/>
                <a:gd name="connsiteY3" fmla="*/ 174631 h 190500"/>
                <a:gd name="connsiteX4" fmla="*/ 7144 w 123825"/>
                <a:gd name="connsiteY4" fmla="*/ 128197 h 190500"/>
                <a:gd name="connsiteX5" fmla="*/ 24727 w 123825"/>
                <a:gd name="connsiteY5" fmla="*/ 78429 h 190500"/>
                <a:gd name="connsiteX6" fmla="*/ 66608 w 123825"/>
                <a:gd name="connsiteY6" fmla="*/ 57817 h 190500"/>
                <a:gd name="connsiteX7" fmla="*/ 97374 w 123825"/>
                <a:gd name="connsiteY7" fmla="*/ 67246 h 190500"/>
                <a:gd name="connsiteX8" fmla="*/ 97374 w 123825"/>
                <a:gd name="connsiteY8" fmla="*/ 7144 h 190500"/>
                <a:gd name="connsiteX9" fmla="*/ 120568 w 123825"/>
                <a:gd name="connsiteY9" fmla="*/ 7144 h 190500"/>
                <a:gd name="connsiteX10" fmla="*/ 120568 w 123825"/>
                <a:gd name="connsiteY10" fmla="*/ 189614 h 190500"/>
                <a:gd name="connsiteX11" fmla="*/ 97365 w 123825"/>
                <a:gd name="connsiteY11" fmla="*/ 189614 h 190500"/>
                <a:gd name="connsiteX12" fmla="*/ 9736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65 w 123825"/>
                <a:gd name="connsiteY18" fmla="*/ 162058 h 190500"/>
                <a:gd name="connsiteX19" fmla="*/ 9736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65" y="189624"/>
                  </a:moveTo>
                  <a:lnTo>
                    <a:pt x="97365" y="180070"/>
                  </a:lnTo>
                  <a:cubicBezTo>
                    <a:pt x="89306" y="188052"/>
                    <a:pt x="77591" y="192043"/>
                    <a:pt x="62208" y="192043"/>
                  </a:cubicBezTo>
                  <a:cubicBezTo>
                    <a:pt x="45854" y="192043"/>
                    <a:pt x="32576" y="186242"/>
                    <a:pt x="22413" y="174631"/>
                  </a:cubicBezTo>
                  <a:cubicBezTo>
                    <a:pt x="12230" y="163020"/>
                    <a:pt x="7144" y="147542"/>
                    <a:pt x="7144" y="128197"/>
                  </a:cubicBezTo>
                  <a:cubicBezTo>
                    <a:pt x="7144" y="108775"/>
                    <a:pt x="13002" y="92183"/>
                    <a:pt x="24727" y="78429"/>
                  </a:cubicBezTo>
                  <a:cubicBezTo>
                    <a:pt x="36443" y="64694"/>
                    <a:pt x="50407" y="57817"/>
                    <a:pt x="66608" y="57817"/>
                  </a:cubicBezTo>
                  <a:cubicBezTo>
                    <a:pt x="80115" y="57817"/>
                    <a:pt x="90364" y="60960"/>
                    <a:pt x="97374" y="67246"/>
                  </a:cubicBezTo>
                  <a:lnTo>
                    <a:pt x="97374" y="7144"/>
                  </a:lnTo>
                  <a:lnTo>
                    <a:pt x="120568" y="7144"/>
                  </a:lnTo>
                  <a:lnTo>
                    <a:pt x="120568" y="189614"/>
                  </a:lnTo>
                  <a:lnTo>
                    <a:pt x="97365" y="189614"/>
                  </a:lnTo>
                  <a:close/>
                  <a:moveTo>
                    <a:pt x="97365" y="90230"/>
                  </a:moveTo>
                  <a:cubicBezTo>
                    <a:pt x="91507" y="81525"/>
                    <a:pt x="83487" y="77172"/>
                    <a:pt x="73305" y="77172"/>
                  </a:cubicBezTo>
                  <a:cubicBezTo>
                    <a:pt x="60855" y="77172"/>
                    <a:pt x="50787" y="81763"/>
                    <a:pt x="43091" y="90954"/>
                  </a:cubicBezTo>
                  <a:cubicBezTo>
                    <a:pt x="35405" y="100146"/>
                    <a:pt x="31547" y="111824"/>
                    <a:pt x="31547" y="126025"/>
                  </a:cubicBezTo>
                  <a:cubicBezTo>
                    <a:pt x="31547" y="157220"/>
                    <a:pt x="45882" y="172822"/>
                    <a:pt x="74524" y="172822"/>
                  </a:cubicBezTo>
                  <a:cubicBezTo>
                    <a:pt x="78181" y="172822"/>
                    <a:pt x="82582" y="171679"/>
                    <a:pt x="87706" y="169374"/>
                  </a:cubicBezTo>
                  <a:cubicBezTo>
                    <a:pt x="92831" y="167088"/>
                    <a:pt x="96050" y="164649"/>
                    <a:pt x="97365" y="162058"/>
                  </a:cubicBezTo>
                  <a:lnTo>
                    <a:pt x="9736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530E22A0-9583-4150-89B3-CED9626A10FC}"/>
                </a:ext>
              </a:extLst>
            </p:cNvPr>
            <p:cNvSpPr/>
            <p:nvPr/>
          </p:nvSpPr>
          <p:spPr>
            <a:xfrm>
              <a:off x="6043072" y="3649120"/>
              <a:ext cx="85725" cy="142875"/>
            </a:xfrm>
            <a:custGeom>
              <a:avLst/>
              <a:gdLst>
                <a:gd name="connsiteX0" fmla="*/ 76362 w 85725"/>
                <a:gd name="connsiteY0" fmla="*/ 31690 h 142875"/>
                <a:gd name="connsiteX1" fmla="*/ 61103 w 85725"/>
                <a:gd name="connsiteY1" fmla="*/ 26489 h 142875"/>
                <a:gd name="connsiteX2" fmla="*/ 39557 w 85725"/>
                <a:gd name="connsiteY2" fmla="*/ 37738 h 142875"/>
                <a:gd name="connsiteX3" fmla="*/ 30337 w 85725"/>
                <a:gd name="connsiteY3" fmla="*/ 64827 h 142875"/>
                <a:gd name="connsiteX4" fmla="*/ 30337 w 85725"/>
                <a:gd name="connsiteY4" fmla="*/ 139075 h 142875"/>
                <a:gd name="connsiteX5" fmla="*/ 7144 w 85725"/>
                <a:gd name="connsiteY5" fmla="*/ 139075 h 142875"/>
                <a:gd name="connsiteX6" fmla="*/ 7144 w 85725"/>
                <a:gd name="connsiteY6" fmla="*/ 9563 h 142875"/>
                <a:gd name="connsiteX7" fmla="*/ 30337 w 85725"/>
                <a:gd name="connsiteY7" fmla="*/ 9563 h 142875"/>
                <a:gd name="connsiteX8" fmla="*/ 30337 w 85725"/>
                <a:gd name="connsiteY8" fmla="*/ 30242 h 142875"/>
                <a:gd name="connsiteX9" fmla="*/ 68056 w 85725"/>
                <a:gd name="connsiteY9" fmla="*/ 7144 h 142875"/>
                <a:gd name="connsiteX10" fmla="*/ 86001 w 85725"/>
                <a:gd name="connsiteY10" fmla="*/ 9325 h 142875"/>
                <a:gd name="connsiteX11" fmla="*/ 76362 w 85725"/>
                <a:gd name="connsiteY11" fmla="*/ 316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142875">
                  <a:moveTo>
                    <a:pt x="76362" y="31690"/>
                  </a:moveTo>
                  <a:cubicBezTo>
                    <a:pt x="71323" y="28223"/>
                    <a:pt x="66227" y="26489"/>
                    <a:pt x="61103" y="26489"/>
                  </a:cubicBezTo>
                  <a:cubicBezTo>
                    <a:pt x="52883" y="26489"/>
                    <a:pt x="45701" y="30242"/>
                    <a:pt x="39557" y="37738"/>
                  </a:cubicBezTo>
                  <a:cubicBezTo>
                    <a:pt x="33404" y="45234"/>
                    <a:pt x="30337" y="54264"/>
                    <a:pt x="30337" y="64827"/>
                  </a:cubicBezTo>
                  <a:lnTo>
                    <a:pt x="30337" y="139075"/>
                  </a:lnTo>
                  <a:lnTo>
                    <a:pt x="7144" y="139075"/>
                  </a:lnTo>
                  <a:lnTo>
                    <a:pt x="7144" y="9563"/>
                  </a:lnTo>
                  <a:lnTo>
                    <a:pt x="30337" y="9563"/>
                  </a:lnTo>
                  <a:lnTo>
                    <a:pt x="30337" y="30242"/>
                  </a:lnTo>
                  <a:cubicBezTo>
                    <a:pt x="38795" y="14849"/>
                    <a:pt x="51368" y="7144"/>
                    <a:pt x="68056" y="7144"/>
                  </a:cubicBezTo>
                  <a:cubicBezTo>
                    <a:pt x="72209" y="7144"/>
                    <a:pt x="78191" y="7868"/>
                    <a:pt x="86001" y="9325"/>
                  </a:cubicBezTo>
                  <a:lnTo>
                    <a:pt x="76362" y="31690"/>
                  </a:lnTo>
                  <a:close/>
                </a:path>
              </a:pathLst>
            </a:custGeom>
            <a:solidFill>
              <a:srgbClr val="22A138">
                <a:alpha val="50000"/>
              </a:srgbClr>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EF9CBD14-2F10-4512-AE15-AF56DAB8AD78}"/>
                </a:ext>
              </a:extLst>
            </p:cNvPr>
            <p:cNvSpPr/>
            <p:nvPr/>
          </p:nvSpPr>
          <p:spPr>
            <a:xfrm>
              <a:off x="6199206" y="3602562"/>
              <a:ext cx="57150" cy="190500"/>
            </a:xfrm>
            <a:custGeom>
              <a:avLst/>
              <a:gdLst>
                <a:gd name="connsiteX0" fmla="*/ 25089 w 57150"/>
                <a:gd name="connsiteY0" fmla="*/ 185633 h 190500"/>
                <a:gd name="connsiteX1" fmla="*/ 25089 w 57150"/>
                <a:gd name="connsiteY1" fmla="*/ 75466 h 190500"/>
                <a:gd name="connsiteX2" fmla="*/ 7144 w 57150"/>
                <a:gd name="connsiteY2" fmla="*/ 75466 h 190500"/>
                <a:gd name="connsiteX3" fmla="*/ 7144 w 57150"/>
                <a:gd name="connsiteY3" fmla="*/ 56121 h 190500"/>
                <a:gd name="connsiteX4" fmla="*/ 48282 w 57150"/>
                <a:gd name="connsiteY4" fmla="*/ 56121 h 190500"/>
                <a:gd name="connsiteX5" fmla="*/ 48282 w 57150"/>
                <a:gd name="connsiteY5" fmla="*/ 185633 h 190500"/>
                <a:gd name="connsiteX6" fmla="*/ 25089 w 57150"/>
                <a:gd name="connsiteY6" fmla="*/ 185633 h 190500"/>
                <a:gd name="connsiteX7" fmla="*/ 37785 w 57150"/>
                <a:gd name="connsiteY7" fmla="*/ 7144 h 190500"/>
                <a:gd name="connsiteX8" fmla="*/ 47977 w 57150"/>
                <a:gd name="connsiteY8" fmla="*/ 11316 h 190500"/>
                <a:gd name="connsiteX9" fmla="*/ 52197 w 57150"/>
                <a:gd name="connsiteY9" fmla="*/ 21288 h 190500"/>
                <a:gd name="connsiteX10" fmla="*/ 47977 w 57150"/>
                <a:gd name="connsiteY10" fmla="*/ 31394 h 190500"/>
                <a:gd name="connsiteX11" fmla="*/ 37785 w 57150"/>
                <a:gd name="connsiteY11" fmla="*/ 35566 h 190500"/>
                <a:gd name="connsiteX12" fmla="*/ 27708 w 57150"/>
                <a:gd name="connsiteY12" fmla="*/ 31394 h 190500"/>
                <a:gd name="connsiteX13" fmla="*/ 23498 w 57150"/>
                <a:gd name="connsiteY13" fmla="*/ 21288 h 190500"/>
                <a:gd name="connsiteX14" fmla="*/ 27651 w 57150"/>
                <a:gd name="connsiteY14" fmla="*/ 11249 h 190500"/>
                <a:gd name="connsiteX15" fmla="*/ 37785 w 57150"/>
                <a:gd name="connsiteY15"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 h="190500">
                  <a:moveTo>
                    <a:pt x="25089" y="185633"/>
                  </a:moveTo>
                  <a:lnTo>
                    <a:pt x="25089" y="75466"/>
                  </a:lnTo>
                  <a:lnTo>
                    <a:pt x="7144" y="75466"/>
                  </a:lnTo>
                  <a:lnTo>
                    <a:pt x="7144" y="56121"/>
                  </a:lnTo>
                  <a:lnTo>
                    <a:pt x="48282" y="56121"/>
                  </a:lnTo>
                  <a:lnTo>
                    <a:pt x="48282" y="185633"/>
                  </a:lnTo>
                  <a:lnTo>
                    <a:pt x="25089" y="185633"/>
                  </a:lnTo>
                  <a:close/>
                  <a:moveTo>
                    <a:pt x="37785" y="7144"/>
                  </a:moveTo>
                  <a:cubicBezTo>
                    <a:pt x="41777" y="7144"/>
                    <a:pt x="45177" y="8534"/>
                    <a:pt x="47977" y="11316"/>
                  </a:cubicBezTo>
                  <a:cubicBezTo>
                    <a:pt x="50797" y="14087"/>
                    <a:pt x="52197" y="17421"/>
                    <a:pt x="52197" y="21288"/>
                  </a:cubicBezTo>
                  <a:cubicBezTo>
                    <a:pt x="52197" y="25232"/>
                    <a:pt x="50797" y="28603"/>
                    <a:pt x="47977" y="31394"/>
                  </a:cubicBezTo>
                  <a:cubicBezTo>
                    <a:pt x="45177" y="34166"/>
                    <a:pt x="41777" y="35566"/>
                    <a:pt x="37785" y="35566"/>
                  </a:cubicBezTo>
                  <a:cubicBezTo>
                    <a:pt x="33880" y="35566"/>
                    <a:pt x="30527" y="34176"/>
                    <a:pt x="27708" y="31394"/>
                  </a:cubicBezTo>
                  <a:cubicBezTo>
                    <a:pt x="24908" y="28603"/>
                    <a:pt x="23498" y="25241"/>
                    <a:pt x="23498" y="21288"/>
                  </a:cubicBezTo>
                  <a:cubicBezTo>
                    <a:pt x="23498" y="17335"/>
                    <a:pt x="24879" y="13992"/>
                    <a:pt x="27651" y="11249"/>
                  </a:cubicBezTo>
                  <a:cubicBezTo>
                    <a:pt x="30423" y="8515"/>
                    <a:pt x="33794" y="7144"/>
                    <a:pt x="37785" y="7144"/>
                  </a:cubicBezTo>
                  <a:close/>
                </a:path>
              </a:pathLst>
            </a:custGeom>
            <a:solidFill>
              <a:srgbClr val="22A138">
                <a:alpha val="50000"/>
              </a:srgbClr>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E8C840D5-B804-4B87-B743-3F918F8E502C}"/>
                </a:ext>
              </a:extLst>
            </p:cNvPr>
            <p:cNvSpPr/>
            <p:nvPr/>
          </p:nvSpPr>
          <p:spPr>
            <a:xfrm>
              <a:off x="6337404" y="3598447"/>
              <a:ext cx="123825" cy="190500"/>
            </a:xfrm>
            <a:custGeom>
              <a:avLst/>
              <a:gdLst>
                <a:gd name="connsiteX0" fmla="*/ 97355 w 123825"/>
                <a:gd name="connsiteY0" fmla="*/ 189624 h 190500"/>
                <a:gd name="connsiteX1" fmla="*/ 97355 w 123825"/>
                <a:gd name="connsiteY1" fmla="*/ 180070 h 190500"/>
                <a:gd name="connsiteX2" fmla="*/ 62199 w 123825"/>
                <a:gd name="connsiteY2" fmla="*/ 192043 h 190500"/>
                <a:gd name="connsiteX3" fmla="*/ 22403 w 123825"/>
                <a:gd name="connsiteY3" fmla="*/ 174631 h 190500"/>
                <a:gd name="connsiteX4" fmla="*/ 7144 w 123825"/>
                <a:gd name="connsiteY4" fmla="*/ 128197 h 190500"/>
                <a:gd name="connsiteX5" fmla="*/ 24727 w 123825"/>
                <a:gd name="connsiteY5" fmla="*/ 78429 h 190500"/>
                <a:gd name="connsiteX6" fmla="*/ 66599 w 123825"/>
                <a:gd name="connsiteY6" fmla="*/ 57817 h 190500"/>
                <a:gd name="connsiteX7" fmla="*/ 97365 w 123825"/>
                <a:gd name="connsiteY7" fmla="*/ 67246 h 190500"/>
                <a:gd name="connsiteX8" fmla="*/ 97365 w 123825"/>
                <a:gd name="connsiteY8" fmla="*/ 7144 h 190500"/>
                <a:gd name="connsiteX9" fmla="*/ 120558 w 123825"/>
                <a:gd name="connsiteY9" fmla="*/ 7144 h 190500"/>
                <a:gd name="connsiteX10" fmla="*/ 120558 w 123825"/>
                <a:gd name="connsiteY10" fmla="*/ 189614 h 190500"/>
                <a:gd name="connsiteX11" fmla="*/ 97355 w 123825"/>
                <a:gd name="connsiteY11" fmla="*/ 189614 h 190500"/>
                <a:gd name="connsiteX12" fmla="*/ 97355 w 123825"/>
                <a:gd name="connsiteY12" fmla="*/ 90230 h 190500"/>
                <a:gd name="connsiteX13" fmla="*/ 73305 w 123825"/>
                <a:gd name="connsiteY13" fmla="*/ 77172 h 190500"/>
                <a:gd name="connsiteX14" fmla="*/ 43091 w 123825"/>
                <a:gd name="connsiteY14" fmla="*/ 90954 h 190500"/>
                <a:gd name="connsiteX15" fmla="*/ 31547 w 123825"/>
                <a:gd name="connsiteY15" fmla="*/ 126025 h 190500"/>
                <a:gd name="connsiteX16" fmla="*/ 74524 w 123825"/>
                <a:gd name="connsiteY16" fmla="*/ 172822 h 190500"/>
                <a:gd name="connsiteX17" fmla="*/ 87706 w 123825"/>
                <a:gd name="connsiteY17" fmla="*/ 169374 h 190500"/>
                <a:gd name="connsiteX18" fmla="*/ 97355 w 123825"/>
                <a:gd name="connsiteY18" fmla="*/ 162058 h 190500"/>
                <a:gd name="connsiteX19" fmla="*/ 97355 w 123825"/>
                <a:gd name="connsiteY19" fmla="*/ 9023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90500">
                  <a:moveTo>
                    <a:pt x="97355" y="189624"/>
                  </a:moveTo>
                  <a:lnTo>
                    <a:pt x="97355" y="180070"/>
                  </a:lnTo>
                  <a:cubicBezTo>
                    <a:pt x="89297" y="188052"/>
                    <a:pt x="77581" y="192043"/>
                    <a:pt x="62199" y="192043"/>
                  </a:cubicBezTo>
                  <a:cubicBezTo>
                    <a:pt x="45844" y="192043"/>
                    <a:pt x="32566" y="186242"/>
                    <a:pt x="22403" y="174631"/>
                  </a:cubicBezTo>
                  <a:cubicBezTo>
                    <a:pt x="12240" y="163020"/>
                    <a:pt x="7144" y="147542"/>
                    <a:pt x="7144" y="128197"/>
                  </a:cubicBezTo>
                  <a:cubicBezTo>
                    <a:pt x="7144" y="108775"/>
                    <a:pt x="13002" y="92183"/>
                    <a:pt x="24727" y="78429"/>
                  </a:cubicBezTo>
                  <a:cubicBezTo>
                    <a:pt x="36443" y="64694"/>
                    <a:pt x="50397" y="57817"/>
                    <a:pt x="66599" y="57817"/>
                  </a:cubicBezTo>
                  <a:cubicBezTo>
                    <a:pt x="80115" y="57817"/>
                    <a:pt x="90364" y="60960"/>
                    <a:pt x="97365" y="67246"/>
                  </a:cubicBezTo>
                  <a:lnTo>
                    <a:pt x="97365" y="7144"/>
                  </a:lnTo>
                  <a:lnTo>
                    <a:pt x="120558" y="7144"/>
                  </a:lnTo>
                  <a:lnTo>
                    <a:pt x="120558" y="189614"/>
                  </a:lnTo>
                  <a:lnTo>
                    <a:pt x="97355" y="189614"/>
                  </a:lnTo>
                  <a:close/>
                  <a:moveTo>
                    <a:pt x="97355" y="90230"/>
                  </a:moveTo>
                  <a:cubicBezTo>
                    <a:pt x="91497" y="81525"/>
                    <a:pt x="83477" y="77172"/>
                    <a:pt x="73305" y="77172"/>
                  </a:cubicBezTo>
                  <a:cubicBezTo>
                    <a:pt x="60855" y="77172"/>
                    <a:pt x="50778" y="81763"/>
                    <a:pt x="43091" y="90954"/>
                  </a:cubicBezTo>
                  <a:cubicBezTo>
                    <a:pt x="35395" y="100146"/>
                    <a:pt x="31547" y="111824"/>
                    <a:pt x="31547" y="126025"/>
                  </a:cubicBezTo>
                  <a:cubicBezTo>
                    <a:pt x="31547" y="157220"/>
                    <a:pt x="45872" y="172822"/>
                    <a:pt x="74524" y="172822"/>
                  </a:cubicBezTo>
                  <a:cubicBezTo>
                    <a:pt x="78181" y="172822"/>
                    <a:pt x="82582" y="171679"/>
                    <a:pt x="87706" y="169374"/>
                  </a:cubicBezTo>
                  <a:cubicBezTo>
                    <a:pt x="92831" y="167088"/>
                    <a:pt x="96050" y="164649"/>
                    <a:pt x="97355" y="162058"/>
                  </a:cubicBezTo>
                  <a:lnTo>
                    <a:pt x="97355" y="90230"/>
                  </a:lnTo>
                  <a:close/>
                </a:path>
              </a:pathLst>
            </a:custGeom>
            <a:solidFill>
              <a:srgbClr val="22A138">
                <a:alpha val="50000"/>
              </a:srgbClr>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1296E9EE-1918-4E0A-9F01-F0A93C949143}"/>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940358D1-302A-4428-A544-EBDDC5A07249}"/>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7557BEC3-C7CA-4FAE-B724-BD0460256CBB}"/>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9CE7BF76-40A3-4F9B-9C17-107416A3DEF0}"/>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B246315D-379A-46AC-8B2A-DD098BD0DBF7}"/>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2E966495-FF18-442B-9EE3-2AE1D61A8FEF}"/>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33C96522-BE3A-4B97-924A-C50B023B837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62E9089B-F80B-4A40-B426-1B41438860A9}"/>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6A6AC0AF-8041-415B-BB1D-11EB5EEB51D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54DDF795-567F-4120-9238-03949882BBC3}"/>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AD021256-C0E6-4EDC-A687-92A2652E0864}"/>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51388068-D1C7-4F0A-A0FA-62322DA7B128}"/>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3DF1E406-3DB0-4685-9480-8D4585AA7202}"/>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43E7EEFA-1A48-49DD-885E-F6D29D1291F1}"/>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1D28DCDF-0595-487A-A35C-48CF77618FF6}"/>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AF734EED-C36F-49C2-BE94-C215BF5082D8}"/>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E151ED61-25C2-47B8-8880-0C23485713E2}"/>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07955827-545D-4013-ACE8-1253A9729DF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8A63F5CA-6FCA-4171-97D8-977E51744830}"/>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54" name="Image 53">
            <a:extLst>
              <a:ext uri="{FF2B5EF4-FFF2-40B4-BE49-F238E27FC236}">
                <a16:creationId xmlns:a16="http://schemas.microsoft.com/office/drawing/2014/main" id="{FCFB04C9-7D55-4085-9FF1-1C3962FC345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1206" t="11495" r="-115" b="5532"/>
          <a:stretch/>
        </p:blipFill>
        <p:spPr>
          <a:xfrm>
            <a:off x="6758124" y="0"/>
            <a:ext cx="3156198" cy="6858000"/>
          </a:xfrm>
          <a:prstGeom prst="rect">
            <a:avLst/>
          </a:prstGeom>
        </p:spPr>
      </p:pic>
    </p:spTree>
    <p:extLst>
      <p:ext uri="{BB962C8B-B14F-4D97-AF65-F5344CB8AC3E}">
        <p14:creationId xmlns:p14="http://schemas.microsoft.com/office/powerpoint/2010/main" val="3596032879"/>
      </p:ext>
    </p:extLst>
  </p:cSld>
  <p:clrMapOvr>
    <a:masterClrMapping/>
  </p:clrMapOvr>
  <p:transition/>
  <p:extLst>
    <p:ext uri="{DCECCB84-F9BA-43D5-87BE-67443E8EF086}">
      <p15:sldGuideLst xmlns:p15="http://schemas.microsoft.com/office/powerpoint/2012/main">
        <p15:guide id="1" orient="horz" pos="2840">
          <p15:clr>
            <a:srgbClr val="FBAE40"/>
          </p15:clr>
        </p15:guide>
        <p15:guide id="2" pos="42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V Double">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3AD9280-C50A-4389-916C-C99300C85A77}"/>
              </a:ext>
            </a:extLst>
          </p:cNvPr>
          <p:cNvCxnSpPr>
            <a:cxnSpLocks/>
          </p:cNvCxnSpPr>
          <p:nvPr/>
        </p:nvCxnSpPr>
        <p:spPr bwMode="auto">
          <a:xfrm>
            <a:off x="4945534" y="1800990"/>
            <a:ext cx="0" cy="4435910"/>
          </a:xfrm>
          <a:prstGeom prst="line">
            <a:avLst/>
          </a:prstGeom>
          <a:solidFill>
            <a:schemeClr val="accent1"/>
          </a:solidFill>
          <a:ln w="9525" cap="flat" cmpd="sng" algn="ctr">
            <a:solidFill>
              <a:schemeClr val="tx1">
                <a:lumMod val="20000"/>
                <a:lumOff val="80000"/>
              </a:schemeClr>
            </a:solidFill>
            <a:prstDash val="solid"/>
            <a:round/>
            <a:headEnd type="none" w="med" len="med"/>
            <a:tailEnd type="none" w="med" len="med"/>
          </a:ln>
          <a:effectLst/>
        </p:spPr>
      </p:cxnSp>
      <p:cxnSp>
        <p:nvCxnSpPr>
          <p:cNvPr id="5" name="Connecteur droit 4">
            <a:extLst>
              <a:ext uri="{FF2B5EF4-FFF2-40B4-BE49-F238E27FC236}">
                <a16:creationId xmlns:a16="http://schemas.microsoft.com/office/drawing/2014/main" id="{342221C4-A018-4C88-B0A9-86A25349D25E}"/>
              </a:ext>
            </a:extLst>
          </p:cNvPr>
          <p:cNvCxnSpPr>
            <a:cxnSpLocks/>
          </p:cNvCxnSpPr>
          <p:nvPr/>
        </p:nvCxnSpPr>
        <p:spPr bwMode="auto">
          <a:xfrm>
            <a:off x="330337"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8" name="Connecteur droit 7">
            <a:extLst>
              <a:ext uri="{FF2B5EF4-FFF2-40B4-BE49-F238E27FC236}">
                <a16:creationId xmlns:a16="http://schemas.microsoft.com/office/drawing/2014/main" id="{C9BFB7F2-3F3F-4FB1-84A4-EDD49768EF51}"/>
              </a:ext>
            </a:extLst>
          </p:cNvPr>
          <p:cNvCxnSpPr/>
          <p:nvPr/>
        </p:nvCxnSpPr>
        <p:spPr bwMode="auto">
          <a:xfrm>
            <a:off x="2503581"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
        <p:nvSpPr>
          <p:cNvPr id="14" name="Rectangle: Rounded Corners 2">
            <a:extLst>
              <a:ext uri="{FF2B5EF4-FFF2-40B4-BE49-F238E27FC236}">
                <a16:creationId xmlns:a16="http://schemas.microsoft.com/office/drawing/2014/main" id="{3D72C06E-2873-460E-A6D7-8E222F992DCC}"/>
              </a:ext>
            </a:extLst>
          </p:cNvPr>
          <p:cNvSpPr/>
          <p:nvPr/>
        </p:nvSpPr>
        <p:spPr bwMode="auto">
          <a:xfrm>
            <a:off x="330337" y="2879539"/>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sp>
        <p:nvSpPr>
          <p:cNvPr id="15" name="Rectangle: Rounded Corners 2">
            <a:extLst>
              <a:ext uri="{FF2B5EF4-FFF2-40B4-BE49-F238E27FC236}">
                <a16:creationId xmlns:a16="http://schemas.microsoft.com/office/drawing/2014/main" id="{03A72C7B-7E59-47C0-8DD7-7EBD1913A768}"/>
              </a:ext>
            </a:extLst>
          </p:cNvPr>
          <p:cNvSpPr/>
          <p:nvPr/>
        </p:nvSpPr>
        <p:spPr bwMode="auto">
          <a:xfrm>
            <a:off x="330337"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16" name="Rectangle: Rounded Corners 2">
            <a:extLst>
              <a:ext uri="{FF2B5EF4-FFF2-40B4-BE49-F238E27FC236}">
                <a16:creationId xmlns:a16="http://schemas.microsoft.com/office/drawing/2014/main" id="{4B378ADC-C43C-4DE6-B565-DED0F9201B1C}"/>
              </a:ext>
            </a:extLst>
          </p:cNvPr>
          <p:cNvSpPr/>
          <p:nvPr/>
        </p:nvSpPr>
        <p:spPr bwMode="auto">
          <a:xfrm>
            <a:off x="2595545"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17" name="Freeform 5">
            <a:extLst>
              <a:ext uri="{FF2B5EF4-FFF2-40B4-BE49-F238E27FC236}">
                <a16:creationId xmlns:a16="http://schemas.microsoft.com/office/drawing/2014/main" id="{CDDA3292-DBD2-4974-BF06-81D07E1A929A}"/>
              </a:ext>
            </a:extLst>
          </p:cNvPr>
          <p:cNvSpPr>
            <a:spLocks noChangeAspect="1" noEditPoints="1"/>
          </p:cNvSpPr>
          <p:nvPr/>
        </p:nvSpPr>
        <p:spPr bwMode="auto">
          <a:xfrm>
            <a:off x="695938"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18" name="Group 9">
            <a:extLst>
              <a:ext uri="{FF2B5EF4-FFF2-40B4-BE49-F238E27FC236}">
                <a16:creationId xmlns:a16="http://schemas.microsoft.com/office/drawing/2014/main" id="{750C3B9C-3566-4671-AF85-5E5A985523E8}"/>
              </a:ext>
            </a:extLst>
          </p:cNvPr>
          <p:cNvGrpSpPr>
            <a:grpSpLocks noChangeAspect="1"/>
          </p:cNvGrpSpPr>
          <p:nvPr/>
        </p:nvGrpSpPr>
        <p:grpSpPr bwMode="auto">
          <a:xfrm>
            <a:off x="2965528" y="4414484"/>
            <a:ext cx="160033" cy="160033"/>
            <a:chOff x="-1" y="0"/>
            <a:chExt cx="77" cy="77"/>
          </a:xfrm>
          <a:solidFill>
            <a:schemeClr val="tx2"/>
          </a:solidFill>
        </p:grpSpPr>
        <p:sp>
          <p:nvSpPr>
            <p:cNvPr id="19" name="Freeform 10">
              <a:extLst>
                <a:ext uri="{FF2B5EF4-FFF2-40B4-BE49-F238E27FC236}">
                  <a16:creationId xmlns:a16="http://schemas.microsoft.com/office/drawing/2014/main" id="{C7F39E5E-E730-4E96-AE1E-2288CF225E5F}"/>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1">
              <a:extLst>
                <a:ext uri="{FF2B5EF4-FFF2-40B4-BE49-F238E27FC236}">
                  <a16:creationId xmlns:a16="http://schemas.microsoft.com/office/drawing/2014/main" id="{73839C7E-332B-41DB-835A-C815C9F56012}"/>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 name="Rectangle: Rounded Corners 2">
            <a:extLst>
              <a:ext uri="{FF2B5EF4-FFF2-40B4-BE49-F238E27FC236}">
                <a16:creationId xmlns:a16="http://schemas.microsoft.com/office/drawing/2014/main" id="{C4183B58-D5CE-45E1-A845-EF7D3AF12B88}"/>
              </a:ext>
            </a:extLst>
          </p:cNvPr>
          <p:cNvSpPr/>
          <p:nvPr/>
        </p:nvSpPr>
        <p:spPr bwMode="auto">
          <a:xfrm>
            <a:off x="5214242" y="2884087"/>
            <a:ext cx="4346489"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361950"/>
            <a:r>
              <a:rPr lang="en-US" b="1" cap="small">
                <a:solidFill>
                  <a:schemeClr val="tx2"/>
                </a:solidFill>
                <a:latin typeface="Trebuchet MS" pitchFamily="34" charset="0"/>
              </a:rPr>
              <a:t>Education</a:t>
            </a:r>
          </a:p>
        </p:txBody>
      </p:sp>
      <p:cxnSp>
        <p:nvCxnSpPr>
          <p:cNvPr id="25" name="Connecteur droit 24">
            <a:extLst>
              <a:ext uri="{FF2B5EF4-FFF2-40B4-BE49-F238E27FC236}">
                <a16:creationId xmlns:a16="http://schemas.microsoft.com/office/drawing/2014/main" id="{C95BC99D-2D28-4463-9948-407C171BD2CA}"/>
              </a:ext>
            </a:extLst>
          </p:cNvPr>
          <p:cNvCxnSpPr>
            <a:cxnSpLocks/>
          </p:cNvCxnSpPr>
          <p:nvPr/>
        </p:nvCxnSpPr>
        <p:spPr bwMode="auto">
          <a:xfrm>
            <a:off x="5214242" y="1781997"/>
            <a:ext cx="4346489"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26" name="Rectangle: Rounded Corners 2">
            <a:extLst>
              <a:ext uri="{FF2B5EF4-FFF2-40B4-BE49-F238E27FC236}">
                <a16:creationId xmlns:a16="http://schemas.microsoft.com/office/drawing/2014/main" id="{A659BCE0-AECB-4A93-8931-C1E66492BC25}"/>
              </a:ext>
            </a:extLst>
          </p:cNvPr>
          <p:cNvSpPr/>
          <p:nvPr/>
        </p:nvSpPr>
        <p:spPr bwMode="auto">
          <a:xfrm>
            <a:off x="5214243"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Expertise</a:t>
            </a:r>
          </a:p>
        </p:txBody>
      </p:sp>
      <p:sp>
        <p:nvSpPr>
          <p:cNvPr id="27" name="Rectangle: Rounded Corners 2">
            <a:extLst>
              <a:ext uri="{FF2B5EF4-FFF2-40B4-BE49-F238E27FC236}">
                <a16:creationId xmlns:a16="http://schemas.microsoft.com/office/drawing/2014/main" id="{12855A7B-6042-4B0E-9C23-9D5F2FF3FB67}"/>
              </a:ext>
            </a:extLst>
          </p:cNvPr>
          <p:cNvSpPr/>
          <p:nvPr/>
        </p:nvSpPr>
        <p:spPr bwMode="auto">
          <a:xfrm>
            <a:off x="7479451" y="4373895"/>
            <a:ext cx="2081280" cy="254337"/>
          </a:xfrm>
          <a:prstGeom prst="roundRect">
            <a:avLst>
              <a:gd name="adj" fmla="val 1809"/>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446088" indent="88900"/>
            <a:r>
              <a:rPr lang="en-US" b="1" cap="small">
                <a:solidFill>
                  <a:schemeClr val="tx2"/>
                </a:solidFill>
                <a:latin typeface="Trebuchet MS" pitchFamily="34" charset="0"/>
              </a:rPr>
              <a:t>     Practices</a:t>
            </a:r>
          </a:p>
        </p:txBody>
      </p:sp>
      <p:sp>
        <p:nvSpPr>
          <p:cNvPr id="30" name="Freeform 5">
            <a:extLst>
              <a:ext uri="{FF2B5EF4-FFF2-40B4-BE49-F238E27FC236}">
                <a16:creationId xmlns:a16="http://schemas.microsoft.com/office/drawing/2014/main" id="{2D4B1C54-9083-4DC7-BAEF-6F7CE20BBE14}"/>
              </a:ext>
            </a:extLst>
          </p:cNvPr>
          <p:cNvSpPr>
            <a:spLocks noChangeAspect="1" noEditPoints="1"/>
          </p:cNvSpPr>
          <p:nvPr/>
        </p:nvSpPr>
        <p:spPr bwMode="auto">
          <a:xfrm>
            <a:off x="5579844" y="4417814"/>
            <a:ext cx="168798" cy="160031"/>
          </a:xfrm>
          <a:custGeom>
            <a:avLst/>
            <a:gdLst>
              <a:gd name="T0" fmla="*/ 52 w 64"/>
              <a:gd name="T1" fmla="*/ 8 h 60"/>
              <a:gd name="T2" fmla="*/ 56 w 64"/>
              <a:gd name="T3" fmla="*/ 0 h 60"/>
              <a:gd name="T4" fmla="*/ 52 w 64"/>
              <a:gd name="T5" fmla="*/ 0 h 60"/>
              <a:gd name="T6" fmla="*/ 12 w 64"/>
              <a:gd name="T7" fmla="*/ 0 h 60"/>
              <a:gd name="T8" fmla="*/ 8 w 64"/>
              <a:gd name="T9" fmla="*/ 0 h 60"/>
              <a:gd name="T10" fmla="*/ 12 w 64"/>
              <a:gd name="T11" fmla="*/ 8 h 60"/>
              <a:gd name="T12" fmla="*/ 0 w 64"/>
              <a:gd name="T13" fmla="*/ 8 h 60"/>
              <a:gd name="T14" fmla="*/ 0 w 64"/>
              <a:gd name="T15" fmla="*/ 18 h 60"/>
              <a:gd name="T16" fmla="*/ 14 w 64"/>
              <a:gd name="T17" fmla="*/ 32 h 60"/>
              <a:gd name="T18" fmla="*/ 28 w 64"/>
              <a:gd name="T19" fmla="*/ 44 h 60"/>
              <a:gd name="T20" fmla="*/ 28 w 64"/>
              <a:gd name="T21" fmla="*/ 48 h 60"/>
              <a:gd name="T22" fmla="*/ 8 w 64"/>
              <a:gd name="T23" fmla="*/ 56 h 60"/>
              <a:gd name="T24" fmla="*/ 8 w 64"/>
              <a:gd name="T25" fmla="*/ 60 h 60"/>
              <a:gd name="T26" fmla="*/ 32 w 64"/>
              <a:gd name="T27" fmla="*/ 60 h 60"/>
              <a:gd name="T28" fmla="*/ 56 w 64"/>
              <a:gd name="T29" fmla="*/ 60 h 60"/>
              <a:gd name="T30" fmla="*/ 56 w 64"/>
              <a:gd name="T31" fmla="*/ 56 h 60"/>
              <a:gd name="T32" fmla="*/ 36 w 64"/>
              <a:gd name="T33" fmla="*/ 48 h 60"/>
              <a:gd name="T34" fmla="*/ 36 w 64"/>
              <a:gd name="T35" fmla="*/ 44 h 60"/>
              <a:gd name="T36" fmla="*/ 51 w 64"/>
              <a:gd name="T37" fmla="*/ 32 h 60"/>
              <a:gd name="T38" fmla="*/ 64 w 64"/>
              <a:gd name="T39" fmla="*/ 18 h 60"/>
              <a:gd name="T40" fmla="*/ 64 w 64"/>
              <a:gd name="T41" fmla="*/ 8 h 60"/>
              <a:gd name="T42" fmla="*/ 52 w 64"/>
              <a:gd name="T43" fmla="*/ 8 h 60"/>
              <a:gd name="T44" fmla="*/ 12 w 64"/>
              <a:gd name="T45" fmla="*/ 28 h 60"/>
              <a:gd name="T46" fmla="*/ 4 w 64"/>
              <a:gd name="T47" fmla="*/ 18 h 60"/>
              <a:gd name="T48" fmla="*/ 4 w 64"/>
              <a:gd name="T49" fmla="*/ 12 h 60"/>
              <a:gd name="T50" fmla="*/ 12 w 64"/>
              <a:gd name="T51" fmla="*/ 12 h 60"/>
              <a:gd name="T52" fmla="*/ 12 w 64"/>
              <a:gd name="T53" fmla="*/ 28 h 60"/>
              <a:gd name="T54" fmla="*/ 38 w 64"/>
              <a:gd name="T55" fmla="*/ 23 h 60"/>
              <a:gd name="T56" fmla="*/ 41 w 64"/>
              <a:gd name="T57" fmla="*/ 34 h 60"/>
              <a:gd name="T58" fmla="*/ 32 w 64"/>
              <a:gd name="T59" fmla="*/ 28 h 60"/>
              <a:gd name="T60" fmla="*/ 23 w 64"/>
              <a:gd name="T61" fmla="*/ 34 h 60"/>
              <a:gd name="T62" fmla="*/ 26 w 64"/>
              <a:gd name="T63" fmla="*/ 23 h 60"/>
              <a:gd name="T64" fmla="*/ 18 w 64"/>
              <a:gd name="T65" fmla="*/ 17 h 60"/>
              <a:gd name="T66" fmla="*/ 29 w 64"/>
              <a:gd name="T67" fmla="*/ 17 h 60"/>
              <a:gd name="T68" fmla="*/ 32 w 64"/>
              <a:gd name="T69" fmla="*/ 6 h 60"/>
              <a:gd name="T70" fmla="*/ 36 w 64"/>
              <a:gd name="T71" fmla="*/ 17 h 60"/>
              <a:gd name="T72" fmla="*/ 47 w 64"/>
              <a:gd name="T73" fmla="*/ 17 h 60"/>
              <a:gd name="T74" fmla="*/ 38 w 64"/>
              <a:gd name="T75" fmla="*/ 23 h 60"/>
              <a:gd name="T76" fmla="*/ 60 w 64"/>
              <a:gd name="T77" fmla="*/ 18 h 60"/>
              <a:gd name="T78" fmla="*/ 52 w 64"/>
              <a:gd name="T79" fmla="*/ 28 h 60"/>
              <a:gd name="T80" fmla="*/ 52 w 64"/>
              <a:gd name="T81" fmla="*/ 12 h 60"/>
              <a:gd name="T82" fmla="*/ 60 w 64"/>
              <a:gd name="T83" fmla="*/ 12 h 60"/>
              <a:gd name="T84" fmla="*/ 60 w 64"/>
              <a:gd name="T85"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60">
                <a:moveTo>
                  <a:pt x="52" y="8"/>
                </a:moveTo>
                <a:cubicBezTo>
                  <a:pt x="56" y="0"/>
                  <a:pt x="56" y="0"/>
                  <a:pt x="56" y="0"/>
                </a:cubicBezTo>
                <a:cubicBezTo>
                  <a:pt x="52" y="0"/>
                  <a:pt x="52" y="0"/>
                  <a:pt x="52" y="0"/>
                </a:cubicBezTo>
                <a:cubicBezTo>
                  <a:pt x="12" y="0"/>
                  <a:pt x="12" y="0"/>
                  <a:pt x="12" y="0"/>
                </a:cubicBezTo>
                <a:cubicBezTo>
                  <a:pt x="8" y="0"/>
                  <a:pt x="8" y="0"/>
                  <a:pt x="8" y="0"/>
                </a:cubicBezTo>
                <a:cubicBezTo>
                  <a:pt x="12" y="8"/>
                  <a:pt x="12" y="8"/>
                  <a:pt x="12" y="8"/>
                </a:cubicBezTo>
                <a:cubicBezTo>
                  <a:pt x="0" y="8"/>
                  <a:pt x="0" y="8"/>
                  <a:pt x="0" y="8"/>
                </a:cubicBezTo>
                <a:cubicBezTo>
                  <a:pt x="0" y="18"/>
                  <a:pt x="0" y="18"/>
                  <a:pt x="0" y="18"/>
                </a:cubicBezTo>
                <a:cubicBezTo>
                  <a:pt x="0" y="22"/>
                  <a:pt x="0" y="30"/>
                  <a:pt x="14" y="32"/>
                </a:cubicBezTo>
                <a:cubicBezTo>
                  <a:pt x="17" y="38"/>
                  <a:pt x="22" y="42"/>
                  <a:pt x="28" y="44"/>
                </a:cubicBezTo>
                <a:cubicBezTo>
                  <a:pt x="28" y="45"/>
                  <a:pt x="28" y="47"/>
                  <a:pt x="28" y="48"/>
                </a:cubicBezTo>
                <a:cubicBezTo>
                  <a:pt x="28" y="56"/>
                  <a:pt x="12" y="56"/>
                  <a:pt x="8" y="56"/>
                </a:cubicBezTo>
                <a:cubicBezTo>
                  <a:pt x="8" y="60"/>
                  <a:pt x="8" y="60"/>
                  <a:pt x="8" y="60"/>
                </a:cubicBezTo>
                <a:cubicBezTo>
                  <a:pt x="32" y="60"/>
                  <a:pt x="32" y="60"/>
                  <a:pt x="32" y="60"/>
                </a:cubicBezTo>
                <a:cubicBezTo>
                  <a:pt x="56" y="60"/>
                  <a:pt x="56" y="60"/>
                  <a:pt x="56" y="60"/>
                </a:cubicBezTo>
                <a:cubicBezTo>
                  <a:pt x="56" y="60"/>
                  <a:pt x="56" y="60"/>
                  <a:pt x="56" y="56"/>
                </a:cubicBezTo>
                <a:cubicBezTo>
                  <a:pt x="52" y="56"/>
                  <a:pt x="36" y="56"/>
                  <a:pt x="36" y="48"/>
                </a:cubicBezTo>
                <a:cubicBezTo>
                  <a:pt x="36" y="47"/>
                  <a:pt x="36" y="45"/>
                  <a:pt x="36" y="44"/>
                </a:cubicBezTo>
                <a:cubicBezTo>
                  <a:pt x="43" y="42"/>
                  <a:pt x="48" y="38"/>
                  <a:pt x="51" y="32"/>
                </a:cubicBezTo>
                <a:cubicBezTo>
                  <a:pt x="64" y="30"/>
                  <a:pt x="64" y="22"/>
                  <a:pt x="64" y="18"/>
                </a:cubicBezTo>
                <a:cubicBezTo>
                  <a:pt x="64" y="8"/>
                  <a:pt x="64" y="8"/>
                  <a:pt x="64" y="8"/>
                </a:cubicBezTo>
                <a:lnTo>
                  <a:pt x="52" y="8"/>
                </a:lnTo>
                <a:close/>
                <a:moveTo>
                  <a:pt x="12" y="28"/>
                </a:moveTo>
                <a:cubicBezTo>
                  <a:pt x="4" y="26"/>
                  <a:pt x="4" y="21"/>
                  <a:pt x="4" y="18"/>
                </a:cubicBezTo>
                <a:cubicBezTo>
                  <a:pt x="4" y="12"/>
                  <a:pt x="4" y="12"/>
                  <a:pt x="4" y="12"/>
                </a:cubicBezTo>
                <a:cubicBezTo>
                  <a:pt x="12" y="12"/>
                  <a:pt x="12" y="12"/>
                  <a:pt x="12" y="12"/>
                </a:cubicBezTo>
                <a:lnTo>
                  <a:pt x="12" y="28"/>
                </a:lnTo>
                <a:close/>
                <a:moveTo>
                  <a:pt x="38" y="23"/>
                </a:moveTo>
                <a:cubicBezTo>
                  <a:pt x="41" y="34"/>
                  <a:pt x="41" y="34"/>
                  <a:pt x="41" y="34"/>
                </a:cubicBezTo>
                <a:cubicBezTo>
                  <a:pt x="32" y="28"/>
                  <a:pt x="32" y="28"/>
                  <a:pt x="32" y="28"/>
                </a:cubicBezTo>
                <a:cubicBezTo>
                  <a:pt x="23" y="34"/>
                  <a:pt x="23" y="34"/>
                  <a:pt x="23" y="34"/>
                </a:cubicBezTo>
                <a:cubicBezTo>
                  <a:pt x="26" y="23"/>
                  <a:pt x="26" y="23"/>
                  <a:pt x="26" y="23"/>
                </a:cubicBezTo>
                <a:cubicBezTo>
                  <a:pt x="18" y="17"/>
                  <a:pt x="18" y="17"/>
                  <a:pt x="18" y="17"/>
                </a:cubicBezTo>
                <a:cubicBezTo>
                  <a:pt x="29" y="17"/>
                  <a:pt x="29" y="17"/>
                  <a:pt x="29" y="17"/>
                </a:cubicBezTo>
                <a:cubicBezTo>
                  <a:pt x="32" y="6"/>
                  <a:pt x="32" y="6"/>
                  <a:pt x="32" y="6"/>
                </a:cubicBezTo>
                <a:cubicBezTo>
                  <a:pt x="36" y="17"/>
                  <a:pt x="36" y="17"/>
                  <a:pt x="36" y="17"/>
                </a:cubicBezTo>
                <a:cubicBezTo>
                  <a:pt x="47" y="17"/>
                  <a:pt x="47" y="17"/>
                  <a:pt x="47" y="17"/>
                </a:cubicBezTo>
                <a:lnTo>
                  <a:pt x="38" y="23"/>
                </a:lnTo>
                <a:close/>
                <a:moveTo>
                  <a:pt x="60" y="18"/>
                </a:moveTo>
                <a:cubicBezTo>
                  <a:pt x="60" y="21"/>
                  <a:pt x="60" y="26"/>
                  <a:pt x="52" y="28"/>
                </a:cubicBezTo>
                <a:cubicBezTo>
                  <a:pt x="52" y="12"/>
                  <a:pt x="52" y="12"/>
                  <a:pt x="52" y="12"/>
                </a:cubicBezTo>
                <a:cubicBezTo>
                  <a:pt x="60" y="12"/>
                  <a:pt x="60" y="12"/>
                  <a:pt x="60" y="12"/>
                </a:cubicBezTo>
                <a:lnTo>
                  <a:pt x="6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grpSp>
        <p:nvGrpSpPr>
          <p:cNvPr id="31" name="Group 9">
            <a:extLst>
              <a:ext uri="{FF2B5EF4-FFF2-40B4-BE49-F238E27FC236}">
                <a16:creationId xmlns:a16="http://schemas.microsoft.com/office/drawing/2014/main" id="{B556EE8A-7D27-44BC-92BF-492AB1DD4E13}"/>
              </a:ext>
            </a:extLst>
          </p:cNvPr>
          <p:cNvGrpSpPr>
            <a:grpSpLocks noChangeAspect="1"/>
          </p:cNvGrpSpPr>
          <p:nvPr/>
        </p:nvGrpSpPr>
        <p:grpSpPr bwMode="auto">
          <a:xfrm>
            <a:off x="7849434" y="4414484"/>
            <a:ext cx="160033" cy="160033"/>
            <a:chOff x="-1" y="0"/>
            <a:chExt cx="77" cy="77"/>
          </a:xfrm>
          <a:solidFill>
            <a:schemeClr val="tx2"/>
          </a:solidFill>
        </p:grpSpPr>
        <p:sp>
          <p:nvSpPr>
            <p:cNvPr id="32" name="Freeform 10">
              <a:extLst>
                <a:ext uri="{FF2B5EF4-FFF2-40B4-BE49-F238E27FC236}">
                  <a16:creationId xmlns:a16="http://schemas.microsoft.com/office/drawing/2014/main" id="{3AFE975E-536B-4ACF-BAC5-EC7B04053C60}"/>
                </a:ext>
              </a:extLst>
            </p:cNvPr>
            <p:cNvSpPr>
              <a:spLocks noEditPoints="1"/>
            </p:cNvSpPr>
            <p:nvPr/>
          </p:nvSpPr>
          <p:spPr bwMode="auto">
            <a:xfrm>
              <a:off x="-1" y="29"/>
              <a:ext cx="77" cy="48"/>
            </a:xfrm>
            <a:custGeom>
              <a:avLst/>
              <a:gdLst>
                <a:gd name="T0" fmla="*/ 56 w 64"/>
                <a:gd name="T1" fmla="*/ 4 h 40"/>
                <a:gd name="T2" fmla="*/ 58 w 64"/>
                <a:gd name="T3" fmla="*/ 4 h 40"/>
                <a:gd name="T4" fmla="*/ 60 w 64"/>
                <a:gd name="T5" fmla="*/ 2 h 40"/>
                <a:gd name="T6" fmla="*/ 60 w 64"/>
                <a:gd name="T7" fmla="*/ 0 h 40"/>
                <a:gd name="T8" fmla="*/ 4 w 64"/>
                <a:gd name="T9" fmla="*/ 0 h 40"/>
                <a:gd name="T10" fmla="*/ 4 w 64"/>
                <a:gd name="T11" fmla="*/ 2 h 40"/>
                <a:gd name="T12" fmla="*/ 6 w 64"/>
                <a:gd name="T13" fmla="*/ 4 h 40"/>
                <a:gd name="T14" fmla="*/ 8 w 64"/>
                <a:gd name="T15" fmla="*/ 4 h 40"/>
                <a:gd name="T16" fmla="*/ 8 w 64"/>
                <a:gd name="T17" fmla="*/ 32 h 40"/>
                <a:gd name="T18" fmla="*/ 0 w 64"/>
                <a:gd name="T19" fmla="*/ 40 h 40"/>
                <a:gd name="T20" fmla="*/ 64 w 64"/>
                <a:gd name="T21" fmla="*/ 40 h 40"/>
                <a:gd name="T22" fmla="*/ 56 w 64"/>
                <a:gd name="T23" fmla="*/ 32 h 40"/>
                <a:gd name="T24" fmla="*/ 56 w 64"/>
                <a:gd name="T25" fmla="*/ 4 h 40"/>
                <a:gd name="T26" fmla="*/ 12 w 64"/>
                <a:gd name="T27" fmla="*/ 32 h 40"/>
                <a:gd name="T28" fmla="*/ 12 w 64"/>
                <a:gd name="T29" fmla="*/ 4 h 40"/>
                <a:gd name="T30" fmla="*/ 20 w 64"/>
                <a:gd name="T31" fmla="*/ 4 h 40"/>
                <a:gd name="T32" fmla="*/ 20 w 64"/>
                <a:gd name="T33" fmla="*/ 32 h 40"/>
                <a:gd name="T34" fmla="*/ 12 w 64"/>
                <a:gd name="T35" fmla="*/ 32 h 40"/>
                <a:gd name="T36" fmla="*/ 28 w 64"/>
                <a:gd name="T37" fmla="*/ 32 h 40"/>
                <a:gd name="T38" fmla="*/ 28 w 64"/>
                <a:gd name="T39" fmla="*/ 4 h 40"/>
                <a:gd name="T40" fmla="*/ 36 w 64"/>
                <a:gd name="T41" fmla="*/ 4 h 40"/>
                <a:gd name="T42" fmla="*/ 36 w 64"/>
                <a:gd name="T43" fmla="*/ 32 h 40"/>
                <a:gd name="T44" fmla="*/ 28 w 64"/>
                <a:gd name="T45" fmla="*/ 32 h 40"/>
                <a:gd name="T46" fmla="*/ 44 w 64"/>
                <a:gd name="T47" fmla="*/ 32 h 40"/>
                <a:gd name="T48" fmla="*/ 44 w 64"/>
                <a:gd name="T49" fmla="*/ 4 h 40"/>
                <a:gd name="T50" fmla="*/ 52 w 64"/>
                <a:gd name="T51" fmla="*/ 4 h 40"/>
                <a:gd name="T52" fmla="*/ 52 w 64"/>
                <a:gd name="T53" fmla="*/ 32 h 40"/>
                <a:gd name="T54" fmla="*/ 44 w 64"/>
                <a:gd name="T5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0">
                  <a:moveTo>
                    <a:pt x="56" y="4"/>
                  </a:moveTo>
                  <a:cubicBezTo>
                    <a:pt x="58" y="4"/>
                    <a:pt x="58" y="4"/>
                    <a:pt x="58" y="4"/>
                  </a:cubicBezTo>
                  <a:cubicBezTo>
                    <a:pt x="60" y="4"/>
                    <a:pt x="60" y="3"/>
                    <a:pt x="60" y="2"/>
                  </a:cubicBezTo>
                  <a:cubicBezTo>
                    <a:pt x="60" y="0"/>
                    <a:pt x="60" y="0"/>
                    <a:pt x="60" y="0"/>
                  </a:cubicBezTo>
                  <a:cubicBezTo>
                    <a:pt x="4" y="0"/>
                    <a:pt x="4" y="0"/>
                    <a:pt x="4" y="0"/>
                  </a:cubicBezTo>
                  <a:cubicBezTo>
                    <a:pt x="4" y="2"/>
                    <a:pt x="4" y="2"/>
                    <a:pt x="4" y="2"/>
                  </a:cubicBezTo>
                  <a:cubicBezTo>
                    <a:pt x="4" y="3"/>
                    <a:pt x="5" y="4"/>
                    <a:pt x="6" y="4"/>
                  </a:cubicBezTo>
                  <a:cubicBezTo>
                    <a:pt x="8" y="4"/>
                    <a:pt x="8" y="4"/>
                    <a:pt x="8" y="4"/>
                  </a:cubicBezTo>
                  <a:cubicBezTo>
                    <a:pt x="8" y="32"/>
                    <a:pt x="8" y="32"/>
                    <a:pt x="8" y="32"/>
                  </a:cubicBezTo>
                  <a:cubicBezTo>
                    <a:pt x="0" y="40"/>
                    <a:pt x="0" y="40"/>
                    <a:pt x="0" y="40"/>
                  </a:cubicBezTo>
                  <a:cubicBezTo>
                    <a:pt x="64" y="40"/>
                    <a:pt x="64" y="40"/>
                    <a:pt x="64" y="40"/>
                  </a:cubicBezTo>
                  <a:cubicBezTo>
                    <a:pt x="56" y="32"/>
                    <a:pt x="56" y="32"/>
                    <a:pt x="56" y="32"/>
                  </a:cubicBezTo>
                  <a:lnTo>
                    <a:pt x="56" y="4"/>
                  </a:lnTo>
                  <a:close/>
                  <a:moveTo>
                    <a:pt x="12" y="32"/>
                  </a:moveTo>
                  <a:cubicBezTo>
                    <a:pt x="12" y="4"/>
                    <a:pt x="12" y="4"/>
                    <a:pt x="12" y="4"/>
                  </a:cubicBezTo>
                  <a:cubicBezTo>
                    <a:pt x="20" y="4"/>
                    <a:pt x="20" y="4"/>
                    <a:pt x="20" y="4"/>
                  </a:cubicBezTo>
                  <a:cubicBezTo>
                    <a:pt x="20" y="32"/>
                    <a:pt x="20" y="32"/>
                    <a:pt x="20" y="32"/>
                  </a:cubicBezTo>
                  <a:lnTo>
                    <a:pt x="12" y="32"/>
                  </a:lnTo>
                  <a:close/>
                  <a:moveTo>
                    <a:pt x="28" y="32"/>
                  </a:moveTo>
                  <a:cubicBezTo>
                    <a:pt x="28" y="4"/>
                    <a:pt x="28" y="4"/>
                    <a:pt x="28" y="4"/>
                  </a:cubicBezTo>
                  <a:cubicBezTo>
                    <a:pt x="36" y="4"/>
                    <a:pt x="36" y="4"/>
                    <a:pt x="36" y="4"/>
                  </a:cubicBezTo>
                  <a:cubicBezTo>
                    <a:pt x="36" y="32"/>
                    <a:pt x="36" y="32"/>
                    <a:pt x="36" y="32"/>
                  </a:cubicBezTo>
                  <a:lnTo>
                    <a:pt x="28" y="32"/>
                  </a:lnTo>
                  <a:close/>
                  <a:moveTo>
                    <a:pt x="44" y="32"/>
                  </a:moveTo>
                  <a:cubicBezTo>
                    <a:pt x="44" y="4"/>
                    <a:pt x="44" y="4"/>
                    <a:pt x="44" y="4"/>
                  </a:cubicBezTo>
                  <a:cubicBezTo>
                    <a:pt x="52" y="4"/>
                    <a:pt x="52" y="4"/>
                    <a:pt x="52" y="4"/>
                  </a:cubicBezTo>
                  <a:cubicBezTo>
                    <a:pt x="52" y="32"/>
                    <a:pt x="52" y="32"/>
                    <a:pt x="52" y="32"/>
                  </a:cubicBezTo>
                  <a:lnTo>
                    <a:pt x="4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1">
              <a:extLst>
                <a:ext uri="{FF2B5EF4-FFF2-40B4-BE49-F238E27FC236}">
                  <a16:creationId xmlns:a16="http://schemas.microsoft.com/office/drawing/2014/main" id="{331C8FD1-B375-47B7-9935-57A38B974C3A}"/>
                </a:ext>
              </a:extLst>
            </p:cNvPr>
            <p:cNvSpPr>
              <a:spLocks/>
            </p:cNvSpPr>
            <p:nvPr/>
          </p:nvSpPr>
          <p:spPr bwMode="auto">
            <a:xfrm>
              <a:off x="-1" y="0"/>
              <a:ext cx="77" cy="24"/>
            </a:xfrm>
            <a:custGeom>
              <a:avLst/>
              <a:gdLst>
                <a:gd name="T0" fmla="*/ 77 w 77"/>
                <a:gd name="T1" fmla="*/ 24 h 24"/>
                <a:gd name="T2" fmla="*/ 38 w 77"/>
                <a:gd name="T3" fmla="*/ 0 h 24"/>
                <a:gd name="T4" fmla="*/ 0 w 77"/>
                <a:gd name="T5" fmla="*/ 24 h 24"/>
                <a:gd name="T6" fmla="*/ 77 w 77"/>
                <a:gd name="T7" fmla="*/ 24 h 24"/>
              </a:gdLst>
              <a:ahLst/>
              <a:cxnLst>
                <a:cxn ang="0">
                  <a:pos x="T0" y="T1"/>
                </a:cxn>
                <a:cxn ang="0">
                  <a:pos x="T2" y="T3"/>
                </a:cxn>
                <a:cxn ang="0">
                  <a:pos x="T4" y="T5"/>
                </a:cxn>
                <a:cxn ang="0">
                  <a:pos x="T6" y="T7"/>
                </a:cxn>
              </a:cxnLst>
              <a:rect l="0" t="0" r="r" b="b"/>
              <a:pathLst>
                <a:path w="77" h="24">
                  <a:moveTo>
                    <a:pt x="77" y="24"/>
                  </a:moveTo>
                  <a:lnTo>
                    <a:pt x="38" y="0"/>
                  </a:lnTo>
                  <a:lnTo>
                    <a:pt x="0" y="24"/>
                  </a:lnTo>
                  <a:lnTo>
                    <a:pt x="7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35" name="Connecteur droit 34">
            <a:extLst>
              <a:ext uri="{FF2B5EF4-FFF2-40B4-BE49-F238E27FC236}">
                <a16:creationId xmlns:a16="http://schemas.microsoft.com/office/drawing/2014/main" id="{F809FE76-16E7-4FCD-B055-07DDD19A9F64}"/>
              </a:ext>
            </a:extLst>
          </p:cNvPr>
          <p:cNvCxnSpPr/>
          <p:nvPr/>
        </p:nvCxnSpPr>
        <p:spPr bwMode="auto">
          <a:xfrm>
            <a:off x="7387487" y="4707510"/>
            <a:ext cx="0" cy="1526875"/>
          </a:xfrm>
          <a:prstGeom prst="line">
            <a:avLst/>
          </a:prstGeom>
          <a:solidFill>
            <a:schemeClr val="accent1"/>
          </a:solidFill>
          <a:ln w="9525" cap="flat" cmpd="sng" algn="ctr">
            <a:solidFill>
              <a:schemeClr val="bg2">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744099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plate CV">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Expertises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Compétences sectorielles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6504"/>
            <a:ext cx="773279"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Parcours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Formation</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fr-FR" sz="1200" b="0" i="0" u="none" strike="noStrike" kern="1200" cap="none" spc="0" normalizeH="0" baseline="0" noProof="0">
                <a:ln>
                  <a:noFill/>
                </a:ln>
                <a:solidFill>
                  <a:schemeClr val="tx1"/>
                </a:solidFill>
                <a:effectLst/>
                <a:uLnTx/>
                <a:uFillTx/>
                <a:latin typeface="Trebuchet MS"/>
                <a:ea typeface="+mn-ea"/>
                <a:cs typeface="Arial" pitchFamily="34" charset="0"/>
              </a:rPr>
              <a:t>Principales références</a:t>
            </a:r>
            <a:endParaRPr kumimoji="0" lang="fr-FR"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5964677" y="2349698"/>
            <a:ext cx="317848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29779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297798"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2632051" y="4350283"/>
            <a:ext cx="1241449"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429644" y="5406504"/>
            <a:ext cx="2443856"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963208"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a:t>Prénom</a:t>
            </a:r>
          </a:p>
        </p:txBody>
      </p:sp>
      <p:sp>
        <p:nvSpPr>
          <p:cNvPr id="27" name="Espace réservé du texte 24"/>
          <p:cNvSpPr>
            <a:spLocks noGrp="1"/>
          </p:cNvSpPr>
          <p:nvPr>
            <p:ph type="body" sz="quarter" idx="12" hasCustomPrompt="1"/>
          </p:nvPr>
        </p:nvSpPr>
        <p:spPr>
          <a:xfrm>
            <a:off x="2447926"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fr-FR" noProof="0"/>
              <a:t>Description rapide du parcours </a:t>
            </a:r>
          </a:p>
        </p:txBody>
      </p:sp>
      <p:sp>
        <p:nvSpPr>
          <p:cNvPr id="32" name="Espace réservé du texte 31"/>
          <p:cNvSpPr>
            <a:spLocks noGrp="1"/>
          </p:cNvSpPr>
          <p:nvPr>
            <p:ph type="body" sz="quarter" idx="14"/>
          </p:nvPr>
        </p:nvSpPr>
        <p:spPr>
          <a:xfrm>
            <a:off x="614363" y="2397124"/>
            <a:ext cx="3259137"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6" name="Espace réservé du texte 31">
            <a:extLst>
              <a:ext uri="{FF2B5EF4-FFF2-40B4-BE49-F238E27FC236}">
                <a16:creationId xmlns:a16="http://schemas.microsoft.com/office/drawing/2014/main" id="{39AB12F0-E75E-4B66-B105-CBFE112150AF}"/>
              </a:ext>
            </a:extLst>
          </p:cNvPr>
          <p:cNvSpPr>
            <a:spLocks noGrp="1"/>
          </p:cNvSpPr>
          <p:nvPr>
            <p:ph type="body" sz="quarter" idx="19"/>
          </p:nvPr>
        </p:nvSpPr>
        <p:spPr>
          <a:xfrm>
            <a:off x="614363" y="3168713"/>
            <a:ext cx="3259138"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31">
            <a:extLst>
              <a:ext uri="{FF2B5EF4-FFF2-40B4-BE49-F238E27FC236}">
                <a16:creationId xmlns:a16="http://schemas.microsoft.com/office/drawing/2014/main" id="{33F08225-28E1-4550-A21A-37E74618102A}"/>
              </a:ext>
            </a:extLst>
          </p:cNvPr>
          <p:cNvSpPr>
            <a:spLocks noGrp="1"/>
          </p:cNvSpPr>
          <p:nvPr>
            <p:ph type="body" sz="quarter" idx="20"/>
          </p:nvPr>
        </p:nvSpPr>
        <p:spPr>
          <a:xfrm>
            <a:off x="614363" y="4419943"/>
            <a:ext cx="3259138"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3" name="Espace réservé du texte 31">
            <a:extLst>
              <a:ext uri="{FF2B5EF4-FFF2-40B4-BE49-F238E27FC236}">
                <a16:creationId xmlns:a16="http://schemas.microsoft.com/office/drawing/2014/main" id="{FEC446AB-7C31-415B-8C1A-177A5182EF00}"/>
              </a:ext>
            </a:extLst>
          </p:cNvPr>
          <p:cNvSpPr>
            <a:spLocks noGrp="1"/>
          </p:cNvSpPr>
          <p:nvPr>
            <p:ph type="body" sz="quarter" idx="21"/>
          </p:nvPr>
        </p:nvSpPr>
        <p:spPr>
          <a:xfrm>
            <a:off x="614363" y="5476163"/>
            <a:ext cx="3259138"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5">
            <a:extLst>
              <a:ext uri="{FF2B5EF4-FFF2-40B4-BE49-F238E27FC236}">
                <a16:creationId xmlns:a16="http://schemas.microsoft.com/office/drawing/2014/main" id="{7A6AF1FA-987D-436B-A715-21322E8792F4}"/>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8779011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plate CV_Eng">
    <p:spTree>
      <p:nvGrpSpPr>
        <p:cNvPr id="1" name=""/>
        <p:cNvGrpSpPr/>
        <p:nvPr/>
      </p:nvGrpSpPr>
      <p:grpSpPr>
        <a:xfrm>
          <a:off x="0" y="0"/>
          <a:ext cx="0" cy="0"/>
          <a:chOff x="0" y="0"/>
          <a:chExt cx="0" cy="0"/>
        </a:xfrm>
      </p:grpSpPr>
      <p:sp>
        <p:nvSpPr>
          <p:cNvPr id="8" name="ZoneTexte 12"/>
          <p:cNvSpPr txBox="1"/>
          <p:nvPr/>
        </p:nvSpPr>
        <p:spPr>
          <a:xfrm>
            <a:off x="695277" y="3022168"/>
            <a:ext cx="865083"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Expertise</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9" name="ZoneTexte 12"/>
          <p:cNvSpPr txBox="1"/>
          <p:nvPr/>
        </p:nvSpPr>
        <p:spPr>
          <a:xfrm>
            <a:off x="695277" y="4260283"/>
            <a:ext cx="1861126"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Practices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0" name="ZoneTexte 12"/>
          <p:cNvSpPr txBox="1"/>
          <p:nvPr/>
        </p:nvSpPr>
        <p:spPr>
          <a:xfrm>
            <a:off x="695277" y="5315049"/>
            <a:ext cx="1414800" cy="181455"/>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experiences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1" name="ZoneTexte 12"/>
          <p:cNvSpPr txBox="1"/>
          <p:nvPr/>
        </p:nvSpPr>
        <p:spPr>
          <a:xfrm>
            <a:off x="695277" y="2259698"/>
            <a:ext cx="864000"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Education</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sp>
        <p:nvSpPr>
          <p:cNvPr id="12" name="ZoneTexte 12"/>
          <p:cNvSpPr txBox="1"/>
          <p:nvPr/>
        </p:nvSpPr>
        <p:spPr>
          <a:xfrm>
            <a:off x="4239991" y="2259698"/>
            <a:ext cx="1714427" cy="180000"/>
          </a:xfrm>
          <a:prstGeom prst="rect">
            <a:avLst/>
          </a:prstGeom>
          <a:solidFill>
            <a:schemeClr val="bg1"/>
          </a:solidFill>
        </p:spPr>
        <p:txBody>
          <a:bodyPr wrap="square" lIns="36000" tIns="36000" rIns="36000" bIns="36000" rtlCol="0" anchor="ctr">
            <a:noAutofit/>
          </a:bodyPr>
          <a:lstStyle/>
          <a:p>
            <a:pPr marL="0" marR="0" lvl="0" indent="0" algn="l" defTabSz="914400" rtl="0" eaLnBrk="0" fontAlgn="base" latinLnBrk="0" hangingPunct="0">
              <a:lnSpc>
                <a:spcPct val="100000"/>
              </a:lnSpc>
              <a:spcBef>
                <a:spcPct val="35000"/>
              </a:spcBef>
              <a:spcAft>
                <a:spcPct val="0"/>
              </a:spcAft>
              <a:buClr>
                <a:srgbClr val="FFFFFF">
                  <a:lumMod val="50000"/>
                </a:srgbClr>
              </a:buClr>
              <a:buSzPct val="100000"/>
              <a:buFontTx/>
              <a:buNone/>
              <a:tabLst/>
              <a:defRPr/>
            </a:pPr>
            <a:r>
              <a:rPr kumimoji="0" lang="en-US" sz="1200" b="0" i="0" u="none" strike="noStrike" kern="1200" cap="none" spc="0" normalizeH="0" baseline="0" noProof="0">
                <a:ln>
                  <a:noFill/>
                </a:ln>
                <a:solidFill>
                  <a:schemeClr val="tx1"/>
                </a:solidFill>
                <a:effectLst/>
                <a:uLnTx/>
                <a:uFillTx/>
                <a:latin typeface="Trebuchet MS"/>
                <a:ea typeface="+mn-ea"/>
                <a:cs typeface="Arial" pitchFamily="34" charset="0"/>
              </a:rPr>
              <a:t>Main references</a:t>
            </a:r>
            <a:endParaRPr kumimoji="0" lang="en-US" sz="1050" b="0" i="0" u="none" strike="noStrike" kern="1200" cap="none" spc="0" normalizeH="0" baseline="0" noProof="0">
              <a:ln>
                <a:noFill/>
              </a:ln>
              <a:solidFill>
                <a:schemeClr val="tx1"/>
              </a:solidFill>
              <a:effectLst/>
              <a:uLnTx/>
              <a:uFillTx/>
              <a:latin typeface="Trebuchet MS"/>
              <a:ea typeface="+mn-ea"/>
              <a:cs typeface="Arial" pitchFamily="34" charset="0"/>
            </a:endParaRPr>
          </a:p>
        </p:txBody>
      </p:sp>
      <p:cxnSp>
        <p:nvCxnSpPr>
          <p:cNvPr id="13" name="Connecteur droit 12"/>
          <p:cNvCxnSpPr>
            <a:cxnSpLocks/>
          </p:cNvCxnSpPr>
          <p:nvPr/>
        </p:nvCxnSpPr>
        <p:spPr>
          <a:xfrm>
            <a:off x="4508740" y="770626"/>
            <a:ext cx="46344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a:cxnSpLocks/>
          </p:cNvCxnSpPr>
          <p:nvPr/>
        </p:nvCxnSpPr>
        <p:spPr>
          <a:xfrm>
            <a:off x="5495026" y="2349698"/>
            <a:ext cx="3648137"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a:cxnSpLocks/>
          </p:cNvCxnSpPr>
          <p:nvPr/>
        </p:nvCxnSpPr>
        <p:spPr>
          <a:xfrm>
            <a:off x="1575702" y="234969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a:cxnSpLocks/>
          </p:cNvCxnSpPr>
          <p:nvPr/>
        </p:nvCxnSpPr>
        <p:spPr>
          <a:xfrm>
            <a:off x="1575702" y="3112168"/>
            <a:ext cx="2332723"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a:cxnSpLocks/>
          </p:cNvCxnSpPr>
          <p:nvPr/>
        </p:nvCxnSpPr>
        <p:spPr>
          <a:xfrm>
            <a:off x="1429644" y="4350283"/>
            <a:ext cx="2478781"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17"/>
          <p:cNvCxnSpPr>
            <a:cxnSpLocks/>
          </p:cNvCxnSpPr>
          <p:nvPr/>
        </p:nvCxnSpPr>
        <p:spPr>
          <a:xfrm>
            <a:off x="1984075" y="5406504"/>
            <a:ext cx="1924350" cy="0"/>
          </a:xfrm>
          <a:prstGeom prst="line">
            <a:avLst/>
          </a:prstGeom>
          <a:ln w="63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Espace réservé pour une image  22"/>
          <p:cNvSpPr>
            <a:spLocks noGrp="1"/>
          </p:cNvSpPr>
          <p:nvPr>
            <p:ph type="pic" sz="quarter" idx="10"/>
          </p:nvPr>
        </p:nvSpPr>
        <p:spPr>
          <a:xfrm>
            <a:off x="695277" y="585014"/>
            <a:ext cx="1414800" cy="1413684"/>
          </a:xfrm>
        </p:spPr>
        <p:txBody>
          <a:bodyPr>
            <a:normAutofit/>
          </a:bodyPr>
          <a:lstStyle>
            <a:lvl1pPr marL="0" indent="0" algn="ctr">
              <a:buNone/>
              <a:defRPr sz="1100">
                <a:solidFill>
                  <a:schemeClr val="tx1"/>
                </a:solidFill>
              </a:defRPr>
            </a:lvl1pPr>
          </a:lstStyle>
          <a:p>
            <a:r>
              <a:rPr lang="fr-FR"/>
              <a:t>Cliquez sur l’icône pour ajouter une image</a:t>
            </a:r>
            <a:endParaRPr lang="en-US"/>
          </a:p>
        </p:txBody>
      </p:sp>
      <p:sp>
        <p:nvSpPr>
          <p:cNvPr id="25" name="Espace réservé du texte 24"/>
          <p:cNvSpPr>
            <a:spLocks noGrp="1"/>
          </p:cNvSpPr>
          <p:nvPr>
            <p:ph type="body" sz="quarter" idx="11" hasCustomPrompt="1"/>
          </p:nvPr>
        </p:nvSpPr>
        <p:spPr>
          <a:xfrm>
            <a:off x="2447925" y="585016"/>
            <a:ext cx="1856656" cy="232112"/>
          </a:xfrm>
        </p:spPr>
        <p:txBody>
          <a:bodyPr>
            <a:noAutofit/>
          </a:bodyPr>
          <a:lstStyle>
            <a:lvl1pPr marL="0" indent="0">
              <a:buFont typeface="Arial" panose="020B0604020202020204" pitchFamily="34" charset="0"/>
              <a:buNone/>
              <a:defRPr kumimoji="0" lang="fr-FR" sz="1200" b="0" i="0" u="none" strike="noStrike" kern="1200" cap="none" spc="0" normalizeH="0" baseline="0" dirty="0" smtClean="0">
                <a:ln>
                  <a:noFill/>
                </a:ln>
                <a:solidFill>
                  <a:schemeClr val="tx1"/>
                </a:solidFill>
                <a:effectLst/>
                <a:uLnTx/>
                <a:uFillTx/>
                <a:latin typeface="Trebuchet MS"/>
                <a:ea typeface="+mj-ea"/>
                <a:cs typeface="Trebuchet M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First name</a:t>
            </a:r>
          </a:p>
        </p:txBody>
      </p:sp>
      <p:sp>
        <p:nvSpPr>
          <p:cNvPr id="27" name="Espace réservé du texte 24"/>
          <p:cNvSpPr>
            <a:spLocks noGrp="1"/>
          </p:cNvSpPr>
          <p:nvPr>
            <p:ph type="body" sz="quarter" idx="12" hasCustomPrompt="1"/>
          </p:nvPr>
        </p:nvSpPr>
        <p:spPr>
          <a:xfrm>
            <a:off x="2447925" y="827952"/>
            <a:ext cx="6695237" cy="223279"/>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200" b="1"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Position</a:t>
            </a:r>
          </a:p>
        </p:txBody>
      </p:sp>
      <p:sp>
        <p:nvSpPr>
          <p:cNvPr id="28" name="Espace réservé du texte 24"/>
          <p:cNvSpPr>
            <a:spLocks noGrp="1"/>
          </p:cNvSpPr>
          <p:nvPr>
            <p:ph type="body" sz="quarter" idx="13" hasCustomPrompt="1"/>
          </p:nvPr>
        </p:nvSpPr>
        <p:spPr>
          <a:xfrm>
            <a:off x="2447925" y="1172877"/>
            <a:ext cx="6695238" cy="825821"/>
          </a:xfrm>
        </p:spPr>
        <p:txBody>
          <a:bodyPr>
            <a:noAutofit/>
          </a:bodyPr>
          <a:lstStyle>
            <a:lvl1pPr marL="0" indent="0" algn="l" defTabSz="457200" rtl="0" eaLnBrk="1" fontAlgn="base" latinLnBrk="0" hangingPunct="1">
              <a:spcBef>
                <a:spcPct val="0"/>
              </a:spcBef>
              <a:spcAft>
                <a:spcPct val="0"/>
              </a:spcAft>
              <a:buFont typeface="Arial" panose="020B0604020202020204" pitchFamily="34" charset="0"/>
              <a:buNone/>
              <a:defRPr lang="fr-FR" sz="1000" kern="1200" dirty="0" smtClean="0">
                <a:solidFill>
                  <a:schemeClr val="tx1"/>
                </a:solidFill>
                <a:latin typeface="Trebuchet MS" panose="020B0603020202020204" pitchFamily="34" charset="0"/>
                <a:ea typeface="+mj-ea"/>
                <a:cs typeface="+mj-cs"/>
              </a:defRPr>
            </a:lvl1pPr>
            <a:lvl2pPr marL="0" indent="0">
              <a:buNone/>
              <a:defRPr lang="fr-FR" sz="1200" kern="1200" dirty="0" smtClean="0">
                <a:solidFill>
                  <a:schemeClr val="tx2"/>
                </a:solidFill>
                <a:latin typeface="Trebuchet MS" panose="020B0603020202020204" pitchFamily="34" charset="0"/>
                <a:ea typeface="+mj-ea"/>
                <a:cs typeface="+mj-cs"/>
              </a:defRPr>
            </a:lvl2pPr>
            <a:lvl3pPr marL="847725" indent="0">
              <a:buNone/>
              <a:defRPr/>
            </a:lvl3pPr>
            <a:lvl4pPr marL="1368425" indent="0">
              <a:buNone/>
              <a:defRPr/>
            </a:lvl4pPr>
            <a:lvl5pPr marL="1981200" indent="0">
              <a:buNone/>
              <a:defRPr/>
            </a:lvl5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noProof="0"/>
              <a:t>Description of your background</a:t>
            </a:r>
          </a:p>
        </p:txBody>
      </p:sp>
      <p:sp>
        <p:nvSpPr>
          <p:cNvPr id="32" name="Espace réservé du texte 31"/>
          <p:cNvSpPr>
            <a:spLocks noGrp="1"/>
          </p:cNvSpPr>
          <p:nvPr>
            <p:ph type="body" sz="quarter" idx="14"/>
          </p:nvPr>
        </p:nvSpPr>
        <p:spPr>
          <a:xfrm>
            <a:off x="614362" y="2397124"/>
            <a:ext cx="3294063" cy="563205"/>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2" name="Espace réservé du texte 31">
            <a:extLst>
              <a:ext uri="{FF2B5EF4-FFF2-40B4-BE49-F238E27FC236}">
                <a16:creationId xmlns:a16="http://schemas.microsoft.com/office/drawing/2014/main" id="{342CD983-0F8D-40FF-82D1-B11C2C94199F}"/>
              </a:ext>
            </a:extLst>
          </p:cNvPr>
          <p:cNvSpPr>
            <a:spLocks noGrp="1"/>
          </p:cNvSpPr>
          <p:nvPr>
            <p:ph type="body" sz="quarter" idx="19"/>
          </p:nvPr>
        </p:nvSpPr>
        <p:spPr>
          <a:xfrm>
            <a:off x="614362" y="3168713"/>
            <a:ext cx="3294063" cy="102827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4" name="Espace réservé du texte 31">
            <a:extLst>
              <a:ext uri="{FF2B5EF4-FFF2-40B4-BE49-F238E27FC236}">
                <a16:creationId xmlns:a16="http://schemas.microsoft.com/office/drawing/2014/main" id="{A295C34A-668C-4A46-BD08-0C6FAA382DF3}"/>
              </a:ext>
            </a:extLst>
          </p:cNvPr>
          <p:cNvSpPr>
            <a:spLocks noGrp="1"/>
          </p:cNvSpPr>
          <p:nvPr>
            <p:ph type="body" sz="quarter" idx="20"/>
          </p:nvPr>
        </p:nvSpPr>
        <p:spPr>
          <a:xfrm>
            <a:off x="614362" y="4419943"/>
            <a:ext cx="3294063" cy="833269"/>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29" name="Espace réservé du texte 31">
            <a:extLst>
              <a:ext uri="{FF2B5EF4-FFF2-40B4-BE49-F238E27FC236}">
                <a16:creationId xmlns:a16="http://schemas.microsoft.com/office/drawing/2014/main" id="{C2DB6C3B-8215-4E18-9248-5A2200503871}"/>
              </a:ext>
            </a:extLst>
          </p:cNvPr>
          <p:cNvSpPr>
            <a:spLocks noGrp="1"/>
          </p:cNvSpPr>
          <p:nvPr>
            <p:ph type="body" sz="quarter" idx="21"/>
          </p:nvPr>
        </p:nvSpPr>
        <p:spPr>
          <a:xfrm>
            <a:off x="614362" y="5476163"/>
            <a:ext cx="3294063" cy="721413"/>
          </a:xfrm>
        </p:spPr>
        <p:txBody>
          <a:bodyPr>
            <a:noAutofit/>
          </a:bodyPr>
          <a:lstStyle>
            <a:lvl1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1pPr>
            <a:lvl2pPr marL="261938" marR="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kumimoji="0" lang="fr-FR" sz="1000" b="0" i="0" u="none" strike="noStrike" kern="1200" cap="none" spc="0" normalizeH="0" baseline="0" dirty="0" smtClean="0">
                <a:ln>
                  <a:noFill/>
                </a:ln>
                <a:solidFill>
                  <a:schemeClr val="tx1"/>
                </a:solidFill>
                <a:effectLst/>
                <a:uLnTx/>
                <a:uFillTx/>
                <a:latin typeface="Trebuchet MS"/>
                <a:ea typeface="+mn-ea"/>
                <a:cs typeface="Arial" pitchFamily="34" charset="0"/>
              </a:defRPr>
            </a:lvl2pPr>
            <a:lvl3pPr marL="376238" indent="-285750">
              <a:defRPr/>
            </a:lvl3pPr>
            <a:lvl4pPr marL="376238" indent="-285750">
              <a:defRPr/>
            </a:lvl4pPr>
            <a:lvl5pPr marL="376238" indent="-285750">
              <a:defRPr/>
            </a:lvl5pPr>
          </a:lstStyle>
          <a:p>
            <a:pPr marL="261938" marR="0" lvl="0"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Cliquez pour modifier les styles du texte du masque</a:t>
            </a:r>
          </a:p>
          <a:p>
            <a:pPr marL="261938" marR="0" lvl="1" indent="-171450" algn="l" defTabSz="914400" rtl="0" eaLnBrk="1" fontAlgn="base" latinLnBrk="0" hangingPunct="1">
              <a:lnSpc>
                <a:spcPct val="100000"/>
              </a:lnSpc>
              <a:spcBef>
                <a:spcPct val="0"/>
              </a:spcBef>
              <a:spcAft>
                <a:spcPct val="0"/>
              </a:spcAft>
              <a:buClr>
                <a:srgbClr val="7F7F7F"/>
              </a:buClr>
              <a:buSzTx/>
              <a:buFont typeface="Arial" panose="020B0604020202020204" pitchFamily="34" charset="0"/>
              <a:buChar char="•"/>
              <a:tabLst/>
              <a:defRPr/>
            </a:pPr>
            <a:r>
              <a:rPr lang="fr-FR" noProof="0"/>
              <a:t>Deuxième niveau</a:t>
            </a:r>
          </a:p>
        </p:txBody>
      </p:sp>
      <p:sp>
        <p:nvSpPr>
          <p:cNvPr id="30" name="Espace réservé du texte 5">
            <a:extLst>
              <a:ext uri="{FF2B5EF4-FFF2-40B4-BE49-F238E27FC236}">
                <a16:creationId xmlns:a16="http://schemas.microsoft.com/office/drawing/2014/main" id="{A4FB1480-BDA6-4E98-8947-9CE1D8CF260E}"/>
              </a:ext>
            </a:extLst>
          </p:cNvPr>
          <p:cNvSpPr>
            <a:spLocks noGrp="1"/>
          </p:cNvSpPr>
          <p:nvPr>
            <p:ph type="body" sz="quarter" idx="18"/>
          </p:nvPr>
        </p:nvSpPr>
        <p:spPr>
          <a:xfrm>
            <a:off x="4240963" y="2397125"/>
            <a:ext cx="4902200" cy="3802063"/>
          </a:xfrm>
        </p:spPr>
        <p:txBody>
          <a:bodyPr/>
          <a:lstStyle>
            <a:lvl1pPr marL="182563" indent="-182563">
              <a:spcBef>
                <a:spcPts val="0"/>
              </a:spcBef>
              <a:defRPr sz="1000">
                <a:latin typeface="+mn-lt"/>
              </a:defRPr>
            </a:lvl1pPr>
            <a:lvl2pPr marL="449263" indent="-177800">
              <a:spcBef>
                <a:spcPts val="0"/>
              </a:spcBef>
              <a:defRPr sz="900">
                <a:latin typeface="+mn-lt"/>
              </a:defRPr>
            </a:lvl2pPr>
            <a:lvl3pPr marL="719138" indent="-177800">
              <a:spcBef>
                <a:spcPts val="0"/>
              </a:spcBef>
              <a:defRPr sz="900">
                <a:latin typeface="+mn-lt"/>
              </a:defRPr>
            </a:lvl3pPr>
            <a:lvl4pPr>
              <a:defRPr sz="1000">
                <a:latin typeface="+mn-lt"/>
              </a:defRPr>
            </a:lvl4pPr>
            <a:lvl5pPr>
              <a:defRPr sz="1000">
                <a:latin typeface="+mn-lt"/>
              </a:defRPr>
            </a:lvl5pPr>
          </a:lstStyle>
          <a:p>
            <a:pPr lvl="0"/>
            <a:r>
              <a:rPr lang="fr-FR" noProof="0"/>
              <a:t>Cliquez pour modifier les styles du texte du masque</a:t>
            </a:r>
          </a:p>
          <a:p>
            <a:pPr lvl="1"/>
            <a:r>
              <a:rPr lang="fr-FR" noProof="0"/>
              <a:t>Deuxième niveau</a:t>
            </a:r>
          </a:p>
          <a:p>
            <a:pPr lvl="2"/>
            <a:r>
              <a:rPr lang="fr-FR" noProof="0"/>
              <a:t>Troisième niveau</a:t>
            </a:r>
          </a:p>
        </p:txBody>
      </p:sp>
    </p:spTree>
    <p:extLst>
      <p:ext uri="{BB962C8B-B14F-4D97-AF65-F5344CB8AC3E}">
        <p14:creationId xmlns:p14="http://schemas.microsoft.com/office/powerpoint/2010/main" val="133747264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24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usiness case template">
    <p:spTree>
      <p:nvGrpSpPr>
        <p:cNvPr id="1" name=""/>
        <p:cNvGrpSpPr/>
        <p:nvPr/>
      </p:nvGrpSpPr>
      <p:grpSpPr>
        <a:xfrm>
          <a:off x="0" y="0"/>
          <a:ext cx="0" cy="0"/>
          <a:chOff x="0" y="0"/>
          <a:chExt cx="0" cy="0"/>
        </a:xfrm>
      </p:grpSpPr>
      <p:sp>
        <p:nvSpPr>
          <p:cNvPr id="12" name="Espace réservé du contenu 11">
            <a:extLst>
              <a:ext uri="{FF2B5EF4-FFF2-40B4-BE49-F238E27FC236}">
                <a16:creationId xmlns:a16="http://schemas.microsoft.com/office/drawing/2014/main" id="{E763F58E-54A5-4D52-95D3-D92F1F058AAF}"/>
              </a:ext>
            </a:extLst>
          </p:cNvPr>
          <p:cNvSpPr>
            <a:spLocks noGrp="1"/>
          </p:cNvSpPr>
          <p:nvPr>
            <p:ph sz="quarter" idx="17"/>
          </p:nvPr>
        </p:nvSpPr>
        <p:spPr>
          <a:xfrm>
            <a:off x="1366838" y="1333721"/>
            <a:ext cx="8231187" cy="690563"/>
          </a:xfrm>
        </p:spPr>
        <p:txBody>
          <a:bodyPr anchor="ctr"/>
          <a:lstStyle>
            <a:lvl1pPr marL="0" indent="0">
              <a:buNone/>
              <a:defRPr>
                <a:solidFill>
                  <a:schemeClr val="tx2"/>
                </a:solidFill>
              </a:defRPr>
            </a:lvl1pPr>
          </a:lstStyle>
          <a:p>
            <a:pPr lvl="0"/>
            <a:r>
              <a:rPr lang="fr-FR" sz="1400">
                <a:solidFill>
                  <a:schemeClr val="tx2"/>
                </a:solidFill>
                <a:latin typeface="+mj-lt"/>
              </a:rPr>
              <a:t>Cliquez pour modifier les styles du texte du masque</a:t>
            </a:r>
          </a:p>
        </p:txBody>
      </p:sp>
      <p:sp>
        <p:nvSpPr>
          <p:cNvPr id="3" name="Titre 1"/>
          <p:cNvSpPr txBox="1">
            <a:spLocks/>
          </p:cNvSpPr>
          <p:nvPr/>
        </p:nvSpPr>
        <p:spPr bwMode="auto">
          <a:xfrm>
            <a:off x="350860" y="130211"/>
            <a:ext cx="8873301" cy="2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kern="0" cap="none" spc="0" normalizeH="0" baseline="0" noProof="0">
              <a:ln>
                <a:noFill/>
              </a:ln>
              <a:solidFill>
                <a:srgbClr val="289B38"/>
              </a:solidFill>
              <a:effectLst/>
              <a:uLnTx/>
              <a:uFillTx/>
              <a:latin typeface="Trebuchet MS" panose="020B0603020202020204" pitchFamily="34" charset="0"/>
              <a:ea typeface="+mj-ea"/>
              <a:cs typeface="Trebuchet MS"/>
            </a:endParaRPr>
          </a:p>
        </p:txBody>
      </p:sp>
      <p:sp>
        <p:nvSpPr>
          <p:cNvPr id="4" name="Rectangle 3"/>
          <p:cNvSpPr/>
          <p:nvPr/>
        </p:nvSpPr>
        <p:spPr bwMode="auto">
          <a:xfrm>
            <a:off x="373029" y="2111021"/>
            <a:ext cx="3751296"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Contexte</a:t>
            </a:r>
          </a:p>
        </p:txBody>
      </p:sp>
      <p:sp>
        <p:nvSpPr>
          <p:cNvPr id="5" name="Rectangle 4"/>
          <p:cNvSpPr/>
          <p:nvPr/>
        </p:nvSpPr>
        <p:spPr bwMode="auto">
          <a:xfrm>
            <a:off x="4232275" y="2111021"/>
            <a:ext cx="3534882" cy="447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fr-FR">
                <a:solidFill>
                  <a:schemeClr val="tx1"/>
                </a:solidFill>
                <a:latin typeface="Trebuchet MS" panose="020B0603020202020204" pitchFamily="34" charset="0"/>
              </a:rPr>
              <a:t>Apports et Méthodologie eleven</a:t>
            </a:r>
          </a:p>
        </p:txBody>
      </p:sp>
      <p:sp>
        <p:nvSpPr>
          <p:cNvPr id="6" name="Rectangle 5"/>
          <p:cNvSpPr/>
          <p:nvPr/>
        </p:nvSpPr>
        <p:spPr bwMode="auto">
          <a:xfrm>
            <a:off x="344381" y="2704131"/>
            <a:ext cx="3600000" cy="3588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88900" indent="-88900">
              <a:buFont typeface="Arial" pitchFamily="34" charset="0"/>
              <a:buChar char="•"/>
            </a:pPr>
            <a:endParaRPr lang="fr-FR" sz="800">
              <a:solidFill>
                <a:srgbClr val="FFFFFF">
                  <a:lumMod val="65000"/>
                </a:srgbClr>
              </a:solidFill>
              <a:latin typeface="Trebuchet MS" panose="020B0603020202020204" pitchFamily="34" charset="0"/>
            </a:endParaRPr>
          </a:p>
        </p:txBody>
      </p:sp>
      <p:cxnSp>
        <p:nvCxnSpPr>
          <p:cNvPr id="8" name="Connecteur droit 7"/>
          <p:cNvCxnSpPr>
            <a:cxnSpLocks/>
          </p:cNvCxnSpPr>
          <p:nvPr/>
        </p:nvCxnSpPr>
        <p:spPr>
          <a:xfrm>
            <a:off x="344381" y="2556212"/>
            <a:ext cx="3779944" cy="0"/>
          </a:xfrm>
          <a:prstGeom prst="line">
            <a:avLst/>
          </a:prstGeom>
          <a:noFill/>
          <a:ln w="6350" cap="flat" cmpd="sng" algn="ctr">
            <a:solidFill>
              <a:schemeClr val="bg1">
                <a:lumMod val="50000"/>
              </a:schemeClr>
            </a:solidFill>
            <a:prstDash val="solid"/>
          </a:ln>
          <a:effectLst/>
        </p:spPr>
      </p:cxnSp>
      <p:cxnSp>
        <p:nvCxnSpPr>
          <p:cNvPr id="9" name="Connecteur droit 8"/>
          <p:cNvCxnSpPr>
            <a:cxnSpLocks/>
          </p:cNvCxnSpPr>
          <p:nvPr/>
        </p:nvCxnSpPr>
        <p:spPr>
          <a:xfrm>
            <a:off x="344381" y="2111021"/>
            <a:ext cx="3779944" cy="0"/>
          </a:xfrm>
          <a:prstGeom prst="line">
            <a:avLst/>
          </a:prstGeom>
          <a:noFill/>
          <a:ln w="6350" cap="flat" cmpd="sng" algn="ctr">
            <a:solidFill>
              <a:schemeClr val="bg1">
                <a:lumMod val="50000"/>
              </a:schemeClr>
            </a:solidFill>
            <a:prstDash val="solid"/>
          </a:ln>
          <a:effectLst/>
        </p:spPr>
      </p:cxnSp>
      <p:cxnSp>
        <p:nvCxnSpPr>
          <p:cNvPr id="10" name="Connecteur droit 9"/>
          <p:cNvCxnSpPr>
            <a:cxnSpLocks/>
          </p:cNvCxnSpPr>
          <p:nvPr/>
        </p:nvCxnSpPr>
        <p:spPr>
          <a:xfrm>
            <a:off x="4232275" y="2556212"/>
            <a:ext cx="5365750" cy="0"/>
          </a:xfrm>
          <a:prstGeom prst="line">
            <a:avLst/>
          </a:prstGeom>
          <a:noFill/>
          <a:ln w="6350" cap="flat" cmpd="sng" algn="ctr">
            <a:solidFill>
              <a:schemeClr val="bg1">
                <a:lumMod val="50000"/>
              </a:schemeClr>
            </a:solidFill>
            <a:prstDash val="solid"/>
          </a:ln>
          <a:effectLst/>
        </p:spPr>
      </p:cxnSp>
      <p:cxnSp>
        <p:nvCxnSpPr>
          <p:cNvPr id="11" name="Connecteur droit 10"/>
          <p:cNvCxnSpPr>
            <a:cxnSpLocks/>
          </p:cNvCxnSpPr>
          <p:nvPr/>
        </p:nvCxnSpPr>
        <p:spPr>
          <a:xfrm>
            <a:off x="4232275" y="2111021"/>
            <a:ext cx="5365750" cy="0"/>
          </a:xfrm>
          <a:prstGeom prst="line">
            <a:avLst/>
          </a:prstGeom>
          <a:noFill/>
          <a:ln w="6350" cap="flat" cmpd="sng" algn="ctr">
            <a:solidFill>
              <a:schemeClr val="bg1">
                <a:lumMod val="50000"/>
              </a:schemeClr>
            </a:solidFill>
            <a:prstDash val="solid"/>
          </a:ln>
          <a:effectLst/>
        </p:spPr>
      </p:cxnSp>
      <p:cxnSp>
        <p:nvCxnSpPr>
          <p:cNvPr id="18" name="Connecteur droit 17"/>
          <p:cNvCxnSpPr>
            <a:cxnSpLocks/>
          </p:cNvCxnSpPr>
          <p:nvPr/>
        </p:nvCxnSpPr>
        <p:spPr>
          <a:xfrm>
            <a:off x="344381" y="1264044"/>
            <a:ext cx="9253644" cy="0"/>
          </a:xfrm>
          <a:prstGeom prst="line">
            <a:avLst/>
          </a:prstGeom>
          <a:noFill/>
          <a:ln w="6350" cap="flat" cmpd="sng" algn="ctr">
            <a:solidFill>
              <a:schemeClr val="bg1">
                <a:lumMod val="50000"/>
              </a:schemeClr>
            </a:solidFill>
            <a:prstDash val="solid"/>
          </a:ln>
          <a:effectLst/>
        </p:spPr>
      </p:cxnSp>
      <p:sp>
        <p:nvSpPr>
          <p:cNvPr id="29" name="Espace réservé pour une image  28"/>
          <p:cNvSpPr>
            <a:spLocks noGrp="1"/>
          </p:cNvSpPr>
          <p:nvPr>
            <p:ph type="pic" sz="quarter" idx="10"/>
          </p:nvPr>
        </p:nvSpPr>
        <p:spPr>
          <a:xfrm>
            <a:off x="8213739" y="2768935"/>
            <a:ext cx="1384286" cy="1371600"/>
          </a:xfrm>
        </p:spPr>
        <p:txBody>
          <a:bodyPr/>
          <a:lstStyle>
            <a:lvl1pPr marL="0" indent="0">
              <a:buNone/>
              <a:defRPr/>
            </a:lvl1pPr>
          </a:lstStyle>
          <a:p>
            <a:r>
              <a:rPr lang="fr-FR"/>
              <a:t>Cliquez sur l’icône pour ajouter une image</a:t>
            </a:r>
            <a:endParaRPr lang="en-US"/>
          </a:p>
        </p:txBody>
      </p:sp>
      <p:sp>
        <p:nvSpPr>
          <p:cNvPr id="30" name="Espace réservé pour une image  28"/>
          <p:cNvSpPr>
            <a:spLocks noGrp="1"/>
          </p:cNvSpPr>
          <p:nvPr>
            <p:ph type="pic" sz="quarter" idx="11"/>
          </p:nvPr>
        </p:nvSpPr>
        <p:spPr>
          <a:xfrm>
            <a:off x="8213739" y="4243614"/>
            <a:ext cx="1384286" cy="1371600"/>
          </a:xfrm>
        </p:spPr>
        <p:txBody>
          <a:bodyPr/>
          <a:lstStyle>
            <a:lvl1pPr marL="0" indent="0">
              <a:buNone/>
              <a:defRPr/>
            </a:lvl1pPr>
          </a:lstStyle>
          <a:p>
            <a:r>
              <a:rPr lang="fr-FR"/>
              <a:t>Cliquez sur l’icône pour ajouter une image</a:t>
            </a:r>
            <a:endParaRPr lang="en-US"/>
          </a:p>
        </p:txBody>
      </p:sp>
      <p:sp>
        <p:nvSpPr>
          <p:cNvPr id="32" name="Espace réservé du texte 31"/>
          <p:cNvSpPr>
            <a:spLocks noGrp="1"/>
          </p:cNvSpPr>
          <p:nvPr>
            <p:ph type="body" sz="quarter" idx="12"/>
          </p:nvPr>
        </p:nvSpPr>
        <p:spPr>
          <a:xfrm>
            <a:off x="4232275" y="2635615"/>
            <a:ext cx="3874558" cy="3748251"/>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34" name="Espace réservé du texte 33"/>
          <p:cNvSpPr>
            <a:spLocks noGrp="1"/>
          </p:cNvSpPr>
          <p:nvPr>
            <p:ph type="body" sz="quarter" idx="13" hasCustomPrompt="1"/>
          </p:nvPr>
        </p:nvSpPr>
        <p:spPr>
          <a:xfrm>
            <a:off x="344488" y="103188"/>
            <a:ext cx="9253537" cy="310008"/>
          </a:xfrm>
        </p:spPr>
        <p:txBody>
          <a:bodyPr/>
          <a:lstStyle>
            <a:lvl1pPr marL="0" indent="0">
              <a:buNone/>
              <a:defRPr>
                <a:solidFill>
                  <a:schemeClr val="tx2"/>
                </a:solidFill>
              </a:defRPr>
            </a:lvl1pPr>
            <a:lvl2pPr marL="533400" indent="0">
              <a:buNone/>
              <a:defRPr/>
            </a:lvl2pPr>
            <a:lvl3pPr marL="847725" indent="0">
              <a:buNone/>
              <a:defRPr/>
            </a:lvl3pPr>
            <a:lvl4pPr marL="1368425" indent="0">
              <a:buNone/>
              <a:defRPr/>
            </a:lvl4pPr>
            <a:lvl5pPr marL="1981200" indent="0">
              <a:buNone/>
              <a:defRPr/>
            </a:lvl5pPr>
          </a:lstStyle>
          <a:p>
            <a:pPr lvl="0"/>
            <a:r>
              <a:rPr lang="fr-FR"/>
              <a:t>Business Case</a:t>
            </a:r>
          </a:p>
        </p:txBody>
      </p:sp>
      <p:sp>
        <p:nvSpPr>
          <p:cNvPr id="37" name="Espace réservé du texte 33"/>
          <p:cNvSpPr>
            <a:spLocks noGrp="1"/>
          </p:cNvSpPr>
          <p:nvPr>
            <p:ph type="body" sz="quarter" idx="14" hasCustomPrompt="1"/>
          </p:nvPr>
        </p:nvSpPr>
        <p:spPr>
          <a:xfrm>
            <a:off x="344381" y="440219"/>
            <a:ext cx="9253644" cy="675906"/>
          </a:xfrm>
        </p:spPr>
        <p:txBody>
          <a:bodyPr>
            <a:normAutofit/>
          </a:bodyPr>
          <a:lstStyle>
            <a:lvl1pPr marL="0" indent="0">
              <a:buNone/>
              <a:defRPr lang="fr-FR" sz="1400" b="0" kern="0" dirty="0" smtClean="0">
                <a:solidFill>
                  <a:schemeClr val="tx1"/>
                </a:solidFill>
                <a:latin typeface="+mj-lt"/>
                <a:ea typeface="+mj-ea"/>
                <a:cs typeface="Trebuchet MS"/>
              </a:defRPr>
            </a:lvl1pPr>
            <a:lvl2pPr marL="533400" indent="0">
              <a:buNone/>
              <a:defRPr/>
            </a:lvl2pPr>
            <a:lvl3pPr marL="847725" indent="0">
              <a:buNone/>
              <a:defRPr/>
            </a:lvl3pPr>
            <a:lvl4pPr marL="1368425" indent="0">
              <a:buNone/>
              <a:defRPr/>
            </a:lvl4pPr>
            <a:lvl5pPr marL="1981200" indent="0">
              <a:buNone/>
              <a:defRPr/>
            </a:lvl5pPr>
          </a:lstStyle>
          <a:p>
            <a:pPr lvl="0"/>
            <a:r>
              <a:rPr lang="fr-FR"/>
              <a:t>Explication résumée de la mission</a:t>
            </a:r>
          </a:p>
        </p:txBody>
      </p:sp>
      <p:sp>
        <p:nvSpPr>
          <p:cNvPr id="38" name="Espace réservé du texte 31"/>
          <p:cNvSpPr>
            <a:spLocks noGrp="1"/>
          </p:cNvSpPr>
          <p:nvPr>
            <p:ph type="body" sz="quarter" idx="15"/>
          </p:nvPr>
        </p:nvSpPr>
        <p:spPr>
          <a:xfrm>
            <a:off x="344381" y="2635615"/>
            <a:ext cx="3779944" cy="3748252"/>
          </a:xfrm>
        </p:spPr>
        <p:txBody>
          <a:bodyPr/>
          <a:lstStyle>
            <a:lvl1pPr marL="0" indent="0">
              <a:buNone/>
              <a:defRPr lang="fr-FR" sz="1050" kern="1200" dirty="0" smtClean="0">
                <a:solidFill>
                  <a:schemeClr val="tx1"/>
                </a:solidFill>
                <a:latin typeface="Trebuchet MS" panose="020B0603020202020204" pitchFamily="34" charset="0"/>
                <a:ea typeface="+mn-ea"/>
                <a:cs typeface="Arial" pitchFamily="34" charset="0"/>
              </a:defRPr>
            </a:lvl1pPr>
            <a:lvl2pPr marL="533400" indent="0">
              <a:buNone/>
              <a:defRPr lang="fr-FR" sz="1000" kern="1200" dirty="0" smtClean="0">
                <a:solidFill>
                  <a:schemeClr val="tx1"/>
                </a:solidFill>
                <a:latin typeface="Trebuchet MS" panose="020B0603020202020204" pitchFamily="34" charset="0"/>
                <a:ea typeface="+mn-ea"/>
                <a:cs typeface="Arial" pitchFamily="34" charset="0"/>
              </a:defRPr>
            </a:lvl2pPr>
            <a:lvl3pPr marL="847725" indent="0" defTabSz="982663">
              <a:buNone/>
              <a:defRPr lang="fr-FR" sz="1000" kern="1200" dirty="0" smtClean="0">
                <a:solidFill>
                  <a:schemeClr val="tx1"/>
                </a:solidFill>
                <a:latin typeface="Trebuchet MS" panose="020B0603020202020204" pitchFamily="34" charset="0"/>
                <a:ea typeface="+mn-ea"/>
                <a:cs typeface="Arial" pitchFamily="34" charset="0"/>
              </a:defRPr>
            </a:lvl3pPr>
            <a:lvl4pPr marL="1431925" indent="-63500">
              <a:defRPr lang="fr-FR" sz="1000" kern="1200" dirty="0" smtClean="0">
                <a:solidFill>
                  <a:srgbClr val="FFFFFF">
                    <a:lumMod val="65000"/>
                  </a:srgbClr>
                </a:solidFill>
                <a:latin typeface="Trebuchet MS" panose="020B0603020202020204" pitchFamily="34" charset="0"/>
                <a:ea typeface="+mn-ea"/>
                <a:cs typeface="Arial" pitchFamily="34" charset="0"/>
              </a:defRPr>
            </a:lvl4pPr>
            <a:lvl5pPr marL="2062163" indent="-80963">
              <a:defRPr lang="en-US" sz="1000" kern="1200" dirty="0">
                <a:solidFill>
                  <a:srgbClr val="FFFFFF">
                    <a:lumMod val="65000"/>
                  </a:srgbClr>
                </a:solidFill>
                <a:latin typeface="Trebuchet MS" panose="020B0603020202020204" pitchFamily="34" charset="0"/>
                <a:ea typeface="+mn-ea"/>
                <a:cs typeface="Arial" pitchFamily="34" charset="0"/>
              </a:defRPr>
            </a:lvl5pPr>
          </a:lstStyle>
          <a:p>
            <a:pPr lvl="0"/>
            <a:r>
              <a:rPr lang="fr-FR"/>
              <a:t>Cliquez pour modifier les styles du texte du masque</a:t>
            </a:r>
          </a:p>
        </p:txBody>
      </p:sp>
      <p:sp>
        <p:nvSpPr>
          <p:cNvPr id="27" name="Espace réservé pour une image  28">
            <a:extLst>
              <a:ext uri="{FF2B5EF4-FFF2-40B4-BE49-F238E27FC236}">
                <a16:creationId xmlns:a16="http://schemas.microsoft.com/office/drawing/2014/main" id="{92CFB27C-379C-45BB-8380-E8B99691AFE5}"/>
              </a:ext>
            </a:extLst>
          </p:cNvPr>
          <p:cNvSpPr>
            <a:spLocks noGrp="1"/>
          </p:cNvSpPr>
          <p:nvPr>
            <p:ph type="pic" sz="quarter" idx="16" hasCustomPrompt="1"/>
          </p:nvPr>
        </p:nvSpPr>
        <p:spPr>
          <a:xfrm>
            <a:off x="344488" y="1333755"/>
            <a:ext cx="906796" cy="690494"/>
          </a:xfrm>
        </p:spPr>
        <p:txBody>
          <a:bodyPr anchor="ctr"/>
          <a:lstStyle>
            <a:lvl1pPr marL="0" indent="0" algn="ctr">
              <a:buNone/>
              <a:defRPr/>
            </a:lvl1pPr>
          </a:lstStyle>
          <a:p>
            <a:r>
              <a:rPr lang="fr-FR"/>
              <a:t>Picto</a:t>
            </a:r>
            <a:endParaRPr lang="en-US"/>
          </a:p>
        </p:txBody>
      </p:sp>
    </p:spTree>
    <p:extLst>
      <p:ext uri="{BB962C8B-B14F-4D97-AF65-F5344CB8AC3E}">
        <p14:creationId xmlns:p14="http://schemas.microsoft.com/office/powerpoint/2010/main" val="4536071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60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AB403F8-D429-4671-96A0-526D34177E30}"/>
              </a:ext>
            </a:extLst>
          </p:cNvPr>
          <p:cNvGraphicFramePr>
            <a:graphicFrameLocks noChangeAspect="1"/>
          </p:cNvGraphicFramePr>
          <p:nvPr userDrawn="1">
            <p:custDataLst>
              <p:tags r:id="rId14"/>
            </p:custDataLst>
            <p:extLst>
              <p:ext uri="{D42A27DB-BD31-4B8C-83A1-F6EECF244321}">
                <p14:modId xmlns:p14="http://schemas.microsoft.com/office/powerpoint/2010/main" val="320192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16" imgH="416" progId="TCLayout.ActiveDocument.1">
                  <p:embed/>
                </p:oleObj>
              </mc:Choice>
              <mc:Fallback>
                <p:oleObj name="think-cell Slide" r:id="rId19" imgW="416" imgH="416" progId="TCLayout.ActiveDocument.1">
                  <p:embed/>
                  <p:pic>
                    <p:nvPicPr>
                      <p:cNvPr id="6" name="Object 5" hidden="1">
                        <a:extLst>
                          <a:ext uri="{FF2B5EF4-FFF2-40B4-BE49-F238E27FC236}">
                            <a16:creationId xmlns:a16="http://schemas.microsoft.com/office/drawing/2014/main" id="{6AB403F8-D429-4671-96A0-526D34177E30}"/>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FDAE63-1790-4B21-AD04-34568D27D538}"/>
              </a:ext>
            </a:extLst>
          </p:cNvPr>
          <p:cNvSpPr/>
          <p:nvPr userDrawn="1">
            <p:custDataLst>
              <p:tags r:id="rId15"/>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600" b="0" i="0" u="none" strike="noStrike" cap="none" normalizeH="0" baseline="0" err="1">
              <a:ln>
                <a:noFill/>
              </a:ln>
              <a:solidFill>
                <a:schemeClr val="tx1"/>
              </a:solidFill>
              <a:effectLst/>
              <a:latin typeface="Trebuchet MS" pitchFamily="34" charset="0"/>
              <a:ea typeface="+mj-ea"/>
              <a:cs typeface="+mj-cs"/>
              <a:sym typeface="Trebuchet MS" panose="020B0603020202020204" pitchFamily="34" charset="0"/>
            </a:endParaRPr>
          </a:p>
        </p:txBody>
      </p:sp>
      <p:sp>
        <p:nvSpPr>
          <p:cNvPr id="64" name="Rectangle 63"/>
          <p:cNvSpPr/>
          <p:nvPr/>
        </p:nvSpPr>
        <p:spPr bwMode="auto">
          <a:xfrm>
            <a:off x="2" y="6536995"/>
            <a:ext cx="9905999" cy="321013"/>
          </a:xfrm>
          <a:prstGeom prst="rect">
            <a:avLst/>
          </a:prstGeom>
          <a:solidFill>
            <a:srgbClr val="D8FAD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rebuchet MS" pitchFamily="34" charset="0"/>
            </a:endParaRPr>
          </a:p>
        </p:txBody>
      </p:sp>
      <p:sp>
        <p:nvSpPr>
          <p:cNvPr id="3075" name="Rectangle 2"/>
          <p:cNvSpPr>
            <a:spLocks noGrp="1" noChangeArrowheads="1"/>
          </p:cNvSpPr>
          <p:nvPr>
            <p:ph type="title"/>
            <p:custDataLst>
              <p:tags r:id="rId16"/>
            </p:custDataLst>
          </p:nvPr>
        </p:nvSpPr>
        <p:spPr bwMode="auto">
          <a:xfrm>
            <a:off x="165600" y="146048"/>
            <a:ext cx="9540000"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GB"/>
              <a:t>Cliquez pour modifier le style du titre</a:t>
            </a:r>
            <a:endParaRPr lang="en-US" altLang="en-GB"/>
          </a:p>
        </p:txBody>
      </p:sp>
      <p:sp>
        <p:nvSpPr>
          <p:cNvPr id="39" name="Espace réservé du numéro de diapositive 5"/>
          <p:cNvSpPr txBox="1">
            <a:spLocks/>
          </p:cNvSpPr>
          <p:nvPr>
            <p:custDataLst>
              <p:tags r:id="rId17"/>
            </p:custDataLst>
          </p:nvPr>
        </p:nvSpPr>
        <p:spPr>
          <a:xfrm>
            <a:off x="9290315" y="6616042"/>
            <a:ext cx="462625" cy="200025"/>
          </a:xfrm>
          <a:prstGeom prst="rect">
            <a:avLst/>
          </a:prstGeom>
        </p:spPr>
        <p:txBody>
          <a:bodyPr anchor="ctr"/>
          <a:lstStyle>
            <a:lvl1pPr>
              <a:defRPr sz="900">
                <a:solidFill>
                  <a:schemeClr val="bg1">
                    <a:lumMod val="50000"/>
                  </a:schemeClr>
                </a:solidFill>
                <a:latin typeface="Calibri" pitchFamily="34" charset="0"/>
              </a:defRPr>
            </a:lvl1pPr>
          </a:lstStyle>
          <a:p>
            <a:pPr algn="r">
              <a:defRPr/>
            </a:pPr>
            <a:fld id="{C7F976E0-27C5-4706-9C1B-6414AB633648}" type="slidenum">
              <a:rPr lang="en-GB" sz="900" smtClean="0">
                <a:solidFill>
                  <a:srgbClr val="4D4D4D"/>
                </a:solidFill>
                <a:latin typeface="+mj-lt"/>
                <a:cs typeface="Arial" charset="0"/>
              </a:rPr>
              <a:pPr algn="r">
                <a:defRPr/>
              </a:pPr>
              <a:t>‹#›</a:t>
            </a:fld>
            <a:endParaRPr lang="en-GB" sz="1050">
              <a:solidFill>
                <a:srgbClr val="4D4D4D"/>
              </a:solidFill>
              <a:latin typeface="+mj-lt"/>
              <a:cs typeface="Arial" charset="0"/>
            </a:endParaRPr>
          </a:p>
        </p:txBody>
      </p:sp>
      <p:sp>
        <p:nvSpPr>
          <p:cNvPr id="3" name="Espace réservé du texte 2"/>
          <p:cNvSpPr>
            <a:spLocks noGrp="1"/>
          </p:cNvSpPr>
          <p:nvPr>
            <p:ph type="body" idx="1"/>
            <p:custDataLst>
              <p:tags r:id="rId18"/>
            </p:custDataLst>
          </p:nvPr>
        </p:nvSpPr>
        <p:spPr>
          <a:xfrm>
            <a:off x="165600" y="942560"/>
            <a:ext cx="9540000" cy="5435600"/>
          </a:xfrm>
          <a:prstGeom prst="rect">
            <a:avLst/>
          </a:prstGeom>
        </p:spPr>
        <p:txBody>
          <a:bodyPr vert="horz" lIns="91440" tIns="45720" rIns="91440" bIns="45720" rtlCol="0" anchor="t">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7" name="Graphique 7">
            <a:extLst>
              <a:ext uri="{FF2B5EF4-FFF2-40B4-BE49-F238E27FC236}">
                <a16:creationId xmlns:a16="http://schemas.microsoft.com/office/drawing/2014/main" id="{DA489534-4203-4CA4-BD15-D78B14AEDF8D}"/>
              </a:ext>
            </a:extLst>
          </p:cNvPr>
          <p:cNvGrpSpPr/>
          <p:nvPr/>
        </p:nvGrpSpPr>
        <p:grpSpPr>
          <a:xfrm>
            <a:off x="8572252" y="6584579"/>
            <a:ext cx="565002" cy="216312"/>
            <a:chOff x="2428087" y="1950365"/>
            <a:chExt cx="4042782" cy="1547784"/>
          </a:xfrm>
        </p:grpSpPr>
        <p:sp>
          <p:nvSpPr>
            <p:cNvPr id="108" name="Forme libre : forme 107">
              <a:extLst>
                <a:ext uri="{FF2B5EF4-FFF2-40B4-BE49-F238E27FC236}">
                  <a16:creationId xmlns:a16="http://schemas.microsoft.com/office/drawing/2014/main" id="{6CBA3F0F-0479-4194-8F8C-51F4FCD24997}"/>
                </a:ext>
              </a:extLst>
            </p:cNvPr>
            <p:cNvSpPr/>
            <p:nvPr/>
          </p:nvSpPr>
          <p:spPr>
            <a:xfrm>
              <a:off x="2436869" y="2236734"/>
              <a:ext cx="685800" cy="771525"/>
            </a:xfrm>
            <a:custGeom>
              <a:avLst/>
              <a:gdLst>
                <a:gd name="connsiteX0" fmla="*/ 673275 w 685800"/>
                <a:gd name="connsiteY0" fmla="*/ 400641 h 771525"/>
                <a:gd name="connsiteX1" fmla="*/ 144180 w 685800"/>
                <a:gd name="connsiteY1" fmla="*/ 400641 h 771525"/>
                <a:gd name="connsiteX2" fmla="*/ 214836 w 685800"/>
                <a:gd name="connsiteY2" fmla="*/ 598637 h 771525"/>
                <a:gd name="connsiteX3" fmla="*/ 375333 w 685800"/>
                <a:gd name="connsiteY3" fmla="*/ 658911 h 771525"/>
                <a:gd name="connsiteX4" fmla="*/ 561927 w 685800"/>
                <a:gd name="connsiteY4" fmla="*/ 593931 h 771525"/>
                <a:gd name="connsiteX5" fmla="*/ 616791 w 685800"/>
                <a:gd name="connsiteY5" fmla="*/ 687896 h 771525"/>
                <a:gd name="connsiteX6" fmla="*/ 524218 w 685800"/>
                <a:gd name="connsiteY6" fmla="*/ 739950 h 771525"/>
                <a:gd name="connsiteX7" fmla="*/ 350006 w 685800"/>
                <a:gd name="connsiteY7" fmla="*/ 768725 h 771525"/>
                <a:gd name="connsiteX8" fmla="*/ 114814 w 685800"/>
                <a:gd name="connsiteY8" fmla="*/ 674780 h 771525"/>
                <a:gd name="connsiteX9" fmla="*/ 7144 w 685800"/>
                <a:gd name="connsiteY9" fmla="*/ 396469 h 771525"/>
                <a:gd name="connsiteX10" fmla="*/ 117510 w 685800"/>
                <a:gd name="connsiteY10" fmla="*/ 105118 h 771525"/>
                <a:gd name="connsiteX11" fmla="*/ 351177 w 685800"/>
                <a:gd name="connsiteY11" fmla="*/ 7144 h 771525"/>
                <a:gd name="connsiteX12" fmla="*/ 597179 w 685800"/>
                <a:gd name="connsiteY12" fmla="*/ 95574 h 771525"/>
                <a:gd name="connsiteX13" fmla="*/ 683533 w 685800"/>
                <a:gd name="connsiteY13" fmla="*/ 321107 h 771525"/>
                <a:gd name="connsiteX14" fmla="*/ 673275 w 685800"/>
                <a:gd name="connsiteY14" fmla="*/ 400641 h 771525"/>
                <a:gd name="connsiteX15" fmla="*/ 357597 w 685800"/>
                <a:gd name="connsiteY15" fmla="*/ 116938 h 771525"/>
                <a:gd name="connsiteX16" fmla="*/ 211512 w 685800"/>
                <a:gd name="connsiteY16" fmla="*/ 173050 h 771525"/>
                <a:gd name="connsiteX17" fmla="*/ 147704 w 685800"/>
                <a:gd name="connsiteY17" fmla="*/ 305810 h 771525"/>
                <a:gd name="connsiteX18" fmla="*/ 554422 w 685800"/>
                <a:gd name="connsiteY18" fmla="*/ 305810 h 771525"/>
                <a:gd name="connsiteX19" fmla="*/ 505054 w 685800"/>
                <a:gd name="connsiteY19" fmla="*/ 174450 h 771525"/>
                <a:gd name="connsiteX20" fmla="*/ 357597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75" y="400641"/>
                  </a:moveTo>
                  <a:lnTo>
                    <a:pt x="144180" y="400641"/>
                  </a:lnTo>
                  <a:cubicBezTo>
                    <a:pt x="144180" y="486518"/>
                    <a:pt x="167735" y="552488"/>
                    <a:pt x="214836" y="598637"/>
                  </a:cubicBezTo>
                  <a:cubicBezTo>
                    <a:pt x="256470" y="638842"/>
                    <a:pt x="309934" y="658911"/>
                    <a:pt x="375333" y="658911"/>
                  </a:cubicBezTo>
                  <a:cubicBezTo>
                    <a:pt x="449885" y="658911"/>
                    <a:pt x="512083" y="637223"/>
                    <a:pt x="561927" y="593931"/>
                  </a:cubicBezTo>
                  <a:lnTo>
                    <a:pt x="616791" y="687896"/>
                  </a:lnTo>
                  <a:cubicBezTo>
                    <a:pt x="596627" y="707993"/>
                    <a:pt x="565775" y="725367"/>
                    <a:pt x="524218" y="739950"/>
                  </a:cubicBezTo>
                  <a:cubicBezTo>
                    <a:pt x="472116" y="759114"/>
                    <a:pt x="414033" y="768725"/>
                    <a:pt x="350006" y="768725"/>
                  </a:cubicBezTo>
                  <a:cubicBezTo>
                    <a:pt x="257670" y="768725"/>
                    <a:pt x="179261" y="737416"/>
                    <a:pt x="114814" y="674780"/>
                  </a:cubicBezTo>
                  <a:cubicBezTo>
                    <a:pt x="43005" y="605828"/>
                    <a:pt x="7144" y="513055"/>
                    <a:pt x="7144" y="396469"/>
                  </a:cubicBezTo>
                  <a:cubicBezTo>
                    <a:pt x="7144" y="275368"/>
                    <a:pt x="43929" y="178241"/>
                    <a:pt x="117510" y="105118"/>
                  </a:cubicBezTo>
                  <a:cubicBezTo>
                    <a:pt x="183290" y="39786"/>
                    <a:pt x="261176" y="7144"/>
                    <a:pt x="351177" y="7144"/>
                  </a:cubicBezTo>
                  <a:cubicBezTo>
                    <a:pt x="455762" y="7144"/>
                    <a:pt x="537772" y="36614"/>
                    <a:pt x="597179" y="95574"/>
                  </a:cubicBezTo>
                  <a:cubicBezTo>
                    <a:pt x="654758" y="152238"/>
                    <a:pt x="683533" y="227457"/>
                    <a:pt x="683533" y="321107"/>
                  </a:cubicBezTo>
                  <a:cubicBezTo>
                    <a:pt x="683543" y="349910"/>
                    <a:pt x="680085" y="376438"/>
                    <a:pt x="673275" y="400641"/>
                  </a:cubicBezTo>
                  <a:close/>
                  <a:moveTo>
                    <a:pt x="357597" y="116938"/>
                  </a:moveTo>
                  <a:cubicBezTo>
                    <a:pt x="299514" y="116938"/>
                    <a:pt x="250822" y="135674"/>
                    <a:pt x="211512" y="173050"/>
                  </a:cubicBezTo>
                  <a:cubicBezTo>
                    <a:pt x="174003" y="208636"/>
                    <a:pt x="152695" y="252879"/>
                    <a:pt x="147704" y="305810"/>
                  </a:cubicBezTo>
                  <a:lnTo>
                    <a:pt x="554422" y="305810"/>
                  </a:lnTo>
                  <a:cubicBezTo>
                    <a:pt x="554422" y="253375"/>
                    <a:pt x="537953" y="209588"/>
                    <a:pt x="505054" y="174450"/>
                  </a:cubicBezTo>
                  <a:cubicBezTo>
                    <a:pt x="468935" y="136103"/>
                    <a:pt x="419738" y="116938"/>
                    <a:pt x="357597" y="116938"/>
                  </a:cubicBezTo>
                  <a:close/>
                </a:path>
              </a:pathLst>
            </a:custGeom>
            <a:solidFill>
              <a:srgbClr val="289B38"/>
            </a:solidFill>
            <a:ln w="9525" cap="flat">
              <a:noFill/>
              <a:prstDash val="solid"/>
              <a:miter/>
            </a:ln>
          </p:spPr>
          <p:txBody>
            <a:bodyPr rtlCol="0" anchor="ctr"/>
            <a:lstStyle/>
            <a:p>
              <a:endParaRPr lang="fr-FR"/>
            </a:p>
          </p:txBody>
        </p:sp>
        <p:sp>
          <p:nvSpPr>
            <p:cNvPr id="109" name="Forme libre : forme 108">
              <a:extLst>
                <a:ext uri="{FF2B5EF4-FFF2-40B4-BE49-F238E27FC236}">
                  <a16:creationId xmlns:a16="http://schemas.microsoft.com/office/drawing/2014/main" id="{4D249624-9FD0-4145-B22A-AC25D93E72A2}"/>
                </a:ext>
              </a:extLst>
            </p:cNvPr>
            <p:cNvSpPr/>
            <p:nvPr/>
          </p:nvSpPr>
          <p:spPr>
            <a:xfrm>
              <a:off x="3259963" y="1950365"/>
              <a:ext cx="266700" cy="1057275"/>
            </a:xfrm>
            <a:custGeom>
              <a:avLst/>
              <a:gdLst>
                <a:gd name="connsiteX0" fmla="*/ 7144 w 266700"/>
                <a:gd name="connsiteY0" fmla="*/ 833847 h 1057275"/>
                <a:gd name="connsiteX1" fmla="*/ 7144 w 266700"/>
                <a:gd name="connsiteY1" fmla="*/ 7144 h 1057275"/>
                <a:gd name="connsiteX2" fmla="*/ 137160 w 266700"/>
                <a:gd name="connsiteY2" fmla="*/ 7144 h 1057275"/>
                <a:gd name="connsiteX3" fmla="*/ 137160 w 266700"/>
                <a:gd name="connsiteY3" fmla="*/ 811578 h 1057275"/>
                <a:gd name="connsiteX4" fmla="*/ 171136 w 266700"/>
                <a:gd name="connsiteY4" fmla="*/ 904389 h 1057275"/>
                <a:gd name="connsiteX5" fmla="*/ 260137 w 266700"/>
                <a:gd name="connsiteY5" fmla="*/ 938251 h 1057275"/>
                <a:gd name="connsiteX6" fmla="*/ 260137 w 266700"/>
                <a:gd name="connsiteY6" fmla="*/ 1055103 h 1057275"/>
                <a:gd name="connsiteX7" fmla="*/ 7144 w 266700"/>
                <a:gd name="connsiteY7" fmla="*/ 833847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057275">
                  <a:moveTo>
                    <a:pt x="7144" y="833847"/>
                  </a:moveTo>
                  <a:lnTo>
                    <a:pt x="7144" y="7144"/>
                  </a:lnTo>
                  <a:lnTo>
                    <a:pt x="137160" y="7144"/>
                  </a:lnTo>
                  <a:lnTo>
                    <a:pt x="137160" y="811578"/>
                  </a:lnTo>
                  <a:cubicBezTo>
                    <a:pt x="137160" y="850868"/>
                    <a:pt x="148523" y="881767"/>
                    <a:pt x="171136" y="904389"/>
                  </a:cubicBezTo>
                  <a:cubicBezTo>
                    <a:pt x="193872" y="926954"/>
                    <a:pt x="223514" y="938251"/>
                    <a:pt x="260137" y="938251"/>
                  </a:cubicBezTo>
                  <a:lnTo>
                    <a:pt x="260137" y="1055103"/>
                  </a:lnTo>
                  <a:cubicBezTo>
                    <a:pt x="91469" y="1055103"/>
                    <a:pt x="7144" y="981370"/>
                    <a:pt x="7144" y="833847"/>
                  </a:cubicBezTo>
                  <a:close/>
                </a:path>
              </a:pathLst>
            </a:custGeom>
            <a:solidFill>
              <a:srgbClr val="00A3E5"/>
            </a:solidFill>
            <a:ln w="9525" cap="flat">
              <a:noFill/>
              <a:prstDash val="solid"/>
              <a:miter/>
            </a:ln>
          </p:spPr>
          <p:txBody>
            <a:bodyPr rtlCol="0" anchor="ctr"/>
            <a:lstStyle/>
            <a:p>
              <a:endParaRPr lang="fr-FR"/>
            </a:p>
          </p:txBody>
        </p:sp>
        <p:sp>
          <p:nvSpPr>
            <p:cNvPr id="110" name="Forme libre : forme 109">
              <a:extLst>
                <a:ext uri="{FF2B5EF4-FFF2-40B4-BE49-F238E27FC236}">
                  <a16:creationId xmlns:a16="http://schemas.microsoft.com/office/drawing/2014/main" id="{CE31266C-F592-4296-949B-8A9A91B0F6F7}"/>
                </a:ext>
              </a:extLst>
            </p:cNvPr>
            <p:cNvSpPr/>
            <p:nvPr/>
          </p:nvSpPr>
          <p:spPr>
            <a:xfrm>
              <a:off x="3615674" y="2236734"/>
              <a:ext cx="685800" cy="771525"/>
            </a:xfrm>
            <a:custGeom>
              <a:avLst/>
              <a:gdLst>
                <a:gd name="connsiteX0" fmla="*/ 673246 w 685800"/>
                <a:gd name="connsiteY0" fmla="*/ 400641 h 771525"/>
                <a:gd name="connsiteX1" fmla="*/ 144161 w 685800"/>
                <a:gd name="connsiteY1" fmla="*/ 400641 h 771525"/>
                <a:gd name="connsiteX2" fmla="*/ 214827 w 685800"/>
                <a:gd name="connsiteY2" fmla="*/ 598637 h 771525"/>
                <a:gd name="connsiteX3" fmla="*/ 375361 w 685800"/>
                <a:gd name="connsiteY3" fmla="*/ 658911 h 771525"/>
                <a:gd name="connsiteX4" fmla="*/ 561899 w 685800"/>
                <a:gd name="connsiteY4" fmla="*/ 593931 h 771525"/>
                <a:gd name="connsiteX5" fmla="*/ 616744 w 685800"/>
                <a:gd name="connsiteY5" fmla="*/ 687896 h 771525"/>
                <a:gd name="connsiteX6" fmla="*/ 524199 w 685800"/>
                <a:gd name="connsiteY6" fmla="*/ 739950 h 771525"/>
                <a:gd name="connsiteX7" fmla="*/ 350044 w 685800"/>
                <a:gd name="connsiteY7" fmla="*/ 768725 h 771525"/>
                <a:gd name="connsiteX8" fmla="*/ 114862 w 685800"/>
                <a:gd name="connsiteY8" fmla="*/ 674780 h 771525"/>
                <a:gd name="connsiteX9" fmla="*/ 7144 w 685800"/>
                <a:gd name="connsiteY9" fmla="*/ 396469 h 771525"/>
                <a:gd name="connsiteX10" fmla="*/ 117481 w 685800"/>
                <a:gd name="connsiteY10" fmla="*/ 105118 h 771525"/>
                <a:gd name="connsiteX11" fmla="*/ 351120 w 685800"/>
                <a:gd name="connsiteY11" fmla="*/ 7144 h 771525"/>
                <a:gd name="connsiteX12" fmla="*/ 597218 w 685800"/>
                <a:gd name="connsiteY12" fmla="*/ 95574 h 771525"/>
                <a:gd name="connsiteX13" fmla="*/ 683514 w 685800"/>
                <a:gd name="connsiteY13" fmla="*/ 321107 h 771525"/>
                <a:gd name="connsiteX14" fmla="*/ 673246 w 685800"/>
                <a:gd name="connsiteY14" fmla="*/ 400641 h 771525"/>
                <a:gd name="connsiteX15" fmla="*/ 357569 w 685800"/>
                <a:gd name="connsiteY15" fmla="*/ 116938 h 771525"/>
                <a:gd name="connsiteX16" fmla="*/ 211484 w 685800"/>
                <a:gd name="connsiteY16" fmla="*/ 173050 h 771525"/>
                <a:gd name="connsiteX17" fmla="*/ 147695 w 685800"/>
                <a:gd name="connsiteY17" fmla="*/ 305810 h 771525"/>
                <a:gd name="connsiteX18" fmla="*/ 554393 w 685800"/>
                <a:gd name="connsiteY18" fmla="*/ 305810 h 771525"/>
                <a:gd name="connsiteX19" fmla="*/ 505044 w 685800"/>
                <a:gd name="connsiteY19" fmla="*/ 174450 h 771525"/>
                <a:gd name="connsiteX20" fmla="*/ 35756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46" y="400641"/>
                  </a:moveTo>
                  <a:lnTo>
                    <a:pt x="144161" y="400641"/>
                  </a:lnTo>
                  <a:cubicBezTo>
                    <a:pt x="144161" y="486518"/>
                    <a:pt x="167716" y="552488"/>
                    <a:pt x="214827" y="598637"/>
                  </a:cubicBezTo>
                  <a:cubicBezTo>
                    <a:pt x="256442" y="638842"/>
                    <a:pt x="309982" y="658911"/>
                    <a:pt x="375361" y="658911"/>
                  </a:cubicBezTo>
                  <a:cubicBezTo>
                    <a:pt x="449847" y="658911"/>
                    <a:pt x="512055" y="637223"/>
                    <a:pt x="561899" y="593931"/>
                  </a:cubicBezTo>
                  <a:lnTo>
                    <a:pt x="616744" y="687896"/>
                  </a:lnTo>
                  <a:cubicBezTo>
                    <a:pt x="596656" y="707993"/>
                    <a:pt x="565804" y="725367"/>
                    <a:pt x="524199" y="739950"/>
                  </a:cubicBezTo>
                  <a:cubicBezTo>
                    <a:pt x="472078" y="759114"/>
                    <a:pt x="414071" y="768725"/>
                    <a:pt x="350044" y="768725"/>
                  </a:cubicBezTo>
                  <a:cubicBezTo>
                    <a:pt x="257718" y="768725"/>
                    <a:pt x="179299" y="737416"/>
                    <a:pt x="114862" y="674780"/>
                  </a:cubicBezTo>
                  <a:cubicBezTo>
                    <a:pt x="43043" y="605828"/>
                    <a:pt x="7144" y="513055"/>
                    <a:pt x="7144" y="396469"/>
                  </a:cubicBezTo>
                  <a:cubicBezTo>
                    <a:pt x="7144" y="275368"/>
                    <a:pt x="43910" y="178241"/>
                    <a:pt x="117481" y="105118"/>
                  </a:cubicBezTo>
                  <a:cubicBezTo>
                    <a:pt x="183261" y="39786"/>
                    <a:pt x="261147" y="7144"/>
                    <a:pt x="351120" y="7144"/>
                  </a:cubicBezTo>
                  <a:cubicBezTo>
                    <a:pt x="455790" y="7144"/>
                    <a:pt x="537791" y="36614"/>
                    <a:pt x="597218" y="95574"/>
                  </a:cubicBezTo>
                  <a:cubicBezTo>
                    <a:pt x="654739" y="152238"/>
                    <a:pt x="683514" y="227457"/>
                    <a:pt x="683514" y="321107"/>
                  </a:cubicBezTo>
                  <a:cubicBezTo>
                    <a:pt x="683524" y="349910"/>
                    <a:pt x="680104" y="376438"/>
                    <a:pt x="673246" y="400641"/>
                  </a:cubicBezTo>
                  <a:close/>
                  <a:moveTo>
                    <a:pt x="357569" y="116938"/>
                  </a:moveTo>
                  <a:cubicBezTo>
                    <a:pt x="299533" y="116938"/>
                    <a:pt x="250784" y="135674"/>
                    <a:pt x="211484" y="173050"/>
                  </a:cubicBezTo>
                  <a:cubicBezTo>
                    <a:pt x="173993" y="208636"/>
                    <a:pt x="152733" y="252879"/>
                    <a:pt x="147695" y="305810"/>
                  </a:cubicBezTo>
                  <a:lnTo>
                    <a:pt x="554393" y="305810"/>
                  </a:lnTo>
                  <a:cubicBezTo>
                    <a:pt x="554393" y="253375"/>
                    <a:pt x="537924" y="209588"/>
                    <a:pt x="505044" y="174450"/>
                  </a:cubicBezTo>
                  <a:cubicBezTo>
                    <a:pt x="468906" y="136103"/>
                    <a:pt x="419786" y="116938"/>
                    <a:pt x="357569" y="116938"/>
                  </a:cubicBezTo>
                  <a:close/>
                </a:path>
              </a:pathLst>
            </a:custGeom>
            <a:solidFill>
              <a:srgbClr val="289B38"/>
            </a:solidFill>
            <a:ln w="9525"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52DD5489-5FA5-4159-A400-D983F29F9C5F}"/>
                </a:ext>
              </a:extLst>
            </p:cNvPr>
            <p:cNvSpPr/>
            <p:nvPr/>
          </p:nvSpPr>
          <p:spPr>
            <a:xfrm>
              <a:off x="4343860" y="2249040"/>
              <a:ext cx="676275" cy="762000"/>
            </a:xfrm>
            <a:custGeom>
              <a:avLst/>
              <a:gdLst>
                <a:gd name="connsiteX0" fmla="*/ 355873 w 676275"/>
                <a:gd name="connsiteY0" fmla="*/ 756428 h 762000"/>
                <a:gd name="connsiteX1" fmla="*/ 321631 w 676275"/>
                <a:gd name="connsiteY1" fmla="*/ 756428 h 762000"/>
                <a:gd name="connsiteX2" fmla="*/ 7144 w 676275"/>
                <a:gd name="connsiteY2" fmla="*/ 7144 h 762000"/>
                <a:gd name="connsiteX3" fmla="*/ 149447 w 676275"/>
                <a:gd name="connsiteY3" fmla="*/ 7144 h 762000"/>
                <a:gd name="connsiteX4" fmla="*/ 343586 w 676275"/>
                <a:gd name="connsiteY4" fmla="*/ 521017 h 762000"/>
                <a:gd name="connsiteX5" fmla="*/ 542115 w 676275"/>
                <a:gd name="connsiteY5" fmla="*/ 7144 h 762000"/>
                <a:gd name="connsiteX6" fmla="*/ 678266 w 676275"/>
                <a:gd name="connsiteY6" fmla="*/ 7144 h 762000"/>
                <a:gd name="connsiteX7" fmla="*/ 355873 w 676275"/>
                <a:gd name="connsiteY7" fmla="*/ 75642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762000">
                  <a:moveTo>
                    <a:pt x="355873" y="756428"/>
                  </a:moveTo>
                  <a:lnTo>
                    <a:pt x="321631" y="756428"/>
                  </a:lnTo>
                  <a:lnTo>
                    <a:pt x="7144" y="7144"/>
                  </a:lnTo>
                  <a:lnTo>
                    <a:pt x="149447" y="7144"/>
                  </a:lnTo>
                  <a:lnTo>
                    <a:pt x="343586" y="521017"/>
                  </a:lnTo>
                  <a:lnTo>
                    <a:pt x="542115" y="7144"/>
                  </a:lnTo>
                  <a:lnTo>
                    <a:pt x="678266" y="7144"/>
                  </a:lnTo>
                  <a:lnTo>
                    <a:pt x="355873" y="756428"/>
                  </a:lnTo>
                  <a:close/>
                </a:path>
              </a:pathLst>
            </a:custGeom>
            <a:solidFill>
              <a:srgbClr val="289B38"/>
            </a:solidFill>
            <a:ln w="9525" cap="flat">
              <a:noFill/>
              <a:prstDash val="solid"/>
              <a:miter/>
            </a:ln>
          </p:spPr>
          <p:txBody>
            <a:bodyPr rtlCol="0" anchor="ctr"/>
            <a:lstStyle/>
            <a:p>
              <a:endParaRPr lang="fr-FR"/>
            </a:p>
          </p:txBody>
        </p:sp>
        <p:sp>
          <p:nvSpPr>
            <p:cNvPr id="112" name="Forme libre : forme 111">
              <a:extLst>
                <a:ext uri="{FF2B5EF4-FFF2-40B4-BE49-F238E27FC236}">
                  <a16:creationId xmlns:a16="http://schemas.microsoft.com/office/drawing/2014/main" id="{A75AAFCD-35FF-4DEE-A912-0E394C43D96A}"/>
                </a:ext>
              </a:extLst>
            </p:cNvPr>
            <p:cNvSpPr/>
            <p:nvPr/>
          </p:nvSpPr>
          <p:spPr>
            <a:xfrm>
              <a:off x="5067808" y="2236734"/>
              <a:ext cx="685800" cy="771525"/>
            </a:xfrm>
            <a:custGeom>
              <a:avLst/>
              <a:gdLst>
                <a:gd name="connsiteX0" fmla="*/ 673227 w 685800"/>
                <a:gd name="connsiteY0" fmla="*/ 400641 h 771525"/>
                <a:gd name="connsiteX1" fmla="*/ 144151 w 685800"/>
                <a:gd name="connsiteY1" fmla="*/ 400641 h 771525"/>
                <a:gd name="connsiteX2" fmla="*/ 214827 w 685800"/>
                <a:gd name="connsiteY2" fmla="*/ 598637 h 771525"/>
                <a:gd name="connsiteX3" fmla="*/ 375295 w 685800"/>
                <a:gd name="connsiteY3" fmla="*/ 658911 h 771525"/>
                <a:gd name="connsiteX4" fmla="*/ 561832 w 685800"/>
                <a:gd name="connsiteY4" fmla="*/ 593931 h 771525"/>
                <a:gd name="connsiteX5" fmla="*/ 616791 w 685800"/>
                <a:gd name="connsiteY5" fmla="*/ 687896 h 771525"/>
                <a:gd name="connsiteX6" fmla="*/ 524208 w 685800"/>
                <a:gd name="connsiteY6" fmla="*/ 739950 h 771525"/>
                <a:gd name="connsiteX7" fmla="*/ 349996 w 685800"/>
                <a:gd name="connsiteY7" fmla="*/ 768725 h 771525"/>
                <a:gd name="connsiteX8" fmla="*/ 114805 w 685800"/>
                <a:gd name="connsiteY8" fmla="*/ 674780 h 771525"/>
                <a:gd name="connsiteX9" fmla="*/ 7144 w 685800"/>
                <a:gd name="connsiteY9" fmla="*/ 396469 h 771525"/>
                <a:gd name="connsiteX10" fmla="*/ 117491 w 685800"/>
                <a:gd name="connsiteY10" fmla="*/ 105118 h 771525"/>
                <a:gd name="connsiteX11" fmla="*/ 351158 w 685800"/>
                <a:gd name="connsiteY11" fmla="*/ 7144 h 771525"/>
                <a:gd name="connsiteX12" fmla="*/ 597180 w 685800"/>
                <a:gd name="connsiteY12" fmla="*/ 95574 h 771525"/>
                <a:gd name="connsiteX13" fmla="*/ 683514 w 685800"/>
                <a:gd name="connsiteY13" fmla="*/ 321107 h 771525"/>
                <a:gd name="connsiteX14" fmla="*/ 673227 w 685800"/>
                <a:gd name="connsiteY14" fmla="*/ 400641 h 771525"/>
                <a:gd name="connsiteX15" fmla="*/ 357559 w 685800"/>
                <a:gd name="connsiteY15" fmla="*/ 116938 h 771525"/>
                <a:gd name="connsiteX16" fmla="*/ 211474 w 685800"/>
                <a:gd name="connsiteY16" fmla="*/ 173050 h 771525"/>
                <a:gd name="connsiteX17" fmla="*/ 147695 w 685800"/>
                <a:gd name="connsiteY17" fmla="*/ 305810 h 771525"/>
                <a:gd name="connsiteX18" fmla="*/ 554364 w 685800"/>
                <a:gd name="connsiteY18" fmla="*/ 305810 h 771525"/>
                <a:gd name="connsiteX19" fmla="*/ 504968 w 685800"/>
                <a:gd name="connsiteY19" fmla="*/ 174450 h 771525"/>
                <a:gd name="connsiteX20" fmla="*/ 357559 w 685800"/>
                <a:gd name="connsiteY20" fmla="*/ 116938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 h="771525">
                  <a:moveTo>
                    <a:pt x="673227" y="400641"/>
                  </a:moveTo>
                  <a:lnTo>
                    <a:pt x="144151" y="400641"/>
                  </a:lnTo>
                  <a:cubicBezTo>
                    <a:pt x="144151" y="486518"/>
                    <a:pt x="167726" y="552488"/>
                    <a:pt x="214827" y="598637"/>
                  </a:cubicBezTo>
                  <a:cubicBezTo>
                    <a:pt x="256422" y="638842"/>
                    <a:pt x="309915" y="658911"/>
                    <a:pt x="375295" y="658911"/>
                  </a:cubicBezTo>
                  <a:cubicBezTo>
                    <a:pt x="449875" y="658911"/>
                    <a:pt x="512026" y="637223"/>
                    <a:pt x="561832" y="593931"/>
                  </a:cubicBezTo>
                  <a:lnTo>
                    <a:pt x="616791" y="687896"/>
                  </a:lnTo>
                  <a:cubicBezTo>
                    <a:pt x="596665" y="707993"/>
                    <a:pt x="565795" y="725367"/>
                    <a:pt x="524208" y="739950"/>
                  </a:cubicBezTo>
                  <a:cubicBezTo>
                    <a:pt x="472031" y="759114"/>
                    <a:pt x="414023" y="768725"/>
                    <a:pt x="349996" y="768725"/>
                  </a:cubicBezTo>
                  <a:cubicBezTo>
                    <a:pt x="257642" y="768725"/>
                    <a:pt x="179241" y="737416"/>
                    <a:pt x="114805" y="674780"/>
                  </a:cubicBezTo>
                  <a:cubicBezTo>
                    <a:pt x="43053" y="605828"/>
                    <a:pt x="7144" y="513055"/>
                    <a:pt x="7144" y="396469"/>
                  </a:cubicBezTo>
                  <a:cubicBezTo>
                    <a:pt x="7144" y="275368"/>
                    <a:pt x="43920" y="178241"/>
                    <a:pt x="117491" y="105118"/>
                  </a:cubicBezTo>
                  <a:cubicBezTo>
                    <a:pt x="183261" y="39786"/>
                    <a:pt x="261118" y="7144"/>
                    <a:pt x="351158" y="7144"/>
                  </a:cubicBezTo>
                  <a:cubicBezTo>
                    <a:pt x="455790" y="7144"/>
                    <a:pt x="537763" y="36614"/>
                    <a:pt x="597180" y="95574"/>
                  </a:cubicBezTo>
                  <a:cubicBezTo>
                    <a:pt x="654739" y="152238"/>
                    <a:pt x="683514" y="227457"/>
                    <a:pt x="683514" y="321107"/>
                  </a:cubicBezTo>
                  <a:cubicBezTo>
                    <a:pt x="683514" y="349910"/>
                    <a:pt x="680113" y="376438"/>
                    <a:pt x="673227" y="400641"/>
                  </a:cubicBezTo>
                  <a:close/>
                  <a:moveTo>
                    <a:pt x="357559" y="116938"/>
                  </a:moveTo>
                  <a:cubicBezTo>
                    <a:pt x="299495" y="116938"/>
                    <a:pt x="250774" y="135674"/>
                    <a:pt x="211474" y="173050"/>
                  </a:cubicBezTo>
                  <a:cubicBezTo>
                    <a:pt x="173984" y="208636"/>
                    <a:pt x="152733" y="252879"/>
                    <a:pt x="147695" y="305810"/>
                  </a:cubicBezTo>
                  <a:lnTo>
                    <a:pt x="554364" y="305810"/>
                  </a:lnTo>
                  <a:cubicBezTo>
                    <a:pt x="554364" y="253375"/>
                    <a:pt x="537915" y="209588"/>
                    <a:pt x="504968" y="174450"/>
                  </a:cubicBezTo>
                  <a:cubicBezTo>
                    <a:pt x="468849" y="136103"/>
                    <a:pt x="419710" y="116938"/>
                    <a:pt x="357559" y="116938"/>
                  </a:cubicBezTo>
                  <a:close/>
                </a:path>
              </a:pathLst>
            </a:custGeom>
            <a:solidFill>
              <a:srgbClr val="289B38"/>
            </a:solidFill>
            <a:ln w="9525" cap="flat">
              <a:noFill/>
              <a:prstDash val="solid"/>
              <a:miter/>
            </a:ln>
          </p:spPr>
          <p:txBody>
            <a:bodyPr rtlCol="0" anchor="ctr"/>
            <a:lstStyle/>
            <a:p>
              <a:endParaRPr lang="fr-FR"/>
            </a:p>
          </p:txBody>
        </p:sp>
        <p:sp>
          <p:nvSpPr>
            <p:cNvPr id="113" name="Forme libre : forme 112">
              <a:extLst>
                <a:ext uri="{FF2B5EF4-FFF2-40B4-BE49-F238E27FC236}">
                  <a16:creationId xmlns:a16="http://schemas.microsoft.com/office/drawing/2014/main" id="{088EE795-D007-467B-8DFB-6D1D135687B5}"/>
                </a:ext>
              </a:extLst>
            </p:cNvPr>
            <p:cNvSpPr/>
            <p:nvPr/>
          </p:nvSpPr>
          <p:spPr>
            <a:xfrm>
              <a:off x="5880319" y="2236743"/>
              <a:ext cx="590550" cy="752475"/>
            </a:xfrm>
            <a:custGeom>
              <a:avLst/>
              <a:gdLst>
                <a:gd name="connsiteX0" fmla="*/ 458667 w 590550"/>
                <a:gd name="connsiteY0" fmla="*/ 754666 h 752475"/>
                <a:gd name="connsiteX1" fmla="*/ 458667 w 590550"/>
                <a:gd name="connsiteY1" fmla="*/ 327908 h 752475"/>
                <a:gd name="connsiteX2" fmla="*/ 423386 w 590550"/>
                <a:gd name="connsiteY2" fmla="*/ 163859 h 752475"/>
                <a:gd name="connsiteX3" fmla="*/ 305105 w 590550"/>
                <a:gd name="connsiteY3" fmla="*/ 116919 h 752475"/>
                <a:gd name="connsiteX4" fmla="*/ 211874 w 590550"/>
                <a:gd name="connsiteY4" fmla="*/ 143675 h 752475"/>
                <a:gd name="connsiteX5" fmla="*/ 137170 w 590550"/>
                <a:gd name="connsiteY5" fmla="*/ 209417 h 752475"/>
                <a:gd name="connsiteX6" fmla="*/ 137170 w 590550"/>
                <a:gd name="connsiteY6" fmla="*/ 754656 h 752475"/>
                <a:gd name="connsiteX7" fmla="*/ 7144 w 590550"/>
                <a:gd name="connsiteY7" fmla="*/ 754656 h 752475"/>
                <a:gd name="connsiteX8" fmla="*/ 7144 w 590550"/>
                <a:gd name="connsiteY8" fmla="*/ 21193 h 752475"/>
                <a:gd name="connsiteX9" fmla="*/ 96231 w 590550"/>
                <a:gd name="connsiteY9" fmla="*/ 21193 h 752475"/>
                <a:gd name="connsiteX10" fmla="*/ 137284 w 590550"/>
                <a:gd name="connsiteY10" fmla="*/ 115719 h 752475"/>
                <a:gd name="connsiteX11" fmla="*/ 347529 w 590550"/>
                <a:gd name="connsiteY11" fmla="*/ 7144 h 752475"/>
                <a:gd name="connsiteX12" fmla="*/ 588673 w 590550"/>
                <a:gd name="connsiteY12" fmla="*/ 300352 h 752475"/>
                <a:gd name="connsiteX13" fmla="*/ 588673 w 590550"/>
                <a:gd name="connsiteY13" fmla="*/ 754666 h 752475"/>
                <a:gd name="connsiteX14" fmla="*/ 458667 w 590550"/>
                <a:gd name="connsiteY14" fmla="*/ 754666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550" h="752475">
                  <a:moveTo>
                    <a:pt x="458667" y="754666"/>
                  </a:moveTo>
                  <a:lnTo>
                    <a:pt x="458667" y="327908"/>
                  </a:lnTo>
                  <a:cubicBezTo>
                    <a:pt x="458667" y="249831"/>
                    <a:pt x="446922" y="195148"/>
                    <a:pt x="423386" y="163859"/>
                  </a:cubicBezTo>
                  <a:cubicBezTo>
                    <a:pt x="399812" y="132559"/>
                    <a:pt x="360378" y="116919"/>
                    <a:pt x="305105" y="116919"/>
                  </a:cubicBezTo>
                  <a:cubicBezTo>
                    <a:pt x="275415" y="116919"/>
                    <a:pt x="244335" y="125835"/>
                    <a:pt x="211874" y="143675"/>
                  </a:cubicBezTo>
                  <a:cubicBezTo>
                    <a:pt x="179432" y="161439"/>
                    <a:pt x="154496" y="183413"/>
                    <a:pt x="137170" y="209417"/>
                  </a:cubicBezTo>
                  <a:lnTo>
                    <a:pt x="137170" y="754656"/>
                  </a:lnTo>
                  <a:lnTo>
                    <a:pt x="7144" y="754656"/>
                  </a:lnTo>
                  <a:lnTo>
                    <a:pt x="7144" y="21193"/>
                  </a:lnTo>
                  <a:lnTo>
                    <a:pt x="96231" y="21193"/>
                  </a:lnTo>
                  <a:lnTo>
                    <a:pt x="137284" y="115719"/>
                  </a:lnTo>
                  <a:cubicBezTo>
                    <a:pt x="180222" y="43282"/>
                    <a:pt x="250317" y="7144"/>
                    <a:pt x="347529" y="7144"/>
                  </a:cubicBezTo>
                  <a:cubicBezTo>
                    <a:pt x="508302" y="7144"/>
                    <a:pt x="588673" y="104918"/>
                    <a:pt x="588673" y="300352"/>
                  </a:cubicBezTo>
                  <a:lnTo>
                    <a:pt x="588673" y="754666"/>
                  </a:lnTo>
                  <a:lnTo>
                    <a:pt x="458667" y="754666"/>
                  </a:lnTo>
                  <a:close/>
                </a:path>
              </a:pathLst>
            </a:custGeom>
            <a:solidFill>
              <a:srgbClr val="289B38"/>
            </a:solidFill>
            <a:ln w="9525" cap="flat">
              <a:noFill/>
              <a:prstDash val="solid"/>
              <a:miter/>
            </a:ln>
          </p:spPr>
          <p:txBody>
            <a:bodyPr rtlCol="0" anchor="ctr"/>
            <a:lstStyle/>
            <a:p>
              <a:endParaRPr lang="fr-FR"/>
            </a:p>
          </p:txBody>
        </p:sp>
        <p:sp>
          <p:nvSpPr>
            <p:cNvPr id="114" name="Forme libre : forme 113">
              <a:extLst>
                <a:ext uri="{FF2B5EF4-FFF2-40B4-BE49-F238E27FC236}">
                  <a16:creationId xmlns:a16="http://schemas.microsoft.com/office/drawing/2014/main" id="{FAEC69A0-0687-4831-ABB6-7ED1B1B1A5E7}"/>
                </a:ext>
              </a:extLst>
            </p:cNvPr>
            <p:cNvSpPr/>
            <p:nvPr/>
          </p:nvSpPr>
          <p:spPr>
            <a:xfrm>
              <a:off x="2428087" y="3174813"/>
              <a:ext cx="161925" cy="238125"/>
            </a:xfrm>
            <a:custGeom>
              <a:avLst/>
              <a:gdLst>
                <a:gd name="connsiteX0" fmla="*/ 7144 w 161925"/>
                <a:gd name="connsiteY0" fmla="*/ 217989 h 238125"/>
                <a:gd name="connsiteX1" fmla="*/ 21717 w 161925"/>
                <a:gd name="connsiteY1" fmla="*/ 181032 h 238125"/>
                <a:gd name="connsiteX2" fmla="*/ 77400 w 161925"/>
                <a:gd name="connsiteY2" fmla="*/ 202378 h 238125"/>
                <a:gd name="connsiteX3" fmla="*/ 115691 w 161925"/>
                <a:gd name="connsiteY3" fmla="*/ 172002 h 238125"/>
                <a:gd name="connsiteX4" fmla="*/ 78715 w 161925"/>
                <a:gd name="connsiteY4" fmla="*/ 134636 h 238125"/>
                <a:gd name="connsiteX5" fmla="*/ 40319 w 161925"/>
                <a:gd name="connsiteY5" fmla="*/ 115957 h 238125"/>
                <a:gd name="connsiteX6" fmla="*/ 23136 w 161925"/>
                <a:gd name="connsiteY6" fmla="*/ 101479 h 238125"/>
                <a:gd name="connsiteX7" fmla="*/ 12259 w 161925"/>
                <a:gd name="connsiteY7" fmla="*/ 84230 h 238125"/>
                <a:gd name="connsiteX8" fmla="*/ 8677 w 161925"/>
                <a:gd name="connsiteY8" fmla="*/ 64627 h 238125"/>
                <a:gd name="connsiteX9" fmla="*/ 29556 w 161925"/>
                <a:gd name="connsiteY9" fmla="*/ 22346 h 238125"/>
                <a:gd name="connsiteX10" fmla="*/ 84153 w 161925"/>
                <a:gd name="connsiteY10" fmla="*/ 7144 h 238125"/>
                <a:gd name="connsiteX11" fmla="*/ 148323 w 161925"/>
                <a:gd name="connsiteY11" fmla="*/ 22346 h 238125"/>
                <a:gd name="connsiteX12" fmla="*/ 136579 w 161925"/>
                <a:gd name="connsiteY12" fmla="*/ 58474 h 238125"/>
                <a:gd name="connsiteX13" fmla="*/ 87201 w 161925"/>
                <a:gd name="connsiteY13" fmla="*/ 40005 h 238125"/>
                <a:gd name="connsiteX14" fmla="*/ 62293 w 161925"/>
                <a:gd name="connsiteY14" fmla="*/ 46568 h 238125"/>
                <a:gd name="connsiteX15" fmla="*/ 52178 w 161925"/>
                <a:gd name="connsiteY15" fmla="*/ 63189 h 238125"/>
                <a:gd name="connsiteX16" fmla="*/ 77629 w 161925"/>
                <a:gd name="connsiteY16" fmla="*/ 95212 h 238125"/>
                <a:gd name="connsiteX17" fmla="*/ 107213 w 161925"/>
                <a:gd name="connsiteY17" fmla="*/ 107937 h 238125"/>
                <a:gd name="connsiteX18" fmla="*/ 146799 w 161925"/>
                <a:gd name="connsiteY18" fmla="*/ 134626 h 238125"/>
                <a:gd name="connsiteX19" fmla="*/ 159201 w 161925"/>
                <a:gd name="connsiteY19" fmla="*/ 172193 h 238125"/>
                <a:gd name="connsiteX20" fmla="*/ 137227 w 161925"/>
                <a:gd name="connsiteY20" fmla="*/ 218484 h 238125"/>
                <a:gd name="connsiteX21" fmla="*/ 76314 w 161925"/>
                <a:gd name="connsiteY21" fmla="*/ 235210 h 238125"/>
                <a:gd name="connsiteX22" fmla="*/ 7144 w 161925"/>
                <a:gd name="connsiteY22" fmla="*/ 21798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925" h="238125">
                  <a:moveTo>
                    <a:pt x="7144" y="217989"/>
                  </a:moveTo>
                  <a:lnTo>
                    <a:pt x="21717" y="181032"/>
                  </a:lnTo>
                  <a:cubicBezTo>
                    <a:pt x="44777" y="195263"/>
                    <a:pt x="63341" y="202378"/>
                    <a:pt x="77400" y="202378"/>
                  </a:cubicBezTo>
                  <a:cubicBezTo>
                    <a:pt x="102927" y="202378"/>
                    <a:pt x="115691" y="192253"/>
                    <a:pt x="115691" y="172002"/>
                  </a:cubicBezTo>
                  <a:cubicBezTo>
                    <a:pt x="115691" y="157505"/>
                    <a:pt x="103365" y="145047"/>
                    <a:pt x="78715" y="134636"/>
                  </a:cubicBezTo>
                  <a:cubicBezTo>
                    <a:pt x="59712" y="126435"/>
                    <a:pt x="46920" y="120196"/>
                    <a:pt x="40319" y="115957"/>
                  </a:cubicBezTo>
                  <a:cubicBezTo>
                    <a:pt x="33718" y="111719"/>
                    <a:pt x="27994" y="106899"/>
                    <a:pt x="23136" y="101479"/>
                  </a:cubicBezTo>
                  <a:cubicBezTo>
                    <a:pt x="18278" y="96079"/>
                    <a:pt x="14649" y="90326"/>
                    <a:pt x="12259" y="84230"/>
                  </a:cubicBezTo>
                  <a:cubicBezTo>
                    <a:pt x="9868" y="78143"/>
                    <a:pt x="8677" y="71609"/>
                    <a:pt x="8677" y="64627"/>
                  </a:cubicBezTo>
                  <a:cubicBezTo>
                    <a:pt x="8677" y="46568"/>
                    <a:pt x="15631" y="32471"/>
                    <a:pt x="29556" y="22346"/>
                  </a:cubicBezTo>
                  <a:cubicBezTo>
                    <a:pt x="43472" y="12221"/>
                    <a:pt x="61674" y="7144"/>
                    <a:pt x="84153" y="7144"/>
                  </a:cubicBezTo>
                  <a:cubicBezTo>
                    <a:pt x="101117" y="7144"/>
                    <a:pt x="122511" y="12211"/>
                    <a:pt x="148323" y="22346"/>
                  </a:cubicBezTo>
                  <a:lnTo>
                    <a:pt x="136579" y="58474"/>
                  </a:lnTo>
                  <a:cubicBezTo>
                    <a:pt x="120186" y="46158"/>
                    <a:pt x="103737" y="40005"/>
                    <a:pt x="87201" y="40005"/>
                  </a:cubicBezTo>
                  <a:cubicBezTo>
                    <a:pt x="77333" y="40005"/>
                    <a:pt x="69037" y="42186"/>
                    <a:pt x="62293" y="46568"/>
                  </a:cubicBezTo>
                  <a:cubicBezTo>
                    <a:pt x="55550" y="50949"/>
                    <a:pt x="52178" y="56493"/>
                    <a:pt x="52178" y="63189"/>
                  </a:cubicBezTo>
                  <a:cubicBezTo>
                    <a:pt x="52178" y="77286"/>
                    <a:pt x="60665" y="87963"/>
                    <a:pt x="77629" y="95212"/>
                  </a:cubicBezTo>
                  <a:lnTo>
                    <a:pt x="107213" y="107937"/>
                  </a:lnTo>
                  <a:cubicBezTo>
                    <a:pt x="125339" y="115738"/>
                    <a:pt x="138541" y="124644"/>
                    <a:pt x="146799" y="134626"/>
                  </a:cubicBezTo>
                  <a:cubicBezTo>
                    <a:pt x="155067" y="144628"/>
                    <a:pt x="159201" y="157143"/>
                    <a:pt x="159201" y="172193"/>
                  </a:cubicBezTo>
                  <a:cubicBezTo>
                    <a:pt x="159201" y="191900"/>
                    <a:pt x="151876" y="207331"/>
                    <a:pt x="137227" y="218484"/>
                  </a:cubicBezTo>
                  <a:cubicBezTo>
                    <a:pt x="122577" y="229638"/>
                    <a:pt x="102279" y="235210"/>
                    <a:pt x="76314" y="235210"/>
                  </a:cubicBezTo>
                  <a:cubicBezTo>
                    <a:pt x="51816" y="235229"/>
                    <a:pt x="28756" y="229476"/>
                    <a:pt x="7144" y="217989"/>
                  </a:cubicBezTo>
                  <a:close/>
                </a:path>
              </a:pathLst>
            </a:custGeom>
            <a:solidFill>
              <a:srgbClr val="009740"/>
            </a:solidFill>
            <a:ln w="9525"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C70ABF13-A3BB-40AE-82B8-C76685C17BB0}"/>
                </a:ext>
              </a:extLst>
            </p:cNvPr>
            <p:cNvSpPr/>
            <p:nvPr/>
          </p:nvSpPr>
          <p:spPr>
            <a:xfrm>
              <a:off x="2614139"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2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2"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6" name="Forme libre : forme 115">
              <a:extLst>
                <a:ext uri="{FF2B5EF4-FFF2-40B4-BE49-F238E27FC236}">
                  <a16:creationId xmlns:a16="http://schemas.microsoft.com/office/drawing/2014/main" id="{CCD33DA9-D13B-4B91-9B5F-A81EE56A9444}"/>
                </a:ext>
              </a:extLst>
            </p:cNvPr>
            <p:cNvSpPr/>
            <p:nvPr/>
          </p:nvSpPr>
          <p:spPr>
            <a:xfrm>
              <a:off x="2808878" y="3174823"/>
              <a:ext cx="152400" cy="238125"/>
            </a:xfrm>
            <a:custGeom>
              <a:avLst/>
              <a:gdLst>
                <a:gd name="connsiteX0" fmla="*/ 130483 w 152400"/>
                <a:gd name="connsiteY0" fmla="*/ 48816 h 238125"/>
                <a:gd name="connsiteX1" fmla="*/ 103299 w 152400"/>
                <a:gd name="connsiteY1" fmla="*/ 39995 h 238125"/>
                <a:gd name="connsiteX2" fmla="*/ 64903 w 152400"/>
                <a:gd name="connsiteY2" fmla="*/ 59083 h 238125"/>
                <a:gd name="connsiteX3" fmla="*/ 48473 w 152400"/>
                <a:gd name="connsiteY3" fmla="*/ 105061 h 238125"/>
                <a:gd name="connsiteX4" fmla="*/ 48473 w 152400"/>
                <a:gd name="connsiteY4" fmla="*/ 231105 h 238125"/>
                <a:gd name="connsiteX5" fmla="*/ 7144 w 152400"/>
                <a:gd name="connsiteY5" fmla="*/ 231105 h 238125"/>
                <a:gd name="connsiteX6" fmla="*/ 7144 w 152400"/>
                <a:gd name="connsiteY6" fmla="*/ 11249 h 238125"/>
                <a:gd name="connsiteX7" fmla="*/ 48473 w 152400"/>
                <a:gd name="connsiteY7" fmla="*/ 11249 h 238125"/>
                <a:gd name="connsiteX8" fmla="*/ 48473 w 152400"/>
                <a:gd name="connsiteY8" fmla="*/ 46358 h 238125"/>
                <a:gd name="connsiteX9" fmla="*/ 115691 w 152400"/>
                <a:gd name="connsiteY9" fmla="*/ 7144 h 238125"/>
                <a:gd name="connsiteX10" fmla="*/ 147666 w 152400"/>
                <a:gd name="connsiteY10" fmla="*/ 10849 h 238125"/>
                <a:gd name="connsiteX11" fmla="*/ 130483 w 152400"/>
                <a:gd name="connsiteY11" fmla="*/ 4881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 h="238125">
                  <a:moveTo>
                    <a:pt x="130483" y="48816"/>
                  </a:moveTo>
                  <a:cubicBezTo>
                    <a:pt x="121491" y="42939"/>
                    <a:pt x="112424" y="39995"/>
                    <a:pt x="103299" y="39995"/>
                  </a:cubicBezTo>
                  <a:cubicBezTo>
                    <a:pt x="88649" y="39995"/>
                    <a:pt x="75848" y="46358"/>
                    <a:pt x="64903" y="59083"/>
                  </a:cubicBezTo>
                  <a:cubicBezTo>
                    <a:pt x="53950" y="71809"/>
                    <a:pt x="48473" y="87135"/>
                    <a:pt x="48473" y="105061"/>
                  </a:cubicBezTo>
                  <a:lnTo>
                    <a:pt x="48473" y="231105"/>
                  </a:lnTo>
                  <a:lnTo>
                    <a:pt x="7144" y="231105"/>
                  </a:lnTo>
                  <a:lnTo>
                    <a:pt x="7144" y="11249"/>
                  </a:lnTo>
                  <a:lnTo>
                    <a:pt x="48473" y="11249"/>
                  </a:lnTo>
                  <a:lnTo>
                    <a:pt x="48473" y="46358"/>
                  </a:lnTo>
                  <a:cubicBezTo>
                    <a:pt x="63551" y="20221"/>
                    <a:pt x="85963" y="7144"/>
                    <a:pt x="115691" y="7144"/>
                  </a:cubicBezTo>
                  <a:cubicBezTo>
                    <a:pt x="123082" y="7144"/>
                    <a:pt x="133750" y="8382"/>
                    <a:pt x="147666" y="10849"/>
                  </a:cubicBezTo>
                  <a:lnTo>
                    <a:pt x="130483" y="48816"/>
                  </a:lnTo>
                  <a:close/>
                </a:path>
              </a:pathLst>
            </a:custGeom>
            <a:solidFill>
              <a:srgbClr val="009740"/>
            </a:solidFill>
            <a:ln w="9525"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695622D9-9E9E-414E-A056-7CD9D3F0C583}"/>
                </a:ext>
              </a:extLst>
            </p:cNvPr>
            <p:cNvSpPr/>
            <p:nvPr/>
          </p:nvSpPr>
          <p:spPr>
            <a:xfrm>
              <a:off x="2969488" y="3174813"/>
              <a:ext cx="209550" cy="238125"/>
            </a:xfrm>
            <a:custGeom>
              <a:avLst/>
              <a:gdLst>
                <a:gd name="connsiteX0" fmla="*/ 150705 w 209550"/>
                <a:gd name="connsiteY0" fmla="*/ 205873 h 238125"/>
                <a:gd name="connsiteX1" fmla="*/ 74790 w 209550"/>
                <a:gd name="connsiteY1" fmla="*/ 235229 h 238125"/>
                <a:gd name="connsiteX2" fmla="*/ 27261 w 209550"/>
                <a:gd name="connsiteY2" fmla="*/ 216446 h 238125"/>
                <a:gd name="connsiteX3" fmla="*/ 7144 w 209550"/>
                <a:gd name="connsiteY3" fmla="*/ 169745 h 238125"/>
                <a:gd name="connsiteX4" fmla="*/ 38138 w 209550"/>
                <a:gd name="connsiteY4" fmla="*/ 113186 h 238125"/>
                <a:gd name="connsiteX5" fmla="*/ 117205 w 209550"/>
                <a:gd name="connsiteY5" fmla="*/ 90088 h 238125"/>
                <a:gd name="connsiteX6" fmla="*/ 146790 w 209550"/>
                <a:gd name="connsiteY6" fmla="*/ 95431 h 238125"/>
                <a:gd name="connsiteX7" fmla="*/ 96326 w 209550"/>
                <a:gd name="connsiteY7" fmla="*/ 42053 h 238125"/>
                <a:gd name="connsiteX8" fmla="*/ 36728 w 209550"/>
                <a:gd name="connsiteY8" fmla="*/ 61760 h 238125"/>
                <a:gd name="connsiteX9" fmla="*/ 19326 w 209550"/>
                <a:gd name="connsiteY9" fmla="*/ 29118 h 238125"/>
                <a:gd name="connsiteX10" fmla="*/ 51845 w 209550"/>
                <a:gd name="connsiteY10" fmla="*/ 13621 h 238125"/>
                <a:gd name="connsiteX11" fmla="*/ 91545 w 209550"/>
                <a:gd name="connsiteY11" fmla="*/ 7144 h 238125"/>
                <a:gd name="connsiteX12" fmla="*/ 165173 w 209550"/>
                <a:gd name="connsiteY12" fmla="*/ 28908 h 238125"/>
                <a:gd name="connsiteX13" fmla="*/ 188128 w 209550"/>
                <a:gd name="connsiteY13" fmla="*/ 98088 h 238125"/>
                <a:gd name="connsiteX14" fmla="*/ 188128 w 209550"/>
                <a:gd name="connsiteY14" fmla="*/ 176917 h 238125"/>
                <a:gd name="connsiteX15" fmla="*/ 206397 w 209550"/>
                <a:gd name="connsiteY15" fmla="*/ 215513 h 238125"/>
                <a:gd name="connsiteX16" fmla="*/ 206397 w 209550"/>
                <a:gd name="connsiteY16" fmla="*/ 235010 h 238125"/>
                <a:gd name="connsiteX17" fmla="*/ 168659 w 209550"/>
                <a:gd name="connsiteY17" fmla="*/ 228238 h 238125"/>
                <a:gd name="connsiteX18" fmla="*/ 150705 w 209550"/>
                <a:gd name="connsiteY18" fmla="*/ 205873 h 238125"/>
                <a:gd name="connsiteX19" fmla="*/ 146790 w 209550"/>
                <a:gd name="connsiteY19" fmla="*/ 123149 h 238125"/>
                <a:gd name="connsiteX20" fmla="*/ 119386 w 209550"/>
                <a:gd name="connsiteY20" fmla="*/ 119034 h 238125"/>
                <a:gd name="connsiteX21" fmla="*/ 68266 w 209550"/>
                <a:gd name="connsiteY21" fmla="*/ 134226 h 238125"/>
                <a:gd name="connsiteX22" fmla="*/ 48473 w 209550"/>
                <a:gd name="connsiteY22" fmla="*/ 170145 h 238125"/>
                <a:gd name="connsiteX23" fmla="*/ 91326 w 209550"/>
                <a:gd name="connsiteY23" fmla="*/ 204435 h 238125"/>
                <a:gd name="connsiteX24" fmla="*/ 146799 w 209550"/>
                <a:gd name="connsiteY24" fmla="*/ 176317 h 238125"/>
                <a:gd name="connsiteX25" fmla="*/ 146799 w 209550"/>
                <a:gd name="connsiteY25" fmla="*/ 12314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550" h="238125">
                  <a:moveTo>
                    <a:pt x="150705" y="205873"/>
                  </a:moveTo>
                  <a:cubicBezTo>
                    <a:pt x="134169" y="225457"/>
                    <a:pt x="108861" y="235229"/>
                    <a:pt x="74790" y="235229"/>
                  </a:cubicBezTo>
                  <a:cubicBezTo>
                    <a:pt x="56521" y="235229"/>
                    <a:pt x="40672" y="228971"/>
                    <a:pt x="27261" y="216446"/>
                  </a:cubicBezTo>
                  <a:cubicBezTo>
                    <a:pt x="13849" y="203921"/>
                    <a:pt x="7144" y="188357"/>
                    <a:pt x="7144" y="169745"/>
                  </a:cubicBezTo>
                  <a:cubicBezTo>
                    <a:pt x="7144" y="147438"/>
                    <a:pt x="17469" y="128588"/>
                    <a:pt x="38138" y="113186"/>
                  </a:cubicBezTo>
                  <a:cubicBezTo>
                    <a:pt x="58798" y="97793"/>
                    <a:pt x="85163" y="90088"/>
                    <a:pt x="117205" y="90088"/>
                  </a:cubicBezTo>
                  <a:cubicBezTo>
                    <a:pt x="125911" y="90088"/>
                    <a:pt x="135769" y="91878"/>
                    <a:pt x="146790" y="95431"/>
                  </a:cubicBezTo>
                  <a:cubicBezTo>
                    <a:pt x="146790" y="59855"/>
                    <a:pt x="129959" y="42053"/>
                    <a:pt x="96326" y="42053"/>
                  </a:cubicBezTo>
                  <a:cubicBezTo>
                    <a:pt x="70514" y="42053"/>
                    <a:pt x="50644" y="48616"/>
                    <a:pt x="36728" y="61760"/>
                  </a:cubicBezTo>
                  <a:lnTo>
                    <a:pt x="19326" y="29118"/>
                  </a:lnTo>
                  <a:cubicBezTo>
                    <a:pt x="27156" y="23098"/>
                    <a:pt x="37995" y="17926"/>
                    <a:pt x="51845" y="13621"/>
                  </a:cubicBezTo>
                  <a:cubicBezTo>
                    <a:pt x="65694" y="9306"/>
                    <a:pt x="78924" y="7144"/>
                    <a:pt x="91545" y="7144"/>
                  </a:cubicBezTo>
                  <a:cubicBezTo>
                    <a:pt x="125330" y="7144"/>
                    <a:pt x="149876" y="14402"/>
                    <a:pt x="165173" y="28908"/>
                  </a:cubicBezTo>
                  <a:cubicBezTo>
                    <a:pt x="180470" y="43405"/>
                    <a:pt x="188128" y="66465"/>
                    <a:pt x="188128" y="98088"/>
                  </a:cubicBezTo>
                  <a:lnTo>
                    <a:pt x="188128" y="176917"/>
                  </a:lnTo>
                  <a:cubicBezTo>
                    <a:pt x="188128" y="196205"/>
                    <a:pt x="194215" y="209074"/>
                    <a:pt x="206397" y="215513"/>
                  </a:cubicBezTo>
                  <a:lnTo>
                    <a:pt x="206397" y="235010"/>
                  </a:lnTo>
                  <a:cubicBezTo>
                    <a:pt x="189576" y="235010"/>
                    <a:pt x="176994" y="232762"/>
                    <a:pt x="168659" y="228238"/>
                  </a:cubicBezTo>
                  <a:cubicBezTo>
                    <a:pt x="160315" y="223742"/>
                    <a:pt x="154334" y="216275"/>
                    <a:pt x="150705" y="205873"/>
                  </a:cubicBezTo>
                  <a:close/>
                  <a:moveTo>
                    <a:pt x="146790" y="123149"/>
                  </a:moveTo>
                  <a:cubicBezTo>
                    <a:pt x="133741" y="120406"/>
                    <a:pt x="124596" y="119034"/>
                    <a:pt x="119386" y="119034"/>
                  </a:cubicBezTo>
                  <a:cubicBezTo>
                    <a:pt x="98508" y="119034"/>
                    <a:pt x="81458" y="124101"/>
                    <a:pt x="68266" y="134226"/>
                  </a:cubicBezTo>
                  <a:cubicBezTo>
                    <a:pt x="55074" y="144351"/>
                    <a:pt x="48473" y="156334"/>
                    <a:pt x="48473" y="170145"/>
                  </a:cubicBezTo>
                  <a:cubicBezTo>
                    <a:pt x="48473" y="193005"/>
                    <a:pt x="62760" y="204435"/>
                    <a:pt x="91326" y="204435"/>
                  </a:cubicBezTo>
                  <a:cubicBezTo>
                    <a:pt x="112204" y="204435"/>
                    <a:pt x="130702" y="195063"/>
                    <a:pt x="146799" y="176317"/>
                  </a:cubicBezTo>
                  <a:lnTo>
                    <a:pt x="146799" y="123149"/>
                  </a:lnTo>
                  <a:close/>
                </a:path>
              </a:pathLst>
            </a:custGeom>
            <a:solidFill>
              <a:srgbClr val="009740"/>
            </a:solidFill>
            <a:ln w="9525"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970D16EF-D9B4-4D88-A6E8-4CEBB659FF08}"/>
                </a:ext>
              </a:extLst>
            </p:cNvPr>
            <p:cNvSpPr/>
            <p:nvPr/>
          </p:nvSpPr>
          <p:spPr>
            <a:xfrm>
              <a:off x="3206003" y="3117968"/>
              <a:ext cx="161925" cy="295275"/>
            </a:xfrm>
            <a:custGeom>
              <a:avLst/>
              <a:gdLst>
                <a:gd name="connsiteX0" fmla="*/ 34119 w 161925"/>
                <a:gd name="connsiteY0" fmla="*/ 98898 h 295275"/>
                <a:gd name="connsiteX1" fmla="*/ 7144 w 161925"/>
                <a:gd name="connsiteY1" fmla="*/ 98898 h 295275"/>
                <a:gd name="connsiteX2" fmla="*/ 7144 w 161925"/>
                <a:gd name="connsiteY2" fmla="*/ 68113 h 295275"/>
                <a:gd name="connsiteX3" fmla="*/ 34119 w 161925"/>
                <a:gd name="connsiteY3" fmla="*/ 68113 h 295275"/>
                <a:gd name="connsiteX4" fmla="*/ 34119 w 161925"/>
                <a:gd name="connsiteY4" fmla="*/ 22127 h 295275"/>
                <a:gd name="connsiteX5" fmla="*/ 75448 w 161925"/>
                <a:gd name="connsiteY5" fmla="*/ 7144 h 295275"/>
                <a:gd name="connsiteX6" fmla="*/ 75448 w 161925"/>
                <a:gd name="connsiteY6" fmla="*/ 68113 h 295275"/>
                <a:gd name="connsiteX7" fmla="*/ 139398 w 161925"/>
                <a:gd name="connsiteY7" fmla="*/ 68113 h 295275"/>
                <a:gd name="connsiteX8" fmla="*/ 139398 w 161925"/>
                <a:gd name="connsiteY8" fmla="*/ 98898 h 295275"/>
                <a:gd name="connsiteX9" fmla="*/ 75448 w 161925"/>
                <a:gd name="connsiteY9" fmla="*/ 98898 h 295275"/>
                <a:gd name="connsiteX10" fmla="*/ 75448 w 161925"/>
                <a:gd name="connsiteY10" fmla="*/ 208112 h 295275"/>
                <a:gd name="connsiteX11" fmla="*/ 85344 w 161925"/>
                <a:gd name="connsiteY11" fmla="*/ 247526 h 295275"/>
                <a:gd name="connsiteX12" fmla="*/ 117215 w 161925"/>
                <a:gd name="connsiteY12" fmla="*/ 259232 h 295275"/>
                <a:gd name="connsiteX13" fmla="*/ 150066 w 161925"/>
                <a:gd name="connsiteY13" fmla="*/ 251641 h 295275"/>
                <a:gd name="connsiteX14" fmla="*/ 156153 w 161925"/>
                <a:gd name="connsiteY14" fmla="*/ 285922 h 295275"/>
                <a:gd name="connsiteX15" fmla="*/ 99813 w 161925"/>
                <a:gd name="connsiteY15" fmla="*/ 292075 h 295275"/>
                <a:gd name="connsiteX16" fmla="*/ 53150 w 161925"/>
                <a:gd name="connsiteY16" fmla="*/ 272682 h 295275"/>
                <a:gd name="connsiteX17" fmla="*/ 34119 w 161925"/>
                <a:gd name="connsiteY17" fmla="*/ 223714 h 295275"/>
                <a:gd name="connsiteX18" fmla="*/ 34119 w 161925"/>
                <a:gd name="connsiteY18" fmla="*/ 9889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925" h="295275">
                  <a:moveTo>
                    <a:pt x="34119" y="98898"/>
                  </a:moveTo>
                  <a:lnTo>
                    <a:pt x="7144" y="98898"/>
                  </a:lnTo>
                  <a:lnTo>
                    <a:pt x="7144" y="68113"/>
                  </a:lnTo>
                  <a:lnTo>
                    <a:pt x="34119" y="68113"/>
                  </a:lnTo>
                  <a:lnTo>
                    <a:pt x="34119" y="22127"/>
                  </a:lnTo>
                  <a:lnTo>
                    <a:pt x="75448" y="7144"/>
                  </a:lnTo>
                  <a:lnTo>
                    <a:pt x="75448" y="68113"/>
                  </a:lnTo>
                  <a:lnTo>
                    <a:pt x="139398" y="68113"/>
                  </a:lnTo>
                  <a:lnTo>
                    <a:pt x="139398" y="98898"/>
                  </a:lnTo>
                  <a:lnTo>
                    <a:pt x="75448" y="98898"/>
                  </a:lnTo>
                  <a:lnTo>
                    <a:pt x="75448" y="208112"/>
                  </a:lnTo>
                  <a:cubicBezTo>
                    <a:pt x="75448" y="226581"/>
                    <a:pt x="78743" y="239725"/>
                    <a:pt x="85344" y="247526"/>
                  </a:cubicBezTo>
                  <a:cubicBezTo>
                    <a:pt x="91945" y="255327"/>
                    <a:pt x="102565" y="259232"/>
                    <a:pt x="117215" y="259232"/>
                  </a:cubicBezTo>
                  <a:cubicBezTo>
                    <a:pt x="127797" y="259232"/>
                    <a:pt x="138751" y="256699"/>
                    <a:pt x="150066" y="251641"/>
                  </a:cubicBezTo>
                  <a:lnTo>
                    <a:pt x="156153" y="285922"/>
                  </a:lnTo>
                  <a:cubicBezTo>
                    <a:pt x="139046" y="290036"/>
                    <a:pt x="120263" y="292075"/>
                    <a:pt x="99813" y="292075"/>
                  </a:cubicBezTo>
                  <a:cubicBezTo>
                    <a:pt x="81391" y="292075"/>
                    <a:pt x="65837" y="285607"/>
                    <a:pt x="53150" y="272682"/>
                  </a:cubicBezTo>
                  <a:cubicBezTo>
                    <a:pt x="40453" y="259747"/>
                    <a:pt x="34119" y="243430"/>
                    <a:pt x="34119" y="223714"/>
                  </a:cubicBezTo>
                  <a:lnTo>
                    <a:pt x="34119" y="98898"/>
                  </a:lnTo>
                  <a:close/>
                </a:path>
              </a:pathLst>
            </a:custGeom>
            <a:solidFill>
              <a:srgbClr val="009740"/>
            </a:solidFill>
            <a:ln w="9525"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0088C9EB-9E6B-416E-ABFF-62BA6C295208}"/>
                </a:ext>
              </a:extLst>
            </p:cNvPr>
            <p:cNvSpPr/>
            <p:nvPr/>
          </p:nvSpPr>
          <p:spPr>
            <a:xfrm>
              <a:off x="3382273" y="3174823"/>
              <a:ext cx="228600" cy="238125"/>
            </a:xfrm>
            <a:custGeom>
              <a:avLst/>
              <a:gdLst>
                <a:gd name="connsiteX0" fmla="*/ 218570 w 228600"/>
                <a:gd name="connsiteY0" fmla="*/ 124977 h 238125"/>
                <a:gd name="connsiteX1" fmla="*/ 50635 w 228600"/>
                <a:gd name="connsiteY1" fmla="*/ 124977 h 238125"/>
                <a:gd name="connsiteX2" fmla="*/ 73047 w 228600"/>
                <a:gd name="connsiteY2" fmla="*/ 184309 h 238125"/>
                <a:gd name="connsiteX3" fmla="*/ 123949 w 228600"/>
                <a:gd name="connsiteY3" fmla="*/ 202368 h 238125"/>
                <a:gd name="connsiteX4" fmla="*/ 183118 w 228600"/>
                <a:gd name="connsiteY4" fmla="*/ 182870 h 238125"/>
                <a:gd name="connsiteX5" fmla="*/ 200520 w 228600"/>
                <a:gd name="connsiteY5" fmla="*/ 210988 h 238125"/>
                <a:gd name="connsiteX6" fmla="*/ 171155 w 228600"/>
                <a:gd name="connsiteY6" fmla="*/ 226590 h 238125"/>
                <a:gd name="connsiteX7" fmla="*/ 115900 w 228600"/>
                <a:gd name="connsiteY7" fmla="*/ 235210 h 238125"/>
                <a:gd name="connsiteX8" fmla="*/ 41291 w 228600"/>
                <a:gd name="connsiteY8" fmla="*/ 207092 h 238125"/>
                <a:gd name="connsiteX9" fmla="*/ 7144 w 228600"/>
                <a:gd name="connsiteY9" fmla="*/ 123749 h 238125"/>
                <a:gd name="connsiteX10" fmla="*/ 42167 w 228600"/>
                <a:gd name="connsiteY10" fmla="*/ 36500 h 238125"/>
                <a:gd name="connsiteX11" fmla="*/ 116348 w 228600"/>
                <a:gd name="connsiteY11" fmla="*/ 7144 h 238125"/>
                <a:gd name="connsiteX12" fmla="*/ 194443 w 228600"/>
                <a:gd name="connsiteY12" fmla="*/ 33623 h 238125"/>
                <a:gd name="connsiteX13" fmla="*/ 221856 w 228600"/>
                <a:gd name="connsiteY13" fmla="*/ 101165 h 238125"/>
                <a:gd name="connsiteX14" fmla="*/ 218570 w 228600"/>
                <a:gd name="connsiteY14" fmla="*/ 124977 h 238125"/>
                <a:gd name="connsiteX15" fmla="*/ 118281 w 228600"/>
                <a:gd name="connsiteY15" fmla="*/ 39995 h 238125"/>
                <a:gd name="connsiteX16" fmla="*/ 71952 w 228600"/>
                <a:gd name="connsiteY16" fmla="*/ 56826 h 238125"/>
                <a:gd name="connsiteX17" fmla="*/ 51721 w 228600"/>
                <a:gd name="connsiteY17" fmla="*/ 96660 h 238125"/>
                <a:gd name="connsiteX18" fmla="*/ 180718 w 228600"/>
                <a:gd name="connsiteY18" fmla="*/ 96660 h 238125"/>
                <a:gd name="connsiteX19" fmla="*/ 165049 w 228600"/>
                <a:gd name="connsiteY19" fmla="*/ 57236 h 238125"/>
                <a:gd name="connsiteX20" fmla="*/ 118281 w 228600"/>
                <a:gd name="connsiteY20" fmla="*/ 399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38125">
                  <a:moveTo>
                    <a:pt x="218570" y="124977"/>
                  </a:moveTo>
                  <a:lnTo>
                    <a:pt x="50635" y="124977"/>
                  </a:lnTo>
                  <a:cubicBezTo>
                    <a:pt x="50635" y="150704"/>
                    <a:pt x="58102" y="170478"/>
                    <a:pt x="73047" y="184309"/>
                  </a:cubicBezTo>
                  <a:cubicBezTo>
                    <a:pt x="86239" y="196358"/>
                    <a:pt x="103213" y="202368"/>
                    <a:pt x="123949" y="202368"/>
                  </a:cubicBezTo>
                  <a:cubicBezTo>
                    <a:pt x="147580" y="202368"/>
                    <a:pt x="167307" y="195872"/>
                    <a:pt x="183118" y="182870"/>
                  </a:cubicBezTo>
                  <a:lnTo>
                    <a:pt x="200520" y="210988"/>
                  </a:lnTo>
                  <a:cubicBezTo>
                    <a:pt x="194139" y="217018"/>
                    <a:pt x="184347" y="222218"/>
                    <a:pt x="171155" y="226590"/>
                  </a:cubicBezTo>
                  <a:cubicBezTo>
                    <a:pt x="154619" y="232343"/>
                    <a:pt x="136208" y="235210"/>
                    <a:pt x="115900" y="235210"/>
                  </a:cubicBezTo>
                  <a:cubicBezTo>
                    <a:pt x="86601" y="235210"/>
                    <a:pt x="61732" y="225847"/>
                    <a:pt x="41291" y="207092"/>
                  </a:cubicBezTo>
                  <a:cubicBezTo>
                    <a:pt x="18526" y="186423"/>
                    <a:pt x="7144" y="158648"/>
                    <a:pt x="7144" y="123749"/>
                  </a:cubicBezTo>
                  <a:cubicBezTo>
                    <a:pt x="7144" y="87478"/>
                    <a:pt x="18821" y="58398"/>
                    <a:pt x="42167" y="36500"/>
                  </a:cubicBezTo>
                  <a:cubicBezTo>
                    <a:pt x="63046" y="16935"/>
                    <a:pt x="87773" y="7144"/>
                    <a:pt x="116348" y="7144"/>
                  </a:cubicBezTo>
                  <a:cubicBezTo>
                    <a:pt x="149552" y="7144"/>
                    <a:pt x="175593" y="15973"/>
                    <a:pt x="194443" y="33623"/>
                  </a:cubicBezTo>
                  <a:cubicBezTo>
                    <a:pt x="212712" y="50597"/>
                    <a:pt x="221856" y="73114"/>
                    <a:pt x="221856" y="101165"/>
                  </a:cubicBezTo>
                  <a:cubicBezTo>
                    <a:pt x="221828" y="109795"/>
                    <a:pt x="220742" y="117738"/>
                    <a:pt x="218570" y="124977"/>
                  </a:cubicBezTo>
                  <a:close/>
                  <a:moveTo>
                    <a:pt x="118281" y="39995"/>
                  </a:moveTo>
                  <a:cubicBezTo>
                    <a:pt x="99860" y="39995"/>
                    <a:pt x="84420" y="45606"/>
                    <a:pt x="71952" y="56826"/>
                  </a:cubicBezTo>
                  <a:cubicBezTo>
                    <a:pt x="60055" y="67504"/>
                    <a:pt x="53311" y="80781"/>
                    <a:pt x="51721" y="96660"/>
                  </a:cubicBezTo>
                  <a:lnTo>
                    <a:pt x="180718" y="96660"/>
                  </a:lnTo>
                  <a:cubicBezTo>
                    <a:pt x="180718" y="80924"/>
                    <a:pt x="175498" y="67780"/>
                    <a:pt x="165049" y="57236"/>
                  </a:cubicBezTo>
                  <a:cubicBezTo>
                    <a:pt x="153600" y="45739"/>
                    <a:pt x="138008" y="39995"/>
                    <a:pt x="118281" y="39995"/>
                  </a:cubicBezTo>
                  <a:close/>
                </a:path>
              </a:pathLst>
            </a:custGeom>
            <a:solidFill>
              <a:srgbClr val="009740"/>
            </a:solidFill>
            <a:ln w="9525"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CE3C6A7F-D624-4C99-B527-CEE05BB1F729}"/>
                </a:ext>
              </a:extLst>
            </p:cNvPr>
            <p:cNvSpPr/>
            <p:nvPr/>
          </p:nvSpPr>
          <p:spPr>
            <a:xfrm>
              <a:off x="3631171" y="3164774"/>
              <a:ext cx="200025" cy="333375"/>
            </a:xfrm>
            <a:custGeom>
              <a:avLst/>
              <a:gdLst>
                <a:gd name="connsiteX0" fmla="*/ 10620 w 200025"/>
                <a:gd name="connsiteY0" fmla="*/ 301304 h 333375"/>
                <a:gd name="connsiteX1" fmla="*/ 33033 w 200025"/>
                <a:gd name="connsiteY1" fmla="*/ 270110 h 333375"/>
                <a:gd name="connsiteX2" fmla="*/ 99593 w 200025"/>
                <a:gd name="connsiteY2" fmla="*/ 292894 h 333375"/>
                <a:gd name="connsiteX3" fmla="*/ 143856 w 200025"/>
                <a:gd name="connsiteY3" fmla="*/ 283759 h 333375"/>
                <a:gd name="connsiteX4" fmla="*/ 160058 w 200025"/>
                <a:gd name="connsiteY4" fmla="*/ 261080 h 333375"/>
                <a:gd name="connsiteX5" fmla="*/ 119167 w 200025"/>
                <a:gd name="connsiteY5" fmla="*/ 234391 h 333375"/>
                <a:gd name="connsiteX6" fmla="*/ 93936 w 200025"/>
                <a:gd name="connsiteY6" fmla="*/ 237677 h 333375"/>
                <a:gd name="connsiteX7" fmla="*/ 65437 w 200025"/>
                <a:gd name="connsiteY7" fmla="*/ 240963 h 333375"/>
                <a:gd name="connsiteX8" fmla="*/ 15840 w 200025"/>
                <a:gd name="connsiteY8" fmla="*/ 205654 h 333375"/>
                <a:gd name="connsiteX9" fmla="*/ 27480 w 200025"/>
                <a:gd name="connsiteY9" fmla="*/ 185947 h 333375"/>
                <a:gd name="connsiteX10" fmla="*/ 56302 w 200025"/>
                <a:gd name="connsiteY10" fmla="*/ 173222 h 333375"/>
                <a:gd name="connsiteX11" fmla="*/ 7144 w 200025"/>
                <a:gd name="connsiteY11" fmla="*/ 97679 h 333375"/>
                <a:gd name="connsiteX12" fmla="*/ 32595 w 200025"/>
                <a:gd name="connsiteY12" fmla="*/ 40196 h 333375"/>
                <a:gd name="connsiteX13" fmla="*/ 95460 w 200025"/>
                <a:gd name="connsiteY13" fmla="*/ 17202 h 333375"/>
                <a:gd name="connsiteX14" fmla="*/ 149190 w 200025"/>
                <a:gd name="connsiteY14" fmla="*/ 30547 h 333375"/>
                <a:gd name="connsiteX15" fmla="*/ 169859 w 200025"/>
                <a:gd name="connsiteY15" fmla="*/ 7144 h 333375"/>
                <a:gd name="connsiteX16" fmla="*/ 196834 w 200025"/>
                <a:gd name="connsiteY16" fmla="*/ 31156 h 333375"/>
                <a:gd name="connsiteX17" fmla="*/ 172031 w 200025"/>
                <a:gd name="connsiteY17" fmla="*/ 48816 h 333375"/>
                <a:gd name="connsiteX18" fmla="*/ 187909 w 200025"/>
                <a:gd name="connsiteY18" fmla="*/ 99727 h 333375"/>
                <a:gd name="connsiteX19" fmla="*/ 165935 w 200025"/>
                <a:gd name="connsiteY19" fmla="*/ 155562 h 333375"/>
                <a:gd name="connsiteX20" fmla="*/ 108290 w 200025"/>
                <a:gd name="connsiteY20" fmla="*/ 181432 h 333375"/>
                <a:gd name="connsiteX21" fmla="*/ 74143 w 200025"/>
                <a:gd name="connsiteY21" fmla="*/ 184718 h 333375"/>
                <a:gd name="connsiteX22" fmla="*/ 57826 w 200025"/>
                <a:gd name="connsiteY22" fmla="*/ 189128 h 333375"/>
                <a:gd name="connsiteX23" fmla="*/ 47606 w 200025"/>
                <a:gd name="connsiteY23" fmla="*/ 199092 h 333375"/>
                <a:gd name="connsiteX24" fmla="*/ 68923 w 200025"/>
                <a:gd name="connsiteY24" fmla="*/ 207512 h 333375"/>
                <a:gd name="connsiteX25" fmla="*/ 98069 w 200025"/>
                <a:gd name="connsiteY25" fmla="*/ 204330 h 333375"/>
                <a:gd name="connsiteX26" fmla="*/ 127435 w 200025"/>
                <a:gd name="connsiteY26" fmla="*/ 201139 h 333375"/>
                <a:gd name="connsiteX27" fmla="*/ 181051 w 200025"/>
                <a:gd name="connsiteY27" fmla="*/ 216646 h 333375"/>
                <a:gd name="connsiteX28" fmla="*/ 200301 w 200025"/>
                <a:gd name="connsiteY28" fmla="*/ 259651 h 333375"/>
                <a:gd name="connsiteX29" fmla="*/ 171479 w 200025"/>
                <a:gd name="connsiteY29" fmla="*/ 308715 h 333375"/>
                <a:gd name="connsiteX30" fmla="*/ 98498 w 200025"/>
                <a:gd name="connsiteY30" fmla="*/ 327393 h 333375"/>
                <a:gd name="connsiteX31" fmla="*/ 50863 w 200025"/>
                <a:gd name="connsiteY31" fmla="*/ 319802 h 333375"/>
                <a:gd name="connsiteX32" fmla="*/ 10620 w 200025"/>
                <a:gd name="connsiteY32" fmla="*/ 301304 h 333375"/>
                <a:gd name="connsiteX33" fmla="*/ 98288 w 200025"/>
                <a:gd name="connsiteY33" fmla="*/ 48606 h 333375"/>
                <a:gd name="connsiteX34" fmla="*/ 63160 w 200025"/>
                <a:gd name="connsiteY34" fmla="*/ 62979 h 333375"/>
                <a:gd name="connsiteX35" fmla="*/ 49568 w 200025"/>
                <a:gd name="connsiteY35" fmla="*/ 97879 h 333375"/>
                <a:gd name="connsiteX36" fmla="*/ 62732 w 200025"/>
                <a:gd name="connsiteY36" fmla="*/ 135950 h 333375"/>
                <a:gd name="connsiteX37" fmla="*/ 98298 w 200025"/>
                <a:gd name="connsiteY37" fmla="*/ 151047 h 333375"/>
                <a:gd name="connsiteX38" fmla="*/ 132664 w 200025"/>
                <a:gd name="connsiteY38" fmla="*/ 136369 h 333375"/>
                <a:gd name="connsiteX39" fmla="*/ 145066 w 200025"/>
                <a:gd name="connsiteY39" fmla="*/ 97879 h 333375"/>
                <a:gd name="connsiteX40" fmla="*/ 131683 w 200025"/>
                <a:gd name="connsiteY40" fmla="*/ 62979 h 333375"/>
                <a:gd name="connsiteX41" fmla="*/ 98288 w 200025"/>
                <a:gd name="connsiteY41" fmla="*/ 4860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025" h="333375">
                  <a:moveTo>
                    <a:pt x="10620" y="301304"/>
                  </a:moveTo>
                  <a:lnTo>
                    <a:pt x="33033" y="270110"/>
                  </a:lnTo>
                  <a:cubicBezTo>
                    <a:pt x="57102" y="285302"/>
                    <a:pt x="79286" y="292894"/>
                    <a:pt x="99593" y="292894"/>
                  </a:cubicBezTo>
                  <a:cubicBezTo>
                    <a:pt x="118300" y="292894"/>
                    <a:pt x="133055" y="289855"/>
                    <a:pt x="143856" y="283759"/>
                  </a:cubicBezTo>
                  <a:cubicBezTo>
                    <a:pt x="154657" y="277673"/>
                    <a:pt x="160058" y="270110"/>
                    <a:pt x="160058" y="261080"/>
                  </a:cubicBezTo>
                  <a:cubicBezTo>
                    <a:pt x="160058" y="243288"/>
                    <a:pt x="146428" y="234391"/>
                    <a:pt x="119167" y="234391"/>
                  </a:cubicBezTo>
                  <a:cubicBezTo>
                    <a:pt x="114529" y="234391"/>
                    <a:pt x="106118" y="235487"/>
                    <a:pt x="93936" y="237677"/>
                  </a:cubicBezTo>
                  <a:cubicBezTo>
                    <a:pt x="81753" y="239859"/>
                    <a:pt x="72257" y="240963"/>
                    <a:pt x="65437" y="240963"/>
                  </a:cubicBezTo>
                  <a:cubicBezTo>
                    <a:pt x="32375" y="240963"/>
                    <a:pt x="15840" y="229200"/>
                    <a:pt x="15840" y="205654"/>
                  </a:cubicBezTo>
                  <a:cubicBezTo>
                    <a:pt x="15840" y="198396"/>
                    <a:pt x="19717" y="191834"/>
                    <a:pt x="27480" y="185947"/>
                  </a:cubicBezTo>
                  <a:cubicBezTo>
                    <a:pt x="35233" y="180070"/>
                    <a:pt x="44844" y="175822"/>
                    <a:pt x="56302" y="173222"/>
                  </a:cubicBezTo>
                  <a:cubicBezTo>
                    <a:pt x="23527" y="158725"/>
                    <a:pt x="7144" y="133531"/>
                    <a:pt x="7144" y="97679"/>
                  </a:cubicBezTo>
                  <a:cubicBezTo>
                    <a:pt x="7144" y="74686"/>
                    <a:pt x="15631" y="55521"/>
                    <a:pt x="32595" y="40196"/>
                  </a:cubicBezTo>
                  <a:cubicBezTo>
                    <a:pt x="49559" y="24879"/>
                    <a:pt x="70514" y="17202"/>
                    <a:pt x="95460" y="17202"/>
                  </a:cubicBezTo>
                  <a:cubicBezTo>
                    <a:pt x="118367" y="17202"/>
                    <a:pt x="136284" y="21660"/>
                    <a:pt x="149190" y="30547"/>
                  </a:cubicBezTo>
                  <a:lnTo>
                    <a:pt x="169859" y="7144"/>
                  </a:lnTo>
                  <a:lnTo>
                    <a:pt x="196834" y="31156"/>
                  </a:lnTo>
                  <a:lnTo>
                    <a:pt x="172031" y="48816"/>
                  </a:lnTo>
                  <a:cubicBezTo>
                    <a:pt x="182613" y="61817"/>
                    <a:pt x="187909" y="78781"/>
                    <a:pt x="187909" y="99727"/>
                  </a:cubicBezTo>
                  <a:cubicBezTo>
                    <a:pt x="187909" y="121901"/>
                    <a:pt x="180584" y="140513"/>
                    <a:pt x="165935" y="155562"/>
                  </a:cubicBezTo>
                  <a:cubicBezTo>
                    <a:pt x="151286" y="170621"/>
                    <a:pt x="132074" y="179242"/>
                    <a:pt x="108290" y="181432"/>
                  </a:cubicBezTo>
                  <a:lnTo>
                    <a:pt x="74143" y="184718"/>
                  </a:lnTo>
                  <a:cubicBezTo>
                    <a:pt x="70085" y="185128"/>
                    <a:pt x="64646" y="186595"/>
                    <a:pt x="57826" y="189128"/>
                  </a:cubicBezTo>
                  <a:cubicBezTo>
                    <a:pt x="51006" y="191672"/>
                    <a:pt x="47606" y="194977"/>
                    <a:pt x="47606" y="199092"/>
                  </a:cubicBezTo>
                  <a:cubicBezTo>
                    <a:pt x="47606" y="204702"/>
                    <a:pt x="54712" y="207512"/>
                    <a:pt x="68923" y="207512"/>
                  </a:cubicBezTo>
                  <a:cubicBezTo>
                    <a:pt x="75152" y="207512"/>
                    <a:pt x="84868" y="206454"/>
                    <a:pt x="98069" y="204330"/>
                  </a:cubicBezTo>
                  <a:cubicBezTo>
                    <a:pt x="111262" y="202206"/>
                    <a:pt x="121053" y="201139"/>
                    <a:pt x="127435" y="201139"/>
                  </a:cubicBezTo>
                  <a:cubicBezTo>
                    <a:pt x="150352" y="201139"/>
                    <a:pt x="168221" y="206312"/>
                    <a:pt x="181051" y="216646"/>
                  </a:cubicBezTo>
                  <a:cubicBezTo>
                    <a:pt x="193891" y="226981"/>
                    <a:pt x="200301" y="241306"/>
                    <a:pt x="200301" y="259651"/>
                  </a:cubicBezTo>
                  <a:cubicBezTo>
                    <a:pt x="200301" y="279911"/>
                    <a:pt x="190691" y="296266"/>
                    <a:pt x="171479" y="308715"/>
                  </a:cubicBezTo>
                  <a:cubicBezTo>
                    <a:pt x="152257" y="321164"/>
                    <a:pt x="127930" y="327393"/>
                    <a:pt x="98498" y="327393"/>
                  </a:cubicBezTo>
                  <a:cubicBezTo>
                    <a:pt x="83410" y="327393"/>
                    <a:pt x="67532" y="324860"/>
                    <a:pt x="50863" y="319802"/>
                  </a:cubicBezTo>
                  <a:cubicBezTo>
                    <a:pt x="34195" y="314725"/>
                    <a:pt x="20774" y="308562"/>
                    <a:pt x="10620" y="301304"/>
                  </a:cubicBezTo>
                  <a:close/>
                  <a:moveTo>
                    <a:pt x="98288" y="48606"/>
                  </a:moveTo>
                  <a:cubicBezTo>
                    <a:pt x="83934" y="48606"/>
                    <a:pt x="72219" y="53397"/>
                    <a:pt x="63160" y="62979"/>
                  </a:cubicBezTo>
                  <a:cubicBezTo>
                    <a:pt x="54102" y="72561"/>
                    <a:pt x="49568" y="84201"/>
                    <a:pt x="49568" y="97879"/>
                  </a:cubicBezTo>
                  <a:cubicBezTo>
                    <a:pt x="49568" y="113205"/>
                    <a:pt x="53950" y="125892"/>
                    <a:pt x="62732" y="135950"/>
                  </a:cubicBezTo>
                  <a:cubicBezTo>
                    <a:pt x="71504" y="146018"/>
                    <a:pt x="83363" y="151047"/>
                    <a:pt x="98298" y="151047"/>
                  </a:cubicBezTo>
                  <a:cubicBezTo>
                    <a:pt x="112947" y="151047"/>
                    <a:pt x="124406" y="146152"/>
                    <a:pt x="132664" y="136369"/>
                  </a:cubicBezTo>
                  <a:cubicBezTo>
                    <a:pt x="140922" y="126587"/>
                    <a:pt x="145066" y="113757"/>
                    <a:pt x="145066" y="97879"/>
                  </a:cubicBezTo>
                  <a:cubicBezTo>
                    <a:pt x="145066" y="84192"/>
                    <a:pt x="140608" y="72561"/>
                    <a:pt x="131683" y="62979"/>
                  </a:cubicBezTo>
                  <a:cubicBezTo>
                    <a:pt x="122758" y="53397"/>
                    <a:pt x="111624" y="48606"/>
                    <a:pt x="98288" y="48606"/>
                  </a:cubicBezTo>
                  <a:close/>
                </a:path>
              </a:pathLst>
            </a:custGeom>
            <a:solidFill>
              <a:srgbClr val="009740"/>
            </a:solidFill>
            <a:ln w="9525"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1E14469A-0A42-473C-A845-2C5060E8893E}"/>
                </a:ext>
              </a:extLst>
            </p:cNvPr>
            <p:cNvSpPr/>
            <p:nvPr/>
          </p:nvSpPr>
          <p:spPr>
            <a:xfrm>
              <a:off x="3842673" y="3178937"/>
              <a:ext cx="228600" cy="314325"/>
            </a:xfrm>
            <a:custGeom>
              <a:avLst/>
              <a:gdLst>
                <a:gd name="connsiteX0" fmla="*/ 122872 w 228600"/>
                <a:gd name="connsiteY0" fmla="*/ 264366 h 314325"/>
                <a:gd name="connsiteX1" fmla="*/ 89049 w 228600"/>
                <a:gd name="connsiteY1" fmla="*/ 299256 h 314325"/>
                <a:gd name="connsiteX2" fmla="*/ 31509 w 228600"/>
                <a:gd name="connsiteY2" fmla="*/ 313220 h 314325"/>
                <a:gd name="connsiteX3" fmla="*/ 31509 w 228600"/>
                <a:gd name="connsiteY3" fmla="*/ 278321 h 314325"/>
                <a:gd name="connsiteX4" fmla="*/ 75886 w 228600"/>
                <a:gd name="connsiteY4" fmla="*/ 266929 h 314325"/>
                <a:gd name="connsiteX5" fmla="*/ 94374 w 228600"/>
                <a:gd name="connsiteY5" fmla="*/ 239116 h 314325"/>
                <a:gd name="connsiteX6" fmla="*/ 87630 w 228600"/>
                <a:gd name="connsiteY6" fmla="*/ 203502 h 314325"/>
                <a:gd name="connsiteX7" fmla="*/ 70228 w 228600"/>
                <a:gd name="connsiteY7" fmla="*/ 160077 h 314325"/>
                <a:gd name="connsiteX8" fmla="*/ 7144 w 228600"/>
                <a:gd name="connsiteY8" fmla="*/ 7144 h 314325"/>
                <a:gd name="connsiteX9" fmla="*/ 49349 w 228600"/>
                <a:gd name="connsiteY9" fmla="*/ 7144 h 314325"/>
                <a:gd name="connsiteX10" fmla="*/ 117872 w 228600"/>
                <a:gd name="connsiteY10" fmla="*/ 177117 h 314325"/>
                <a:gd name="connsiteX11" fmla="*/ 179432 w 228600"/>
                <a:gd name="connsiteY11" fmla="*/ 7144 h 314325"/>
                <a:gd name="connsiteX12" fmla="*/ 221637 w 228600"/>
                <a:gd name="connsiteY12" fmla="*/ 7144 h 314325"/>
                <a:gd name="connsiteX13" fmla="*/ 122872 w 228600"/>
                <a:gd name="connsiteY13" fmla="*/ 26436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14325">
                  <a:moveTo>
                    <a:pt x="122872" y="264366"/>
                  </a:moveTo>
                  <a:cubicBezTo>
                    <a:pt x="117510" y="278321"/>
                    <a:pt x="106232" y="289960"/>
                    <a:pt x="89049" y="299256"/>
                  </a:cubicBezTo>
                  <a:cubicBezTo>
                    <a:pt x="71866" y="308572"/>
                    <a:pt x="52683" y="313220"/>
                    <a:pt x="31509" y="313220"/>
                  </a:cubicBezTo>
                  <a:lnTo>
                    <a:pt x="31509" y="278321"/>
                  </a:lnTo>
                  <a:cubicBezTo>
                    <a:pt x="48768" y="278321"/>
                    <a:pt x="63551" y="274530"/>
                    <a:pt x="75886" y="266929"/>
                  </a:cubicBezTo>
                  <a:cubicBezTo>
                    <a:pt x="88211" y="259337"/>
                    <a:pt x="94374" y="250060"/>
                    <a:pt x="94374" y="239116"/>
                  </a:cubicBezTo>
                  <a:cubicBezTo>
                    <a:pt x="94374" y="227067"/>
                    <a:pt x="92126" y="215198"/>
                    <a:pt x="87630" y="203502"/>
                  </a:cubicBezTo>
                  <a:cubicBezTo>
                    <a:pt x="83134" y="191795"/>
                    <a:pt x="77324" y="177327"/>
                    <a:pt x="70228" y="160077"/>
                  </a:cubicBezTo>
                  <a:lnTo>
                    <a:pt x="7144" y="7144"/>
                  </a:lnTo>
                  <a:lnTo>
                    <a:pt x="49349" y="7144"/>
                  </a:lnTo>
                  <a:lnTo>
                    <a:pt x="117872" y="177117"/>
                  </a:lnTo>
                  <a:lnTo>
                    <a:pt x="179432" y="7144"/>
                  </a:lnTo>
                  <a:lnTo>
                    <a:pt x="221637" y="7144"/>
                  </a:lnTo>
                  <a:lnTo>
                    <a:pt x="122872" y="264366"/>
                  </a:lnTo>
                  <a:close/>
                </a:path>
              </a:pathLst>
            </a:custGeom>
            <a:solidFill>
              <a:srgbClr val="009740"/>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C9B6E955-AEBE-40D3-BC7E-79665DFC7F41}"/>
                </a:ext>
              </a:extLst>
            </p:cNvPr>
            <p:cNvSpPr/>
            <p:nvPr/>
          </p:nvSpPr>
          <p:spPr>
            <a:xfrm>
              <a:off x="4216730" y="3175851"/>
              <a:ext cx="209550" cy="238125"/>
            </a:xfrm>
            <a:custGeom>
              <a:avLst/>
              <a:gdLst>
                <a:gd name="connsiteX0" fmla="*/ 169859 w 209550"/>
                <a:gd name="connsiteY0" fmla="*/ 150228 h 238125"/>
                <a:gd name="connsiteX1" fmla="*/ 208359 w 209550"/>
                <a:gd name="connsiteY1" fmla="*/ 154953 h 238125"/>
                <a:gd name="connsiteX2" fmla="*/ 176051 w 209550"/>
                <a:gd name="connsiteY2" fmla="*/ 213760 h 238125"/>
                <a:gd name="connsiteX3" fmla="*/ 112204 w 209550"/>
                <a:gd name="connsiteY3" fmla="*/ 235010 h 238125"/>
                <a:gd name="connsiteX4" fmla="*/ 35966 w 209550"/>
                <a:gd name="connsiteY4" fmla="*/ 205759 h 238125"/>
                <a:gd name="connsiteX5" fmla="*/ 7144 w 209550"/>
                <a:gd name="connsiteY5" fmla="*/ 121892 h 238125"/>
                <a:gd name="connsiteX6" fmla="*/ 19545 w 209550"/>
                <a:gd name="connsiteY6" fmla="*/ 60112 h 238125"/>
                <a:gd name="connsiteX7" fmla="*/ 57283 w 209550"/>
                <a:gd name="connsiteY7" fmla="*/ 20383 h 238125"/>
                <a:gd name="connsiteX8" fmla="*/ 112424 w 209550"/>
                <a:gd name="connsiteY8" fmla="*/ 7144 h 238125"/>
                <a:gd name="connsiteX9" fmla="*/ 173984 w 209550"/>
                <a:gd name="connsiteY9" fmla="*/ 25108 h 238125"/>
                <a:gd name="connsiteX10" fmla="*/ 204654 w 209550"/>
                <a:gd name="connsiteY10" fmla="*/ 76114 h 238125"/>
                <a:gd name="connsiteX11" fmla="*/ 166583 w 209550"/>
                <a:gd name="connsiteY11" fmla="*/ 81658 h 238125"/>
                <a:gd name="connsiteX12" fmla="*/ 147333 w 209550"/>
                <a:gd name="connsiteY12" fmla="*/ 48606 h 238125"/>
                <a:gd name="connsiteX13" fmla="*/ 113938 w 209550"/>
                <a:gd name="connsiteY13" fmla="*/ 37519 h 238125"/>
                <a:gd name="connsiteX14" fmla="*/ 65865 w 209550"/>
                <a:gd name="connsiteY14" fmla="*/ 57541 h 238125"/>
                <a:gd name="connsiteX15" fmla="*/ 47377 w 209550"/>
                <a:gd name="connsiteY15" fmla="*/ 120863 h 238125"/>
                <a:gd name="connsiteX16" fmla="*/ 65218 w 209550"/>
                <a:gd name="connsiteY16" fmla="*/ 184709 h 238125"/>
                <a:gd name="connsiteX17" fmla="*/ 111766 w 209550"/>
                <a:gd name="connsiteY17" fmla="*/ 204616 h 238125"/>
                <a:gd name="connsiteX18" fmla="*/ 150266 w 209550"/>
                <a:gd name="connsiteY18" fmla="*/ 191281 h 238125"/>
                <a:gd name="connsiteX19" fmla="*/ 169859 w 209550"/>
                <a:gd name="connsiteY19" fmla="*/ 15022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238125">
                  <a:moveTo>
                    <a:pt x="169859" y="150228"/>
                  </a:moveTo>
                  <a:lnTo>
                    <a:pt x="208359" y="154953"/>
                  </a:lnTo>
                  <a:cubicBezTo>
                    <a:pt x="204149" y="179994"/>
                    <a:pt x="193386" y="199606"/>
                    <a:pt x="176051" y="213760"/>
                  </a:cubicBezTo>
                  <a:cubicBezTo>
                    <a:pt x="158715" y="227924"/>
                    <a:pt x="137436" y="235010"/>
                    <a:pt x="112204" y="235010"/>
                  </a:cubicBezTo>
                  <a:cubicBezTo>
                    <a:pt x="80591" y="235010"/>
                    <a:pt x="55178" y="225257"/>
                    <a:pt x="35966" y="205759"/>
                  </a:cubicBezTo>
                  <a:cubicBezTo>
                    <a:pt x="16745" y="186252"/>
                    <a:pt x="7144" y="158306"/>
                    <a:pt x="7144" y="121892"/>
                  </a:cubicBezTo>
                  <a:cubicBezTo>
                    <a:pt x="7144" y="98355"/>
                    <a:pt x="11278" y="77762"/>
                    <a:pt x="19545" y="60112"/>
                  </a:cubicBezTo>
                  <a:cubicBezTo>
                    <a:pt x="27813" y="42453"/>
                    <a:pt x="40386" y="29213"/>
                    <a:pt x="57283" y="20383"/>
                  </a:cubicBezTo>
                  <a:cubicBezTo>
                    <a:pt x="74171" y="11554"/>
                    <a:pt x="92555" y="7144"/>
                    <a:pt x="112424" y="7144"/>
                  </a:cubicBezTo>
                  <a:cubicBezTo>
                    <a:pt x="137513" y="7144"/>
                    <a:pt x="158029" y="13135"/>
                    <a:pt x="173984" y="25108"/>
                  </a:cubicBezTo>
                  <a:cubicBezTo>
                    <a:pt x="189938" y="37081"/>
                    <a:pt x="200168" y="54083"/>
                    <a:pt x="204654" y="76114"/>
                  </a:cubicBezTo>
                  <a:lnTo>
                    <a:pt x="166583" y="81658"/>
                  </a:lnTo>
                  <a:cubicBezTo>
                    <a:pt x="162954" y="67018"/>
                    <a:pt x="156543" y="55998"/>
                    <a:pt x="147333" y="48606"/>
                  </a:cubicBezTo>
                  <a:cubicBezTo>
                    <a:pt x="138122" y="41215"/>
                    <a:pt x="126997" y="37519"/>
                    <a:pt x="113938" y="37519"/>
                  </a:cubicBezTo>
                  <a:cubicBezTo>
                    <a:pt x="94221" y="37519"/>
                    <a:pt x="78191" y="44187"/>
                    <a:pt x="65865" y="57541"/>
                  </a:cubicBezTo>
                  <a:cubicBezTo>
                    <a:pt x="53540" y="70876"/>
                    <a:pt x="47377" y="91992"/>
                    <a:pt x="47377" y="120863"/>
                  </a:cubicBezTo>
                  <a:cubicBezTo>
                    <a:pt x="47377" y="150152"/>
                    <a:pt x="53330" y="171441"/>
                    <a:pt x="65218" y="184709"/>
                  </a:cubicBezTo>
                  <a:cubicBezTo>
                    <a:pt x="77105" y="197987"/>
                    <a:pt x="92621" y="204616"/>
                    <a:pt x="111766" y="204616"/>
                  </a:cubicBezTo>
                  <a:cubicBezTo>
                    <a:pt x="127130" y="204616"/>
                    <a:pt x="139970" y="200168"/>
                    <a:pt x="150266" y="191281"/>
                  </a:cubicBezTo>
                  <a:cubicBezTo>
                    <a:pt x="160563" y="182394"/>
                    <a:pt x="167097" y="168707"/>
                    <a:pt x="169859" y="150228"/>
                  </a:cubicBezTo>
                  <a:close/>
                </a:path>
              </a:pathLst>
            </a:custGeom>
            <a:solidFill>
              <a:srgbClr val="009740"/>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BAB780A6-E153-405F-B146-EAAECEFA6ADD}"/>
                </a:ext>
              </a:extLst>
            </p:cNvPr>
            <p:cNvSpPr/>
            <p:nvPr/>
          </p:nvSpPr>
          <p:spPr>
            <a:xfrm>
              <a:off x="4439539" y="3175861"/>
              <a:ext cx="228600" cy="238125"/>
            </a:xfrm>
            <a:custGeom>
              <a:avLst/>
              <a:gdLst>
                <a:gd name="connsiteX0" fmla="*/ 7144 w 228600"/>
                <a:gd name="connsiteY0" fmla="*/ 121072 h 238125"/>
                <a:gd name="connsiteX1" fmla="*/ 42815 w 228600"/>
                <a:gd name="connsiteY1" fmla="*/ 31366 h 238125"/>
                <a:gd name="connsiteX2" fmla="*/ 115472 w 228600"/>
                <a:gd name="connsiteY2" fmla="*/ 7144 h 238125"/>
                <a:gd name="connsiteX3" fmla="*/ 193348 w 228600"/>
                <a:gd name="connsiteY3" fmla="*/ 36605 h 238125"/>
                <a:gd name="connsiteX4" fmla="*/ 223590 w 228600"/>
                <a:gd name="connsiteY4" fmla="*/ 117996 h 238125"/>
                <a:gd name="connsiteX5" fmla="*/ 210217 w 228600"/>
                <a:gd name="connsiteY5" fmla="*/ 184204 h 238125"/>
                <a:gd name="connsiteX6" fmla="*/ 171279 w 228600"/>
                <a:gd name="connsiteY6" fmla="*/ 221666 h 238125"/>
                <a:gd name="connsiteX7" fmla="*/ 115481 w 228600"/>
                <a:gd name="connsiteY7" fmla="*/ 235010 h 238125"/>
                <a:gd name="connsiteX8" fmla="*/ 37071 w 228600"/>
                <a:gd name="connsiteY8" fmla="*/ 205654 h 238125"/>
                <a:gd name="connsiteX9" fmla="*/ 7144 w 228600"/>
                <a:gd name="connsiteY9" fmla="*/ 121072 h 238125"/>
                <a:gd name="connsiteX10" fmla="*/ 47387 w 228600"/>
                <a:gd name="connsiteY10" fmla="*/ 121072 h 238125"/>
                <a:gd name="connsiteX11" fmla="*/ 66742 w 228600"/>
                <a:gd name="connsiteY11" fmla="*/ 183785 h 238125"/>
                <a:gd name="connsiteX12" fmla="*/ 115462 w 228600"/>
                <a:gd name="connsiteY12" fmla="*/ 204626 h 238125"/>
                <a:gd name="connsiteX13" fmla="*/ 163973 w 228600"/>
                <a:gd name="connsiteY13" fmla="*/ 183690 h 238125"/>
                <a:gd name="connsiteX14" fmla="*/ 183337 w 228600"/>
                <a:gd name="connsiteY14" fmla="*/ 119853 h 238125"/>
                <a:gd name="connsiteX15" fmla="*/ 163868 w 228600"/>
                <a:gd name="connsiteY15" fmla="*/ 58569 h 238125"/>
                <a:gd name="connsiteX16" fmla="*/ 115462 w 228600"/>
                <a:gd name="connsiteY16" fmla="*/ 37729 h 238125"/>
                <a:gd name="connsiteX17" fmla="*/ 66742 w 228600"/>
                <a:gd name="connsiteY17" fmla="*/ 58464 h 238125"/>
                <a:gd name="connsiteX18" fmla="*/ 47387 w 228600"/>
                <a:gd name="connsiteY18" fmla="*/ 12107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38125">
                  <a:moveTo>
                    <a:pt x="7144" y="121072"/>
                  </a:moveTo>
                  <a:cubicBezTo>
                    <a:pt x="7144" y="80705"/>
                    <a:pt x="19031" y="50797"/>
                    <a:pt x="42815" y="31366"/>
                  </a:cubicBezTo>
                  <a:cubicBezTo>
                    <a:pt x="62684" y="15221"/>
                    <a:pt x="86906" y="7144"/>
                    <a:pt x="115472" y="7144"/>
                  </a:cubicBezTo>
                  <a:cubicBezTo>
                    <a:pt x="147238" y="7144"/>
                    <a:pt x="173193" y="16964"/>
                    <a:pt x="193348" y="36605"/>
                  </a:cubicBezTo>
                  <a:cubicBezTo>
                    <a:pt x="213503" y="56245"/>
                    <a:pt x="223590" y="83372"/>
                    <a:pt x="223590" y="117996"/>
                  </a:cubicBezTo>
                  <a:cubicBezTo>
                    <a:pt x="223590" y="146047"/>
                    <a:pt x="219132" y="168126"/>
                    <a:pt x="210217" y="184204"/>
                  </a:cubicBezTo>
                  <a:cubicBezTo>
                    <a:pt x="201301" y="200282"/>
                    <a:pt x="188319" y="212769"/>
                    <a:pt x="171279" y="221666"/>
                  </a:cubicBezTo>
                  <a:cubicBezTo>
                    <a:pt x="154238" y="230562"/>
                    <a:pt x="135636" y="235010"/>
                    <a:pt x="115481" y="235010"/>
                  </a:cubicBezTo>
                  <a:cubicBezTo>
                    <a:pt x="83144" y="235010"/>
                    <a:pt x="56998" y="225228"/>
                    <a:pt x="37071" y="205654"/>
                  </a:cubicBezTo>
                  <a:cubicBezTo>
                    <a:pt x="17117" y="186080"/>
                    <a:pt x="7144" y="157886"/>
                    <a:pt x="7144" y="121072"/>
                  </a:cubicBezTo>
                  <a:close/>
                  <a:moveTo>
                    <a:pt x="47387" y="121072"/>
                  </a:moveTo>
                  <a:cubicBezTo>
                    <a:pt x="47387" y="149000"/>
                    <a:pt x="53835" y="169897"/>
                    <a:pt x="66742" y="183785"/>
                  </a:cubicBezTo>
                  <a:cubicBezTo>
                    <a:pt x="79639" y="197682"/>
                    <a:pt x="95898" y="204626"/>
                    <a:pt x="115462" y="204626"/>
                  </a:cubicBezTo>
                  <a:cubicBezTo>
                    <a:pt x="134893" y="204626"/>
                    <a:pt x="151067" y="197653"/>
                    <a:pt x="163973" y="183690"/>
                  </a:cubicBezTo>
                  <a:cubicBezTo>
                    <a:pt x="176879" y="169736"/>
                    <a:pt x="183337" y="148457"/>
                    <a:pt x="183337" y="119853"/>
                  </a:cubicBezTo>
                  <a:cubicBezTo>
                    <a:pt x="183337" y="92888"/>
                    <a:pt x="176841" y="72466"/>
                    <a:pt x="163868" y="58569"/>
                  </a:cubicBezTo>
                  <a:cubicBezTo>
                    <a:pt x="150886" y="44682"/>
                    <a:pt x="134750" y="37729"/>
                    <a:pt x="115462" y="37729"/>
                  </a:cubicBezTo>
                  <a:cubicBezTo>
                    <a:pt x="95888" y="37729"/>
                    <a:pt x="79639" y="44644"/>
                    <a:pt x="66742" y="58464"/>
                  </a:cubicBezTo>
                  <a:cubicBezTo>
                    <a:pt x="53835" y="72285"/>
                    <a:pt x="47387" y="93154"/>
                    <a:pt x="47387" y="121072"/>
                  </a:cubicBezTo>
                  <a:close/>
                </a:path>
              </a:pathLst>
            </a:custGeom>
            <a:solidFill>
              <a:srgbClr val="009740"/>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E895FB20-8BC2-4C5C-B5A6-C7A07C810A25}"/>
                </a:ext>
              </a:extLst>
            </p:cNvPr>
            <p:cNvSpPr/>
            <p:nvPr/>
          </p:nvSpPr>
          <p:spPr>
            <a:xfrm>
              <a:off x="4704553"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8"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8"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D6B50C9F-3324-45FF-A96B-80272E11D681}"/>
                </a:ext>
              </a:extLst>
            </p:cNvPr>
            <p:cNvSpPr/>
            <p:nvPr/>
          </p:nvSpPr>
          <p:spPr>
            <a:xfrm>
              <a:off x="4939325"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9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9" y="80639"/>
                    <a:pt x="13669" y="69961"/>
                  </a:cubicBezTo>
                  <a:cubicBezTo>
                    <a:pt x="13669"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3"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sp>
          <p:nvSpPr>
            <p:cNvPr id="126" name="Forme libre : forme 125">
              <a:extLst>
                <a:ext uri="{FF2B5EF4-FFF2-40B4-BE49-F238E27FC236}">
                  <a16:creationId xmlns:a16="http://schemas.microsoft.com/office/drawing/2014/main" id="{A4F2AB2B-2213-4FE4-B9D3-19E56FACF765}"/>
                </a:ext>
              </a:extLst>
            </p:cNvPr>
            <p:cNvSpPr/>
            <p:nvPr/>
          </p:nvSpPr>
          <p:spPr>
            <a:xfrm>
              <a:off x="5179536" y="3180766"/>
              <a:ext cx="200025" cy="228600"/>
            </a:xfrm>
            <a:custGeom>
              <a:avLst/>
              <a:gdLst>
                <a:gd name="connsiteX0" fmla="*/ 159420 w 200025"/>
                <a:gd name="connsiteY0" fmla="*/ 225171 h 228600"/>
                <a:gd name="connsiteX1" fmla="*/ 159420 w 200025"/>
                <a:gd name="connsiteY1" fmla="*/ 193148 h 228600"/>
                <a:gd name="connsiteX2" fmla="*/ 86115 w 200025"/>
                <a:gd name="connsiteY2" fmla="*/ 230105 h 228600"/>
                <a:gd name="connsiteX3" fmla="*/ 47930 w 200025"/>
                <a:gd name="connsiteY3" fmla="*/ 222714 h 228600"/>
                <a:gd name="connsiteX4" fmla="*/ 21612 w 200025"/>
                <a:gd name="connsiteY4" fmla="*/ 204140 h 228600"/>
                <a:gd name="connsiteX5" fmla="*/ 9534 w 200025"/>
                <a:gd name="connsiteY5" fmla="*/ 176736 h 228600"/>
                <a:gd name="connsiteX6" fmla="*/ 7144 w 200025"/>
                <a:gd name="connsiteY6" fmla="*/ 142246 h 228600"/>
                <a:gd name="connsiteX7" fmla="*/ 7144 w 200025"/>
                <a:gd name="connsiteY7" fmla="*/ 7163 h 228600"/>
                <a:gd name="connsiteX8" fmla="*/ 46291 w 200025"/>
                <a:gd name="connsiteY8" fmla="*/ 7163 h 228600"/>
                <a:gd name="connsiteX9" fmla="*/ 46291 w 200025"/>
                <a:gd name="connsiteY9" fmla="*/ 128073 h 228600"/>
                <a:gd name="connsiteX10" fmla="*/ 48682 w 200025"/>
                <a:gd name="connsiteY10" fmla="*/ 167078 h 228600"/>
                <a:gd name="connsiteX11" fmla="*/ 64351 w 200025"/>
                <a:gd name="connsiteY11" fmla="*/ 189967 h 228600"/>
                <a:gd name="connsiteX12" fmla="*/ 93926 w 200025"/>
                <a:gd name="connsiteY12" fmla="*/ 198282 h 228600"/>
                <a:gd name="connsiteX13" fmla="*/ 126997 w 200025"/>
                <a:gd name="connsiteY13" fmla="*/ 189757 h 228600"/>
                <a:gd name="connsiteX14" fmla="*/ 148857 w 200025"/>
                <a:gd name="connsiteY14" fmla="*/ 166554 h 228600"/>
                <a:gd name="connsiteX15" fmla="*/ 155277 w 200025"/>
                <a:gd name="connsiteY15" fmla="*/ 123958 h 228600"/>
                <a:gd name="connsiteX16" fmla="*/ 155277 w 200025"/>
                <a:gd name="connsiteY16" fmla="*/ 7144 h 228600"/>
                <a:gd name="connsiteX17" fmla="*/ 194434 w 200025"/>
                <a:gd name="connsiteY17" fmla="*/ 7144 h 228600"/>
                <a:gd name="connsiteX18" fmla="*/ 194434 w 200025"/>
                <a:gd name="connsiteY18" fmla="*/ 225162 h 228600"/>
                <a:gd name="connsiteX19" fmla="*/ 159420 w 200025"/>
                <a:gd name="connsiteY19" fmla="*/ 22516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025" h="228600">
                  <a:moveTo>
                    <a:pt x="159420" y="225171"/>
                  </a:moveTo>
                  <a:lnTo>
                    <a:pt x="159420" y="193148"/>
                  </a:lnTo>
                  <a:cubicBezTo>
                    <a:pt x="141427" y="217789"/>
                    <a:pt x="116995" y="230105"/>
                    <a:pt x="86115" y="230105"/>
                  </a:cubicBezTo>
                  <a:cubicBezTo>
                    <a:pt x="72476" y="230105"/>
                    <a:pt x="59750" y="227638"/>
                    <a:pt x="47930" y="222714"/>
                  </a:cubicBezTo>
                  <a:cubicBezTo>
                    <a:pt x="36109" y="217789"/>
                    <a:pt x="27337" y="211598"/>
                    <a:pt x="21612" y="204140"/>
                  </a:cubicBezTo>
                  <a:cubicBezTo>
                    <a:pt x="15878" y="196682"/>
                    <a:pt x="11859" y="187547"/>
                    <a:pt x="9534" y="176736"/>
                  </a:cubicBezTo>
                  <a:cubicBezTo>
                    <a:pt x="7934" y="169478"/>
                    <a:pt x="7144" y="157982"/>
                    <a:pt x="7144" y="142246"/>
                  </a:cubicBezTo>
                  <a:lnTo>
                    <a:pt x="7144" y="7163"/>
                  </a:lnTo>
                  <a:lnTo>
                    <a:pt x="46291" y="7163"/>
                  </a:lnTo>
                  <a:lnTo>
                    <a:pt x="46291" y="128073"/>
                  </a:lnTo>
                  <a:cubicBezTo>
                    <a:pt x="46291" y="147371"/>
                    <a:pt x="47082" y="160382"/>
                    <a:pt x="48682" y="167078"/>
                  </a:cubicBezTo>
                  <a:cubicBezTo>
                    <a:pt x="51149" y="176803"/>
                    <a:pt x="56369" y="184423"/>
                    <a:pt x="64351" y="189967"/>
                  </a:cubicBezTo>
                  <a:cubicBezTo>
                    <a:pt x="72323" y="195510"/>
                    <a:pt x="82191" y="198282"/>
                    <a:pt x="93926" y="198282"/>
                  </a:cubicBezTo>
                  <a:cubicBezTo>
                    <a:pt x="105670" y="198282"/>
                    <a:pt x="116700" y="195443"/>
                    <a:pt x="126997" y="189757"/>
                  </a:cubicBezTo>
                  <a:cubicBezTo>
                    <a:pt x="137293" y="184080"/>
                    <a:pt x="144580" y="176346"/>
                    <a:pt x="148857" y="166554"/>
                  </a:cubicBezTo>
                  <a:cubicBezTo>
                    <a:pt x="153133" y="156763"/>
                    <a:pt x="155277" y="142570"/>
                    <a:pt x="155277" y="123958"/>
                  </a:cubicBezTo>
                  <a:lnTo>
                    <a:pt x="155277" y="7144"/>
                  </a:lnTo>
                  <a:lnTo>
                    <a:pt x="194434" y="7144"/>
                  </a:lnTo>
                  <a:lnTo>
                    <a:pt x="194434" y="225162"/>
                  </a:lnTo>
                  <a:lnTo>
                    <a:pt x="159420" y="225162"/>
                  </a:lnTo>
                  <a:close/>
                </a:path>
              </a:pathLst>
            </a:custGeom>
            <a:solidFill>
              <a:srgbClr val="009740"/>
            </a:solidFill>
            <a:ln w="9525" cap="flat">
              <a:noFill/>
              <a:prstDash val="solid"/>
              <a:miter/>
            </a:ln>
          </p:spPr>
          <p:txBody>
            <a:bodyPr rtlCol="0" anchor="ctr"/>
            <a:lstStyle/>
            <a:p>
              <a:endParaRPr lang="fr-FR"/>
            </a:p>
          </p:txBody>
        </p:sp>
        <p:sp>
          <p:nvSpPr>
            <p:cNvPr id="127" name="Forme libre : forme 126">
              <a:extLst>
                <a:ext uri="{FF2B5EF4-FFF2-40B4-BE49-F238E27FC236}">
                  <a16:creationId xmlns:a16="http://schemas.microsoft.com/office/drawing/2014/main" id="{BE5E0E70-CD8A-4E5C-89C0-BC55E0B739F9}"/>
                </a:ext>
              </a:extLst>
            </p:cNvPr>
            <p:cNvSpPr/>
            <p:nvPr/>
          </p:nvSpPr>
          <p:spPr>
            <a:xfrm>
              <a:off x="5429977" y="3097842"/>
              <a:ext cx="47625" cy="314325"/>
            </a:xfrm>
            <a:custGeom>
              <a:avLst/>
              <a:gdLst>
                <a:gd name="connsiteX0" fmla="*/ 7144 w 47625"/>
                <a:gd name="connsiteY0" fmla="*/ 308096 h 314325"/>
                <a:gd name="connsiteX1" fmla="*/ 7144 w 47625"/>
                <a:gd name="connsiteY1" fmla="*/ 7144 h 314325"/>
                <a:gd name="connsiteX2" fmla="*/ 46291 w 47625"/>
                <a:gd name="connsiteY2" fmla="*/ 7144 h 314325"/>
                <a:gd name="connsiteX3" fmla="*/ 46291 w 47625"/>
                <a:gd name="connsiteY3" fmla="*/ 308096 h 314325"/>
                <a:gd name="connsiteX4" fmla="*/ 7144 w 47625"/>
                <a:gd name="connsiteY4" fmla="*/ 308096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7144" y="308096"/>
                  </a:moveTo>
                  <a:lnTo>
                    <a:pt x="7144" y="7144"/>
                  </a:lnTo>
                  <a:lnTo>
                    <a:pt x="46291" y="7144"/>
                  </a:lnTo>
                  <a:lnTo>
                    <a:pt x="46291" y="308096"/>
                  </a:lnTo>
                  <a:lnTo>
                    <a:pt x="7144" y="308096"/>
                  </a:lnTo>
                  <a:close/>
                </a:path>
              </a:pathLst>
            </a:custGeom>
            <a:solidFill>
              <a:srgbClr val="009740"/>
            </a:solidFill>
            <a:ln w="9525" cap="flat">
              <a:noFill/>
              <a:prstDash val="solid"/>
              <a:miter/>
            </a:ln>
          </p:spPr>
          <p:txBody>
            <a:bodyPr rtlCol="0" anchor="ctr"/>
            <a:lstStyle/>
            <a:p>
              <a:endParaRPr lang="fr-FR"/>
            </a:p>
          </p:txBody>
        </p:sp>
        <p:sp>
          <p:nvSpPr>
            <p:cNvPr id="128" name="Forme libre : forme 127">
              <a:extLst>
                <a:ext uri="{FF2B5EF4-FFF2-40B4-BE49-F238E27FC236}">
                  <a16:creationId xmlns:a16="http://schemas.microsoft.com/office/drawing/2014/main" id="{6A1B0552-7334-4F87-A815-458686BFF990}"/>
                </a:ext>
              </a:extLst>
            </p:cNvPr>
            <p:cNvSpPr/>
            <p:nvPr/>
          </p:nvSpPr>
          <p:spPr>
            <a:xfrm>
              <a:off x="5510958" y="3104623"/>
              <a:ext cx="123825" cy="304800"/>
            </a:xfrm>
            <a:custGeom>
              <a:avLst/>
              <a:gdLst>
                <a:gd name="connsiteX0" fmla="*/ 114167 w 123825"/>
                <a:gd name="connsiteY0" fmla="*/ 268262 h 304800"/>
                <a:gd name="connsiteX1" fmla="*/ 119825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2 w 123825"/>
                <a:gd name="connsiteY5" fmla="*/ 237468 h 304800"/>
                <a:gd name="connsiteX6" fmla="*/ 35862 w 123825"/>
                <a:gd name="connsiteY6" fmla="*/ 112043 h 304800"/>
                <a:gd name="connsiteX7" fmla="*/ 7144 w 123825"/>
                <a:gd name="connsiteY7" fmla="*/ 112043 h 304800"/>
                <a:gd name="connsiteX8" fmla="*/ 7144 w 123825"/>
                <a:gd name="connsiteY8" fmla="*/ 83296 h 304800"/>
                <a:gd name="connsiteX9" fmla="*/ 35862 w 123825"/>
                <a:gd name="connsiteY9" fmla="*/ 83296 h 304800"/>
                <a:gd name="connsiteX10" fmla="*/ 35862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1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5"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2" y="259642"/>
                    <a:pt x="35862" y="237468"/>
                  </a:cubicBezTo>
                  <a:lnTo>
                    <a:pt x="35862" y="112043"/>
                  </a:lnTo>
                  <a:lnTo>
                    <a:pt x="7144" y="112043"/>
                  </a:lnTo>
                  <a:lnTo>
                    <a:pt x="7144" y="83296"/>
                  </a:lnTo>
                  <a:lnTo>
                    <a:pt x="35862" y="83296"/>
                  </a:lnTo>
                  <a:lnTo>
                    <a:pt x="35862"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1"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29" name="Forme libre : forme 128">
              <a:extLst>
                <a:ext uri="{FF2B5EF4-FFF2-40B4-BE49-F238E27FC236}">
                  <a16:creationId xmlns:a16="http://schemas.microsoft.com/office/drawing/2014/main" id="{31ED9D06-919C-487A-A0A9-8C7A842308A6}"/>
                </a:ext>
              </a:extLst>
            </p:cNvPr>
            <p:cNvSpPr/>
            <p:nvPr/>
          </p:nvSpPr>
          <p:spPr>
            <a:xfrm>
              <a:off x="5645670" y="3175861"/>
              <a:ext cx="219075" cy="238125"/>
            </a:xfrm>
            <a:custGeom>
              <a:avLst/>
              <a:gdLst>
                <a:gd name="connsiteX0" fmla="*/ 171155 w 219075"/>
                <a:gd name="connsiteY0" fmla="*/ 203187 h 238125"/>
                <a:gd name="connsiteX1" fmla="*/ 129283 w 219075"/>
                <a:gd name="connsiteY1" fmla="*/ 227819 h 238125"/>
                <a:gd name="connsiteX2" fmla="*/ 86106 w 219075"/>
                <a:gd name="connsiteY2" fmla="*/ 235010 h 238125"/>
                <a:gd name="connsiteX3" fmla="*/ 27584 w 219075"/>
                <a:gd name="connsiteY3" fmla="*/ 217456 h 238125"/>
                <a:gd name="connsiteX4" fmla="*/ 7144 w 219075"/>
                <a:gd name="connsiteY4" fmla="*/ 172603 h 238125"/>
                <a:gd name="connsiteX5" fmla="*/ 14869 w 219075"/>
                <a:gd name="connsiteY5" fmla="*/ 143351 h 238125"/>
                <a:gd name="connsiteX6" fmla="*/ 35100 w 219075"/>
                <a:gd name="connsiteY6" fmla="*/ 122111 h 238125"/>
                <a:gd name="connsiteX7" fmla="*/ 63265 w 219075"/>
                <a:gd name="connsiteY7" fmla="*/ 109995 h 238125"/>
                <a:gd name="connsiteX8" fmla="*/ 98069 w 219075"/>
                <a:gd name="connsiteY8" fmla="*/ 104461 h 238125"/>
                <a:gd name="connsiteX9" fmla="*/ 167897 w 219075"/>
                <a:gd name="connsiteY9" fmla="*/ 91726 h 238125"/>
                <a:gd name="connsiteX10" fmla="*/ 168107 w 219075"/>
                <a:gd name="connsiteY10" fmla="*/ 82077 h 238125"/>
                <a:gd name="connsiteX11" fmla="*/ 157010 w 219075"/>
                <a:gd name="connsiteY11" fmla="*/ 50254 h 238125"/>
                <a:gd name="connsiteX12" fmla="*/ 112414 w 219075"/>
                <a:gd name="connsiteY12" fmla="*/ 37738 h 238125"/>
                <a:gd name="connsiteX13" fmla="*/ 71628 w 219075"/>
                <a:gd name="connsiteY13" fmla="*/ 46873 h 238125"/>
                <a:gd name="connsiteX14" fmla="*/ 52159 w 219075"/>
                <a:gd name="connsiteY14" fmla="*/ 79210 h 238125"/>
                <a:gd name="connsiteX15" fmla="*/ 13868 w 219075"/>
                <a:gd name="connsiteY15" fmla="*/ 74276 h 238125"/>
                <a:gd name="connsiteX16" fmla="*/ 31061 w 219075"/>
                <a:gd name="connsiteY16" fmla="*/ 36814 h 238125"/>
                <a:gd name="connsiteX17" fmla="*/ 65646 w 219075"/>
                <a:gd name="connsiteY17" fmla="*/ 14840 h 238125"/>
                <a:gd name="connsiteX18" fmla="*/ 118072 w 219075"/>
                <a:gd name="connsiteY18" fmla="*/ 7144 h 238125"/>
                <a:gd name="connsiteX19" fmla="*/ 166145 w 219075"/>
                <a:gd name="connsiteY19" fmla="*/ 13706 h 238125"/>
                <a:gd name="connsiteX20" fmla="*/ 193338 w 219075"/>
                <a:gd name="connsiteY20" fmla="*/ 30232 h 238125"/>
                <a:gd name="connsiteX21" fmla="*/ 205511 w 219075"/>
                <a:gd name="connsiteY21" fmla="*/ 55378 h 238125"/>
                <a:gd name="connsiteX22" fmla="*/ 207474 w 219075"/>
                <a:gd name="connsiteY22" fmla="*/ 89459 h 238125"/>
                <a:gd name="connsiteX23" fmla="*/ 207474 w 219075"/>
                <a:gd name="connsiteY23" fmla="*/ 138722 h 238125"/>
                <a:gd name="connsiteX24" fmla="*/ 209979 w 219075"/>
                <a:gd name="connsiteY24" fmla="*/ 203902 h 238125"/>
                <a:gd name="connsiteX25" fmla="*/ 219875 w 219075"/>
                <a:gd name="connsiteY25" fmla="*/ 230076 h 238125"/>
                <a:gd name="connsiteX26" fmla="*/ 178975 w 219075"/>
                <a:gd name="connsiteY26" fmla="*/ 230076 h 238125"/>
                <a:gd name="connsiteX27" fmla="*/ 171155 w 219075"/>
                <a:gd name="connsiteY27" fmla="*/ 203187 h 238125"/>
                <a:gd name="connsiteX28" fmla="*/ 167897 w 219075"/>
                <a:gd name="connsiteY28" fmla="*/ 120663 h 238125"/>
                <a:gd name="connsiteX29" fmla="*/ 103937 w 219075"/>
                <a:gd name="connsiteY29" fmla="*/ 134626 h 238125"/>
                <a:gd name="connsiteX30" fmla="*/ 69790 w 219075"/>
                <a:gd name="connsiteY30" fmla="*/ 142008 h 238125"/>
                <a:gd name="connsiteX31" fmla="*/ 54340 w 219075"/>
                <a:gd name="connsiteY31" fmla="*/ 154019 h 238125"/>
                <a:gd name="connsiteX32" fmla="*/ 48911 w 219075"/>
                <a:gd name="connsiteY32" fmla="*/ 171574 h 238125"/>
                <a:gd name="connsiteX33" fmla="*/ 60760 w 219075"/>
                <a:gd name="connsiteY33" fmla="*/ 196215 h 238125"/>
                <a:gd name="connsiteX34" fmla="*/ 95460 w 219075"/>
                <a:gd name="connsiteY34" fmla="*/ 206064 h 238125"/>
                <a:gd name="connsiteX35" fmla="*/ 135703 w 219075"/>
                <a:gd name="connsiteY35" fmla="*/ 196729 h 238125"/>
                <a:gd name="connsiteX36" fmla="*/ 161592 w 219075"/>
                <a:gd name="connsiteY36" fmla="*/ 171164 h 238125"/>
                <a:gd name="connsiteX37" fmla="*/ 167907 w 219075"/>
                <a:gd name="connsiteY37" fmla="*/ 134217 h 238125"/>
                <a:gd name="connsiteX38" fmla="*/ 167907 w 219075"/>
                <a:gd name="connsiteY38" fmla="*/ 1206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9075" h="238125">
                  <a:moveTo>
                    <a:pt x="171155" y="203187"/>
                  </a:moveTo>
                  <a:cubicBezTo>
                    <a:pt x="156658" y="214827"/>
                    <a:pt x="142694" y="223028"/>
                    <a:pt x="129283" y="227819"/>
                  </a:cubicBezTo>
                  <a:cubicBezTo>
                    <a:pt x="115862" y="232610"/>
                    <a:pt x="101470" y="235010"/>
                    <a:pt x="86106" y="235010"/>
                  </a:cubicBezTo>
                  <a:cubicBezTo>
                    <a:pt x="60722" y="235010"/>
                    <a:pt x="41215" y="229162"/>
                    <a:pt x="27584" y="217456"/>
                  </a:cubicBezTo>
                  <a:cubicBezTo>
                    <a:pt x="13944" y="205750"/>
                    <a:pt x="7144" y="190805"/>
                    <a:pt x="7144" y="172603"/>
                  </a:cubicBezTo>
                  <a:cubicBezTo>
                    <a:pt x="7144" y="161925"/>
                    <a:pt x="9715" y="152171"/>
                    <a:pt x="14869" y="143351"/>
                  </a:cubicBezTo>
                  <a:cubicBezTo>
                    <a:pt x="20012" y="134522"/>
                    <a:pt x="26756" y="127435"/>
                    <a:pt x="35100" y="122111"/>
                  </a:cubicBezTo>
                  <a:cubicBezTo>
                    <a:pt x="43434" y="116767"/>
                    <a:pt x="52826" y="112738"/>
                    <a:pt x="63265" y="109995"/>
                  </a:cubicBezTo>
                  <a:cubicBezTo>
                    <a:pt x="70952" y="108090"/>
                    <a:pt x="82544" y="106232"/>
                    <a:pt x="98069" y="104461"/>
                  </a:cubicBezTo>
                  <a:cubicBezTo>
                    <a:pt x="129673" y="100898"/>
                    <a:pt x="152962" y="96660"/>
                    <a:pt x="167897" y="91726"/>
                  </a:cubicBezTo>
                  <a:cubicBezTo>
                    <a:pt x="168040" y="86668"/>
                    <a:pt x="168107" y="83449"/>
                    <a:pt x="168107" y="82077"/>
                  </a:cubicBezTo>
                  <a:cubicBezTo>
                    <a:pt x="168107" y="67027"/>
                    <a:pt x="164402" y="56417"/>
                    <a:pt x="157010" y="50254"/>
                  </a:cubicBezTo>
                  <a:cubicBezTo>
                    <a:pt x="147009" y="41910"/>
                    <a:pt x="132140" y="37738"/>
                    <a:pt x="112414" y="37738"/>
                  </a:cubicBezTo>
                  <a:cubicBezTo>
                    <a:pt x="93993" y="37738"/>
                    <a:pt x="80410" y="40786"/>
                    <a:pt x="71628" y="46873"/>
                  </a:cubicBezTo>
                  <a:cubicBezTo>
                    <a:pt x="62855" y="52969"/>
                    <a:pt x="56359" y="63741"/>
                    <a:pt x="52159" y="79210"/>
                  </a:cubicBezTo>
                  <a:lnTo>
                    <a:pt x="13868" y="74276"/>
                  </a:lnTo>
                  <a:cubicBezTo>
                    <a:pt x="17354" y="58817"/>
                    <a:pt x="23079" y="46330"/>
                    <a:pt x="31061" y="36814"/>
                  </a:cubicBezTo>
                  <a:cubicBezTo>
                    <a:pt x="39033" y="27299"/>
                    <a:pt x="50568" y="19974"/>
                    <a:pt x="65646" y="14840"/>
                  </a:cubicBezTo>
                  <a:cubicBezTo>
                    <a:pt x="80734" y="9716"/>
                    <a:pt x="98203" y="7144"/>
                    <a:pt x="118072" y="7144"/>
                  </a:cubicBezTo>
                  <a:cubicBezTo>
                    <a:pt x="137789" y="7144"/>
                    <a:pt x="153819" y="9325"/>
                    <a:pt x="166145" y="13706"/>
                  </a:cubicBezTo>
                  <a:cubicBezTo>
                    <a:pt x="178470" y="18088"/>
                    <a:pt x="187538" y="23593"/>
                    <a:pt x="193338" y="30232"/>
                  </a:cubicBezTo>
                  <a:cubicBezTo>
                    <a:pt x="199130" y="36862"/>
                    <a:pt x="203197" y="45244"/>
                    <a:pt x="205511" y="55378"/>
                  </a:cubicBezTo>
                  <a:cubicBezTo>
                    <a:pt x="206826" y="61674"/>
                    <a:pt x="207474" y="73038"/>
                    <a:pt x="207474" y="89459"/>
                  </a:cubicBezTo>
                  <a:lnTo>
                    <a:pt x="207474" y="138722"/>
                  </a:lnTo>
                  <a:cubicBezTo>
                    <a:pt x="207474" y="173069"/>
                    <a:pt x="208302" y="194805"/>
                    <a:pt x="209979" y="203902"/>
                  </a:cubicBezTo>
                  <a:cubicBezTo>
                    <a:pt x="211646" y="213008"/>
                    <a:pt x="214941" y="221733"/>
                    <a:pt x="219875" y="230076"/>
                  </a:cubicBezTo>
                  <a:lnTo>
                    <a:pt x="178975" y="230076"/>
                  </a:lnTo>
                  <a:cubicBezTo>
                    <a:pt x="174927" y="222409"/>
                    <a:pt x="172317" y="213446"/>
                    <a:pt x="171155" y="203187"/>
                  </a:cubicBezTo>
                  <a:close/>
                  <a:moveTo>
                    <a:pt x="167897" y="120663"/>
                  </a:moveTo>
                  <a:cubicBezTo>
                    <a:pt x="153676" y="126140"/>
                    <a:pt x="132369" y="130788"/>
                    <a:pt x="103937" y="134626"/>
                  </a:cubicBezTo>
                  <a:cubicBezTo>
                    <a:pt x="87849" y="136808"/>
                    <a:pt x="76457" y="139275"/>
                    <a:pt x="69790" y="142008"/>
                  </a:cubicBezTo>
                  <a:cubicBezTo>
                    <a:pt x="63113" y="144751"/>
                    <a:pt x="57969" y="148752"/>
                    <a:pt x="54340" y="154019"/>
                  </a:cubicBezTo>
                  <a:cubicBezTo>
                    <a:pt x="50711" y="159296"/>
                    <a:pt x="48911" y="165144"/>
                    <a:pt x="48911" y="171574"/>
                  </a:cubicBezTo>
                  <a:cubicBezTo>
                    <a:pt x="48911" y="181432"/>
                    <a:pt x="52854" y="189633"/>
                    <a:pt x="60760" y="196215"/>
                  </a:cubicBezTo>
                  <a:cubicBezTo>
                    <a:pt x="68666" y="202778"/>
                    <a:pt x="80229" y="206064"/>
                    <a:pt x="95460" y="206064"/>
                  </a:cubicBezTo>
                  <a:cubicBezTo>
                    <a:pt x="110538" y="206064"/>
                    <a:pt x="123958" y="202949"/>
                    <a:pt x="135703" y="196729"/>
                  </a:cubicBezTo>
                  <a:cubicBezTo>
                    <a:pt x="147447" y="190500"/>
                    <a:pt x="156086" y="181985"/>
                    <a:pt x="161592" y="171164"/>
                  </a:cubicBezTo>
                  <a:cubicBezTo>
                    <a:pt x="165792" y="162820"/>
                    <a:pt x="167907" y="150504"/>
                    <a:pt x="167907" y="134217"/>
                  </a:cubicBezTo>
                  <a:lnTo>
                    <a:pt x="167907" y="120663"/>
                  </a:lnTo>
                  <a:close/>
                </a:path>
              </a:pathLst>
            </a:custGeom>
            <a:solidFill>
              <a:srgbClr val="009740"/>
            </a:solidFill>
            <a:ln w="9525" cap="flat">
              <a:noFill/>
              <a:prstDash val="solid"/>
              <a:miter/>
            </a:ln>
          </p:spPr>
          <p:txBody>
            <a:bodyPr rtlCol="0" anchor="ctr"/>
            <a:lstStyle/>
            <a:p>
              <a:endParaRPr lang="fr-FR"/>
            </a:p>
          </p:txBody>
        </p:sp>
        <p:sp>
          <p:nvSpPr>
            <p:cNvPr id="130" name="Forme libre : forme 129">
              <a:extLst>
                <a:ext uri="{FF2B5EF4-FFF2-40B4-BE49-F238E27FC236}">
                  <a16:creationId xmlns:a16="http://schemas.microsoft.com/office/drawing/2014/main" id="{C683304A-AE8F-49B8-A3D9-084FF73D89A5}"/>
                </a:ext>
              </a:extLst>
            </p:cNvPr>
            <p:cNvSpPr/>
            <p:nvPr/>
          </p:nvSpPr>
          <p:spPr>
            <a:xfrm>
              <a:off x="5909360" y="3175861"/>
              <a:ext cx="200025" cy="228600"/>
            </a:xfrm>
            <a:custGeom>
              <a:avLst/>
              <a:gdLst>
                <a:gd name="connsiteX0" fmla="*/ 7144 w 200025"/>
                <a:gd name="connsiteY0" fmla="*/ 230076 h 228600"/>
                <a:gd name="connsiteX1" fmla="*/ 7144 w 200025"/>
                <a:gd name="connsiteY1" fmla="*/ 12059 h 228600"/>
                <a:gd name="connsiteX2" fmla="*/ 42386 w 200025"/>
                <a:gd name="connsiteY2" fmla="*/ 12059 h 228600"/>
                <a:gd name="connsiteX3" fmla="*/ 42386 w 200025"/>
                <a:gd name="connsiteY3" fmla="*/ 43062 h 228600"/>
                <a:gd name="connsiteX4" fmla="*/ 115910 w 200025"/>
                <a:gd name="connsiteY4" fmla="*/ 7144 h 228600"/>
                <a:gd name="connsiteX5" fmla="*/ 154305 w 200025"/>
                <a:gd name="connsiteY5" fmla="*/ 14221 h 228600"/>
                <a:gd name="connsiteX6" fmla="*/ 180508 w 200025"/>
                <a:gd name="connsiteY6" fmla="*/ 32795 h 228600"/>
                <a:gd name="connsiteX7" fmla="*/ 192691 w 200025"/>
                <a:gd name="connsiteY7" fmla="*/ 60103 h 228600"/>
                <a:gd name="connsiteX8" fmla="*/ 194872 w 200025"/>
                <a:gd name="connsiteY8" fmla="*/ 96021 h 228600"/>
                <a:gd name="connsiteX9" fmla="*/ 194872 w 200025"/>
                <a:gd name="connsiteY9" fmla="*/ 230067 h 228600"/>
                <a:gd name="connsiteX10" fmla="*/ 155724 w 200025"/>
                <a:gd name="connsiteY10" fmla="*/ 230067 h 228600"/>
                <a:gd name="connsiteX11" fmla="*/ 155724 w 200025"/>
                <a:gd name="connsiteY11" fmla="*/ 97450 h 228600"/>
                <a:gd name="connsiteX12" fmla="*/ 151152 w 200025"/>
                <a:gd name="connsiteY12" fmla="*/ 63684 h 228600"/>
                <a:gd name="connsiteX13" fmla="*/ 134950 w 200025"/>
                <a:gd name="connsiteY13" fmla="*/ 45825 h 228600"/>
                <a:gd name="connsiteX14" fmla="*/ 107652 w 200025"/>
                <a:gd name="connsiteY14" fmla="*/ 39157 h 228600"/>
                <a:gd name="connsiteX15" fmla="*/ 64475 w 200025"/>
                <a:gd name="connsiteY15" fmla="*/ 54140 h 228600"/>
                <a:gd name="connsiteX16" fmla="*/ 46311 w 200025"/>
                <a:gd name="connsiteY16" fmla="*/ 111004 h 228600"/>
                <a:gd name="connsiteX17" fmla="*/ 46311 w 200025"/>
                <a:gd name="connsiteY17" fmla="*/ 230067 h 228600"/>
                <a:gd name="connsiteX18" fmla="*/ 7144 w 200025"/>
                <a:gd name="connsiteY18" fmla="*/ 2300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025" h="228600">
                  <a:moveTo>
                    <a:pt x="7144" y="230076"/>
                  </a:moveTo>
                  <a:lnTo>
                    <a:pt x="7144" y="12059"/>
                  </a:lnTo>
                  <a:lnTo>
                    <a:pt x="42386" y="12059"/>
                  </a:lnTo>
                  <a:lnTo>
                    <a:pt x="42386" y="43062"/>
                  </a:lnTo>
                  <a:cubicBezTo>
                    <a:pt x="59350" y="19107"/>
                    <a:pt x="83858" y="7144"/>
                    <a:pt x="115910" y="7144"/>
                  </a:cubicBezTo>
                  <a:cubicBezTo>
                    <a:pt x="129835" y="7144"/>
                    <a:pt x="142627" y="9506"/>
                    <a:pt x="154305" y="14221"/>
                  </a:cubicBezTo>
                  <a:cubicBezTo>
                    <a:pt x="165973" y="18945"/>
                    <a:pt x="174717" y="25136"/>
                    <a:pt x="180508" y="32795"/>
                  </a:cubicBezTo>
                  <a:cubicBezTo>
                    <a:pt x="186309" y="40472"/>
                    <a:pt x="190376" y="49568"/>
                    <a:pt x="192691" y="60103"/>
                  </a:cubicBezTo>
                  <a:cubicBezTo>
                    <a:pt x="194139" y="66951"/>
                    <a:pt x="194872" y="78924"/>
                    <a:pt x="194872" y="96021"/>
                  </a:cubicBezTo>
                  <a:lnTo>
                    <a:pt x="194872" y="230067"/>
                  </a:lnTo>
                  <a:lnTo>
                    <a:pt x="155724" y="230067"/>
                  </a:lnTo>
                  <a:lnTo>
                    <a:pt x="155724" y="97450"/>
                  </a:lnTo>
                  <a:cubicBezTo>
                    <a:pt x="155724" y="82401"/>
                    <a:pt x="154200" y="71142"/>
                    <a:pt x="151152" y="63684"/>
                  </a:cubicBezTo>
                  <a:cubicBezTo>
                    <a:pt x="148114" y="56226"/>
                    <a:pt x="142704" y="50273"/>
                    <a:pt x="134950" y="45825"/>
                  </a:cubicBezTo>
                  <a:cubicBezTo>
                    <a:pt x="127197" y="41377"/>
                    <a:pt x="118091" y="39157"/>
                    <a:pt x="107652" y="39157"/>
                  </a:cubicBezTo>
                  <a:cubicBezTo>
                    <a:pt x="90973" y="39157"/>
                    <a:pt x="76581" y="44148"/>
                    <a:pt x="64475" y="54140"/>
                  </a:cubicBezTo>
                  <a:cubicBezTo>
                    <a:pt x="52369" y="64132"/>
                    <a:pt x="46311" y="83077"/>
                    <a:pt x="46311" y="111004"/>
                  </a:cubicBezTo>
                  <a:lnTo>
                    <a:pt x="46311" y="230067"/>
                  </a:lnTo>
                  <a:lnTo>
                    <a:pt x="7144" y="230067"/>
                  </a:lnTo>
                  <a:close/>
                </a:path>
              </a:pathLst>
            </a:custGeom>
            <a:solidFill>
              <a:srgbClr val="009740"/>
            </a:solidFill>
            <a:ln w="9525" cap="flat">
              <a:noFill/>
              <a:prstDash val="solid"/>
              <a:miter/>
            </a:ln>
          </p:spPr>
          <p:txBody>
            <a:bodyPr rtlCol="0" anchor="ctr"/>
            <a:lstStyle/>
            <a:p>
              <a:endParaRPr lang="fr-FR"/>
            </a:p>
          </p:txBody>
        </p:sp>
        <p:sp>
          <p:nvSpPr>
            <p:cNvPr id="131" name="Forme libre : forme 130">
              <a:extLst>
                <a:ext uri="{FF2B5EF4-FFF2-40B4-BE49-F238E27FC236}">
                  <a16:creationId xmlns:a16="http://schemas.microsoft.com/office/drawing/2014/main" id="{27A1AAB6-D5E7-432A-8B38-4E3658BB18EB}"/>
                </a:ext>
              </a:extLst>
            </p:cNvPr>
            <p:cNvSpPr/>
            <p:nvPr/>
          </p:nvSpPr>
          <p:spPr>
            <a:xfrm>
              <a:off x="6138265" y="3104623"/>
              <a:ext cx="123825" cy="304800"/>
            </a:xfrm>
            <a:custGeom>
              <a:avLst/>
              <a:gdLst>
                <a:gd name="connsiteX0" fmla="*/ 114167 w 123825"/>
                <a:gd name="connsiteY0" fmla="*/ 268262 h 304800"/>
                <a:gd name="connsiteX1" fmla="*/ 119824 w 123825"/>
                <a:gd name="connsiteY1" fmla="*/ 300904 h 304800"/>
                <a:gd name="connsiteX2" fmla="*/ 90240 w 123825"/>
                <a:gd name="connsiteY2" fmla="*/ 304190 h 304800"/>
                <a:gd name="connsiteX3" fmla="*/ 57178 w 123825"/>
                <a:gd name="connsiteY3" fmla="*/ 297828 h 304800"/>
                <a:gd name="connsiteX4" fmla="*/ 40643 w 123825"/>
                <a:gd name="connsiteY4" fmla="*/ 281092 h 304800"/>
                <a:gd name="connsiteX5" fmla="*/ 35861 w 123825"/>
                <a:gd name="connsiteY5" fmla="*/ 237468 h 304800"/>
                <a:gd name="connsiteX6" fmla="*/ 35861 w 123825"/>
                <a:gd name="connsiteY6" fmla="*/ 112043 h 304800"/>
                <a:gd name="connsiteX7" fmla="*/ 7144 w 123825"/>
                <a:gd name="connsiteY7" fmla="*/ 112043 h 304800"/>
                <a:gd name="connsiteX8" fmla="*/ 7144 w 123825"/>
                <a:gd name="connsiteY8" fmla="*/ 83296 h 304800"/>
                <a:gd name="connsiteX9" fmla="*/ 35861 w 123825"/>
                <a:gd name="connsiteY9" fmla="*/ 83296 h 304800"/>
                <a:gd name="connsiteX10" fmla="*/ 35861 w 123825"/>
                <a:gd name="connsiteY10" fmla="*/ 29309 h 304800"/>
                <a:gd name="connsiteX11" fmla="*/ 74800 w 123825"/>
                <a:gd name="connsiteY11" fmla="*/ 7144 h 304800"/>
                <a:gd name="connsiteX12" fmla="*/ 74800 w 123825"/>
                <a:gd name="connsiteY12" fmla="*/ 83296 h 304800"/>
                <a:gd name="connsiteX13" fmla="*/ 114176 w 123825"/>
                <a:gd name="connsiteY13" fmla="*/ 83296 h 304800"/>
                <a:gd name="connsiteX14" fmla="*/ 114176 w 123825"/>
                <a:gd name="connsiteY14" fmla="*/ 112043 h 304800"/>
                <a:gd name="connsiteX15" fmla="*/ 74800 w 123825"/>
                <a:gd name="connsiteY15" fmla="*/ 112043 h 304800"/>
                <a:gd name="connsiteX16" fmla="*/ 74800 w 123825"/>
                <a:gd name="connsiteY16" fmla="*/ 239525 h 304800"/>
                <a:gd name="connsiteX17" fmla="*/ 76867 w 123825"/>
                <a:gd name="connsiteY17" fmla="*/ 259852 h 304800"/>
                <a:gd name="connsiteX18" fmla="*/ 83610 w 123825"/>
                <a:gd name="connsiteY18" fmla="*/ 267033 h 304800"/>
                <a:gd name="connsiteX19" fmla="*/ 96984 w 123825"/>
                <a:gd name="connsiteY19" fmla="*/ 269700 h 304800"/>
                <a:gd name="connsiteX20" fmla="*/ 114167 w 123825"/>
                <a:gd name="connsiteY20" fmla="*/ 26826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304800">
                  <a:moveTo>
                    <a:pt x="114167" y="268262"/>
                  </a:moveTo>
                  <a:lnTo>
                    <a:pt x="119824" y="300904"/>
                  </a:lnTo>
                  <a:cubicBezTo>
                    <a:pt x="108804" y="303086"/>
                    <a:pt x="98946" y="304190"/>
                    <a:pt x="90240" y="304190"/>
                  </a:cubicBezTo>
                  <a:cubicBezTo>
                    <a:pt x="76029" y="304190"/>
                    <a:pt x="65008" y="302066"/>
                    <a:pt x="57178" y="297828"/>
                  </a:cubicBezTo>
                  <a:cubicBezTo>
                    <a:pt x="49349" y="293589"/>
                    <a:pt x="43834" y="288007"/>
                    <a:pt x="40643" y="281092"/>
                  </a:cubicBezTo>
                  <a:cubicBezTo>
                    <a:pt x="37452" y="274177"/>
                    <a:pt x="35861" y="259642"/>
                    <a:pt x="35861" y="237468"/>
                  </a:cubicBezTo>
                  <a:lnTo>
                    <a:pt x="35861" y="112043"/>
                  </a:lnTo>
                  <a:lnTo>
                    <a:pt x="7144" y="112043"/>
                  </a:lnTo>
                  <a:lnTo>
                    <a:pt x="7144" y="83296"/>
                  </a:lnTo>
                  <a:lnTo>
                    <a:pt x="35861" y="83296"/>
                  </a:lnTo>
                  <a:lnTo>
                    <a:pt x="35861" y="29309"/>
                  </a:lnTo>
                  <a:lnTo>
                    <a:pt x="74800" y="7144"/>
                  </a:lnTo>
                  <a:lnTo>
                    <a:pt x="74800" y="83296"/>
                  </a:lnTo>
                  <a:lnTo>
                    <a:pt x="114176" y="83296"/>
                  </a:lnTo>
                  <a:lnTo>
                    <a:pt x="114176" y="112043"/>
                  </a:lnTo>
                  <a:lnTo>
                    <a:pt x="74800" y="112043"/>
                  </a:lnTo>
                  <a:lnTo>
                    <a:pt x="74800" y="239525"/>
                  </a:lnTo>
                  <a:cubicBezTo>
                    <a:pt x="74800" y="250060"/>
                    <a:pt x="75486" y="256842"/>
                    <a:pt x="76867" y="259852"/>
                  </a:cubicBezTo>
                  <a:cubicBezTo>
                    <a:pt x="78248" y="262861"/>
                    <a:pt x="80496" y="265252"/>
                    <a:pt x="83610" y="267033"/>
                  </a:cubicBezTo>
                  <a:cubicBezTo>
                    <a:pt x="86725" y="268824"/>
                    <a:pt x="91183" y="269700"/>
                    <a:pt x="96984" y="269700"/>
                  </a:cubicBezTo>
                  <a:cubicBezTo>
                    <a:pt x="101327" y="269700"/>
                    <a:pt x="107061" y="269224"/>
                    <a:pt x="114167" y="268262"/>
                  </a:cubicBezTo>
                  <a:close/>
                </a:path>
              </a:pathLst>
            </a:custGeom>
            <a:solidFill>
              <a:srgbClr val="009740"/>
            </a:solidFill>
            <a:ln w="9525" cap="flat">
              <a:noFill/>
              <a:prstDash val="solid"/>
              <a:miter/>
            </a:ln>
          </p:spPr>
          <p:txBody>
            <a:bodyPr rtlCol="0" anchor="ctr"/>
            <a:lstStyle/>
            <a:p>
              <a:endParaRPr lang="fr-FR"/>
            </a:p>
          </p:txBody>
        </p:sp>
        <p:sp>
          <p:nvSpPr>
            <p:cNvPr id="132" name="Forme libre : forme 131">
              <a:extLst>
                <a:ext uri="{FF2B5EF4-FFF2-40B4-BE49-F238E27FC236}">
                  <a16:creationId xmlns:a16="http://schemas.microsoft.com/office/drawing/2014/main" id="{081F4768-AA88-4390-BEDB-4DB6452E4DBC}"/>
                </a:ext>
              </a:extLst>
            </p:cNvPr>
            <p:cNvSpPr/>
            <p:nvPr/>
          </p:nvSpPr>
          <p:spPr>
            <a:xfrm>
              <a:off x="6270577" y="3175861"/>
              <a:ext cx="200025" cy="238125"/>
            </a:xfrm>
            <a:custGeom>
              <a:avLst/>
              <a:gdLst>
                <a:gd name="connsiteX0" fmla="*/ 7144 w 200025"/>
                <a:gd name="connsiteY0" fmla="*/ 165002 h 238125"/>
                <a:gd name="connsiteX1" fmla="*/ 45863 w 200025"/>
                <a:gd name="connsiteY1" fmla="*/ 159248 h 238125"/>
                <a:gd name="connsiteX2" fmla="*/ 64027 w 200025"/>
                <a:gd name="connsiteY2" fmla="*/ 192910 h 238125"/>
                <a:gd name="connsiteX3" fmla="*/ 105680 w 200025"/>
                <a:gd name="connsiteY3" fmla="*/ 204616 h 238125"/>
                <a:gd name="connsiteX4" fmla="*/ 145704 w 200025"/>
                <a:gd name="connsiteY4" fmla="*/ 194253 h 238125"/>
                <a:gd name="connsiteX5" fmla="*/ 158753 w 200025"/>
                <a:gd name="connsiteY5" fmla="*/ 169926 h 238125"/>
                <a:gd name="connsiteX6" fmla="*/ 147228 w 200025"/>
                <a:gd name="connsiteY6" fmla="*/ 150219 h 238125"/>
                <a:gd name="connsiteX7" fmla="*/ 107204 w 200025"/>
                <a:gd name="connsiteY7" fmla="*/ 137703 h 238125"/>
                <a:gd name="connsiteX8" fmla="*/ 47482 w 200025"/>
                <a:gd name="connsiteY8" fmla="*/ 119948 h 238125"/>
                <a:gd name="connsiteX9" fmla="*/ 22260 w 200025"/>
                <a:gd name="connsiteY9" fmla="*/ 99212 h 238125"/>
                <a:gd name="connsiteX10" fmla="*/ 13668 w 200025"/>
                <a:gd name="connsiteY10" fmla="*/ 69961 h 238125"/>
                <a:gd name="connsiteX11" fmla="*/ 20736 w 200025"/>
                <a:gd name="connsiteY11" fmla="*/ 42967 h 238125"/>
                <a:gd name="connsiteX12" fmla="*/ 39986 w 200025"/>
                <a:gd name="connsiteY12" fmla="*/ 22336 h 238125"/>
                <a:gd name="connsiteX13" fmla="*/ 64884 w 200025"/>
                <a:gd name="connsiteY13" fmla="*/ 11554 h 238125"/>
                <a:gd name="connsiteX14" fmla="*/ 98717 w 200025"/>
                <a:gd name="connsiteY14" fmla="*/ 7144 h 238125"/>
                <a:gd name="connsiteX15" fmla="*/ 146466 w 200025"/>
                <a:gd name="connsiteY15" fmla="*/ 14526 h 238125"/>
                <a:gd name="connsiteX16" fmla="*/ 176813 w 200025"/>
                <a:gd name="connsiteY16" fmla="*/ 34547 h 238125"/>
                <a:gd name="connsiteX17" fmla="*/ 190300 w 200025"/>
                <a:gd name="connsiteY17" fmla="*/ 68313 h 238125"/>
                <a:gd name="connsiteX18" fmla="*/ 152010 w 200025"/>
                <a:gd name="connsiteY18" fmla="*/ 73247 h 238125"/>
                <a:gd name="connsiteX19" fmla="*/ 136893 w 200025"/>
                <a:gd name="connsiteY19" fmla="*/ 46968 h 238125"/>
                <a:gd name="connsiteX20" fmla="*/ 101546 w 200025"/>
                <a:gd name="connsiteY20" fmla="*/ 37529 h 238125"/>
                <a:gd name="connsiteX21" fmla="*/ 63037 w 200025"/>
                <a:gd name="connsiteY21" fmla="*/ 45949 h 238125"/>
                <a:gd name="connsiteX22" fmla="*/ 51511 w 200025"/>
                <a:gd name="connsiteY22" fmla="*/ 65656 h 238125"/>
                <a:gd name="connsiteX23" fmla="*/ 56293 w 200025"/>
                <a:gd name="connsiteY23" fmla="*/ 78581 h 238125"/>
                <a:gd name="connsiteX24" fmla="*/ 71304 w 200025"/>
                <a:gd name="connsiteY24" fmla="*/ 88430 h 238125"/>
                <a:gd name="connsiteX25" fmla="*/ 105889 w 200025"/>
                <a:gd name="connsiteY25" fmla="*/ 97869 h 238125"/>
                <a:gd name="connsiteX26" fmla="*/ 163868 w 200025"/>
                <a:gd name="connsiteY26" fmla="*/ 115014 h 238125"/>
                <a:gd name="connsiteX27" fmla="*/ 189643 w 200025"/>
                <a:gd name="connsiteY27" fmla="*/ 134417 h 238125"/>
                <a:gd name="connsiteX28" fmla="*/ 198987 w 200025"/>
                <a:gd name="connsiteY28" fmla="*/ 166021 h 238125"/>
                <a:gd name="connsiteX29" fmla="*/ 187576 w 200025"/>
                <a:gd name="connsiteY29" fmla="*/ 200816 h 238125"/>
                <a:gd name="connsiteX30" fmla="*/ 154619 w 200025"/>
                <a:gd name="connsiteY30" fmla="*/ 226066 h 238125"/>
                <a:gd name="connsiteX31" fmla="*/ 105889 w 200025"/>
                <a:gd name="connsiteY31" fmla="*/ 235001 h 238125"/>
                <a:gd name="connsiteX32" fmla="*/ 37262 w 200025"/>
                <a:gd name="connsiteY32" fmla="*/ 217341 h 238125"/>
                <a:gd name="connsiteX33" fmla="*/ 7144 w 200025"/>
                <a:gd name="connsiteY33" fmla="*/ 16500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38125">
                  <a:moveTo>
                    <a:pt x="7144" y="165002"/>
                  </a:moveTo>
                  <a:lnTo>
                    <a:pt x="45863" y="159248"/>
                  </a:lnTo>
                  <a:cubicBezTo>
                    <a:pt x="48044" y="173898"/>
                    <a:pt x="54093" y="185118"/>
                    <a:pt x="64027" y="192910"/>
                  </a:cubicBezTo>
                  <a:cubicBezTo>
                    <a:pt x="73952" y="200711"/>
                    <a:pt x="87840" y="204616"/>
                    <a:pt x="105680" y="204616"/>
                  </a:cubicBezTo>
                  <a:cubicBezTo>
                    <a:pt x="123663" y="204616"/>
                    <a:pt x="137008" y="201168"/>
                    <a:pt x="145704" y="194253"/>
                  </a:cubicBezTo>
                  <a:cubicBezTo>
                    <a:pt x="154400" y="187338"/>
                    <a:pt x="158753" y="179232"/>
                    <a:pt x="158753" y="169926"/>
                  </a:cubicBezTo>
                  <a:cubicBezTo>
                    <a:pt x="158753" y="161573"/>
                    <a:pt x="154915" y="155010"/>
                    <a:pt x="147228" y="150219"/>
                  </a:cubicBezTo>
                  <a:cubicBezTo>
                    <a:pt x="141865" y="146933"/>
                    <a:pt x="128521" y="142761"/>
                    <a:pt x="107204" y="137703"/>
                  </a:cubicBezTo>
                  <a:cubicBezTo>
                    <a:pt x="78486" y="130855"/>
                    <a:pt x="58588" y="124939"/>
                    <a:pt x="47482" y="119948"/>
                  </a:cubicBezTo>
                  <a:cubicBezTo>
                    <a:pt x="36395" y="114957"/>
                    <a:pt x="27975" y="108042"/>
                    <a:pt x="22260" y="99212"/>
                  </a:cubicBezTo>
                  <a:cubicBezTo>
                    <a:pt x="16526" y="90383"/>
                    <a:pt x="13668" y="80639"/>
                    <a:pt x="13668" y="69961"/>
                  </a:cubicBezTo>
                  <a:cubicBezTo>
                    <a:pt x="13668" y="60236"/>
                    <a:pt x="16021" y="51245"/>
                    <a:pt x="20736" y="42967"/>
                  </a:cubicBezTo>
                  <a:cubicBezTo>
                    <a:pt x="25441" y="34690"/>
                    <a:pt x="31861" y="27813"/>
                    <a:pt x="39986" y="22336"/>
                  </a:cubicBezTo>
                  <a:cubicBezTo>
                    <a:pt x="46072" y="18097"/>
                    <a:pt x="54378" y="14507"/>
                    <a:pt x="64884" y="11554"/>
                  </a:cubicBezTo>
                  <a:cubicBezTo>
                    <a:pt x="75400" y="8611"/>
                    <a:pt x="86668" y="7144"/>
                    <a:pt x="98717" y="7144"/>
                  </a:cubicBezTo>
                  <a:cubicBezTo>
                    <a:pt x="116834" y="7144"/>
                    <a:pt x="132760" y="9611"/>
                    <a:pt x="146466" y="14526"/>
                  </a:cubicBezTo>
                  <a:cubicBezTo>
                    <a:pt x="160163" y="19460"/>
                    <a:pt x="170288" y="26127"/>
                    <a:pt x="176813" y="34547"/>
                  </a:cubicBezTo>
                  <a:cubicBezTo>
                    <a:pt x="183347" y="42967"/>
                    <a:pt x="187833" y="54216"/>
                    <a:pt x="190300" y="68313"/>
                  </a:cubicBezTo>
                  <a:lnTo>
                    <a:pt x="152010" y="73247"/>
                  </a:lnTo>
                  <a:cubicBezTo>
                    <a:pt x="150266" y="62027"/>
                    <a:pt x="145228" y="53264"/>
                    <a:pt x="136893" y="46968"/>
                  </a:cubicBezTo>
                  <a:cubicBezTo>
                    <a:pt x="128549" y="40681"/>
                    <a:pt x="116777" y="37529"/>
                    <a:pt x="101546" y="37529"/>
                  </a:cubicBezTo>
                  <a:cubicBezTo>
                    <a:pt x="83553" y="37529"/>
                    <a:pt x="70733" y="40338"/>
                    <a:pt x="63037" y="45949"/>
                  </a:cubicBezTo>
                  <a:cubicBezTo>
                    <a:pt x="55350" y="51559"/>
                    <a:pt x="51511" y="58131"/>
                    <a:pt x="51511" y="65656"/>
                  </a:cubicBezTo>
                  <a:cubicBezTo>
                    <a:pt x="51511" y="70447"/>
                    <a:pt x="53102" y="74752"/>
                    <a:pt x="56293" y="78581"/>
                  </a:cubicBezTo>
                  <a:cubicBezTo>
                    <a:pt x="59484" y="82553"/>
                    <a:pt x="64484" y="85839"/>
                    <a:pt x="71304" y="88430"/>
                  </a:cubicBezTo>
                  <a:cubicBezTo>
                    <a:pt x="75219" y="89802"/>
                    <a:pt x="86744" y="92955"/>
                    <a:pt x="105889" y="97869"/>
                  </a:cubicBezTo>
                  <a:cubicBezTo>
                    <a:pt x="133588" y="104851"/>
                    <a:pt x="152915" y="110566"/>
                    <a:pt x="163868" y="115014"/>
                  </a:cubicBezTo>
                  <a:cubicBezTo>
                    <a:pt x="174812" y="119462"/>
                    <a:pt x="183404" y="125930"/>
                    <a:pt x="189643" y="134417"/>
                  </a:cubicBezTo>
                  <a:cubicBezTo>
                    <a:pt x="195872" y="142904"/>
                    <a:pt x="198987" y="153438"/>
                    <a:pt x="198987" y="166021"/>
                  </a:cubicBezTo>
                  <a:cubicBezTo>
                    <a:pt x="198987" y="178346"/>
                    <a:pt x="195186" y="189938"/>
                    <a:pt x="187576" y="200816"/>
                  </a:cubicBezTo>
                  <a:cubicBezTo>
                    <a:pt x="179956" y="211703"/>
                    <a:pt x="168974" y="220113"/>
                    <a:pt x="154619" y="226066"/>
                  </a:cubicBezTo>
                  <a:cubicBezTo>
                    <a:pt x="140256" y="232019"/>
                    <a:pt x="124016" y="235001"/>
                    <a:pt x="105889" y="235001"/>
                  </a:cubicBezTo>
                  <a:cubicBezTo>
                    <a:pt x="75876" y="235001"/>
                    <a:pt x="52997" y="229114"/>
                    <a:pt x="37262" y="217341"/>
                  </a:cubicBezTo>
                  <a:cubicBezTo>
                    <a:pt x="21527" y="205569"/>
                    <a:pt x="11497" y="188138"/>
                    <a:pt x="7144" y="165002"/>
                  </a:cubicBezTo>
                  <a:close/>
                </a:path>
              </a:pathLst>
            </a:custGeom>
            <a:solidFill>
              <a:srgbClr val="009740"/>
            </a:solidFill>
            <a:ln w="9525" cap="flat">
              <a:noFill/>
              <a:prstDash val="solid"/>
              <a:miter/>
            </a:ln>
          </p:spPr>
          <p:txBody>
            <a:bodyPr rtlCol="0" anchor="ctr"/>
            <a:lstStyle/>
            <a:p>
              <a:endParaRPr lang="fr-FR"/>
            </a:p>
          </p:txBody>
        </p:sp>
      </p:grpSp>
      <p:pic>
        <p:nvPicPr>
          <p:cNvPr id="4" name="Picture 2" descr="ALTARES-D&amp;B - L'ASSOCIATION FRANCAISE DES CREDIT MANAGERS ET CONSEILS">
            <a:extLst>
              <a:ext uri="{FF2B5EF4-FFF2-40B4-BE49-F238E27FC236}">
                <a16:creationId xmlns:a16="http://schemas.microsoft.com/office/drawing/2014/main" id="{A0620342-F05C-48B5-97F0-1509497DE39E}"/>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64113" y="6581283"/>
            <a:ext cx="384102" cy="2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6945"/>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2" r:id="rId3"/>
    <p:sldLayoutId id="2147483694" r:id="rId4"/>
    <p:sldLayoutId id="2147483705" r:id="rId5"/>
    <p:sldLayoutId id="2147483707" r:id="rId6"/>
    <p:sldLayoutId id="2147483697" r:id="rId7"/>
    <p:sldLayoutId id="2147483702" r:id="rId8"/>
    <p:sldLayoutId id="2147483703" r:id="rId9"/>
    <p:sldLayoutId id="2147483708" r:id="rId10"/>
    <p:sldLayoutId id="2147483711" r:id="rId11"/>
    <p:sldLayoutId id="2147483712" r:id="rId12"/>
  </p:sldLayoutIdLst>
  <p:transition/>
  <p:txStyles>
    <p:title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p:titleStyle>
    <p:body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image" Target="../media/image6.png"/><Relationship Id="rId5" Type="http://schemas.openxmlformats.org/officeDocument/2006/relationships/image" Target="../media/image4.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7.emf"/><Relationship Id="rId11" Type="http://schemas.openxmlformats.org/officeDocument/2006/relationships/image" Target="../media/image12.png"/><Relationship Id="rId5" Type="http://schemas.openxmlformats.org/officeDocument/2006/relationships/oleObject" Target="../embeddings/oleObject10.bin"/><Relationship Id="rId15" Type="http://schemas.openxmlformats.org/officeDocument/2006/relationships/chart" Target="../charts/chart6.xml"/><Relationship Id="rId10" Type="http://schemas.openxmlformats.org/officeDocument/2006/relationships/image" Target="../media/image11.svg"/><Relationship Id="rId4" Type="http://schemas.openxmlformats.org/officeDocument/2006/relationships/notesSlide" Target="../notesSlides/notesSlide3.xml"/><Relationship Id="rId9" Type="http://schemas.openxmlformats.org/officeDocument/2006/relationships/image" Target="../media/image10.png"/><Relationship Id="rId14" Type="http://schemas.openxmlformats.org/officeDocument/2006/relationships/chart" Target="../charts/chart5.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0" Type="http://schemas.openxmlformats.org/officeDocument/2006/relationships/image" Target="../media/image12.png"/><Relationship Id="rId4" Type="http://schemas.openxmlformats.org/officeDocument/2006/relationships/oleObject" Target="../embeddings/oleObject11.bin"/><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2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12.bin"/><Relationship Id="rId9" Type="http://schemas.openxmlformats.org/officeDocument/2006/relationships/image" Target="../media/image11.sv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chart" Target="../charts/chart8.xml"/><Relationship Id="rId2" Type="http://schemas.openxmlformats.org/officeDocument/2006/relationships/tags" Target="../tags/tag60.xml"/><Relationship Id="rId16" Type="http://schemas.openxmlformats.org/officeDocument/2006/relationships/image" Target="../media/image17.png"/><Relationship Id="rId1" Type="http://schemas.openxmlformats.org/officeDocument/2006/relationships/tags" Target="../tags/tag59.xml"/><Relationship Id="rId6" Type="http://schemas.openxmlformats.org/officeDocument/2006/relationships/chart" Target="../charts/chart7.xml"/><Relationship Id="rId11" Type="http://schemas.openxmlformats.org/officeDocument/2006/relationships/image" Target="../media/image12.png"/><Relationship Id="rId5" Type="http://schemas.openxmlformats.org/officeDocument/2006/relationships/image" Target="../media/image27.emf"/><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oleObject" Target="../embeddings/oleObject13.bin"/><Relationship Id="rId9" Type="http://schemas.openxmlformats.org/officeDocument/2006/relationships/image" Target="../media/image10.png"/><Relationship Id="rId1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oleObject" Target="../embeddings/oleObject14.bin"/><Relationship Id="rId7" Type="http://schemas.openxmlformats.org/officeDocument/2006/relationships/image" Target="../media/image10.png"/><Relationship Id="rId12" Type="http://schemas.openxmlformats.org/officeDocument/2006/relationships/image" Target="../media/image15.jpeg"/><Relationship Id="rId17" Type="http://schemas.microsoft.com/office/2014/relationships/chartEx" Target="../charts/chartEx4.xml"/><Relationship Id="rId2" Type="http://schemas.openxmlformats.org/officeDocument/2006/relationships/slideLayout" Target="../slideLayouts/slideLayout1.xml"/><Relationship Id="rId16" Type="http://schemas.openxmlformats.org/officeDocument/2006/relationships/image" Target="../media/image26.svg"/><Relationship Id="rId1" Type="http://schemas.openxmlformats.org/officeDocument/2006/relationships/tags" Target="../tags/tag61.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25.png"/><Relationship Id="rId10" Type="http://schemas.openxmlformats.org/officeDocument/2006/relationships/image" Target="../media/image13.svg"/><Relationship Id="rId19" Type="http://schemas.openxmlformats.org/officeDocument/2006/relationships/image" Target="../media/image24.png"/><Relationship Id="rId4" Type="http://schemas.openxmlformats.org/officeDocument/2006/relationships/image" Target="../media/image4.emf"/><Relationship Id="rId9" Type="http://schemas.openxmlformats.org/officeDocument/2006/relationships/image" Target="../media/image12.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27.emf"/><Relationship Id="rId18" Type="http://schemas.openxmlformats.org/officeDocument/2006/relationships/image" Target="../media/image33.png"/><Relationship Id="rId26" Type="http://schemas.openxmlformats.org/officeDocument/2006/relationships/image" Target="../media/image14.jpeg"/><Relationship Id="rId3" Type="http://schemas.openxmlformats.org/officeDocument/2006/relationships/tags" Target="../tags/tag64.xml"/><Relationship Id="rId21" Type="http://schemas.openxmlformats.org/officeDocument/2006/relationships/image" Target="../media/image9.svg"/><Relationship Id="rId7" Type="http://schemas.openxmlformats.org/officeDocument/2006/relationships/tags" Target="../tags/tag68.xml"/><Relationship Id="rId12" Type="http://schemas.openxmlformats.org/officeDocument/2006/relationships/oleObject" Target="../embeddings/oleObject15.bin"/><Relationship Id="rId17" Type="http://schemas.openxmlformats.org/officeDocument/2006/relationships/image" Target="../media/image32.png"/><Relationship Id="rId25" Type="http://schemas.openxmlformats.org/officeDocument/2006/relationships/image" Target="../media/image13.svg"/><Relationship Id="rId2" Type="http://schemas.openxmlformats.org/officeDocument/2006/relationships/tags" Target="../tags/tag63.xml"/><Relationship Id="rId16" Type="http://schemas.openxmlformats.org/officeDocument/2006/relationships/image" Target="../media/image31.png"/><Relationship Id="rId20" Type="http://schemas.openxmlformats.org/officeDocument/2006/relationships/image" Target="../media/image8.png"/><Relationship Id="rId29" Type="http://schemas.openxmlformats.org/officeDocument/2006/relationships/image" Target="../media/image17.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1.xml"/><Relationship Id="rId24" Type="http://schemas.openxmlformats.org/officeDocument/2006/relationships/image" Target="../media/image12.png"/><Relationship Id="rId5" Type="http://schemas.openxmlformats.org/officeDocument/2006/relationships/tags" Target="../tags/tag66.xml"/><Relationship Id="rId15" Type="http://schemas.openxmlformats.org/officeDocument/2006/relationships/image" Target="../media/image30.png"/><Relationship Id="rId23" Type="http://schemas.openxmlformats.org/officeDocument/2006/relationships/image" Target="../media/image11.svg"/><Relationship Id="rId28" Type="http://schemas.openxmlformats.org/officeDocument/2006/relationships/image" Target="../media/image16.png"/><Relationship Id="rId10" Type="http://schemas.openxmlformats.org/officeDocument/2006/relationships/tags" Target="../tags/tag71.xml"/><Relationship Id="rId19" Type="http://schemas.openxmlformats.org/officeDocument/2006/relationships/image" Target="../media/image3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chart" Target="../charts/chart9.xml"/><Relationship Id="rId22" Type="http://schemas.openxmlformats.org/officeDocument/2006/relationships/image" Target="../media/image10.png"/><Relationship Id="rId27"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image" Target="../media/image35.png"/><Relationship Id="rId2" Type="http://schemas.openxmlformats.org/officeDocument/2006/relationships/tags" Target="../tags/tag73.xml"/><Relationship Id="rId16" Type="http://schemas.openxmlformats.org/officeDocument/2006/relationships/chart" Target="../charts/chart10.xml"/><Relationship Id="rId1" Type="http://schemas.openxmlformats.org/officeDocument/2006/relationships/tags" Target="../tags/tag7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16.bin"/><Relationship Id="rId9" Type="http://schemas.openxmlformats.org/officeDocument/2006/relationships/image" Target="../media/image11.sv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oleObject" Target="../embeddings/oleObject17.bin"/><Relationship Id="rId7" Type="http://schemas.openxmlformats.org/officeDocument/2006/relationships/image" Target="../media/image10.png"/><Relationship Id="rId12" Type="http://schemas.openxmlformats.org/officeDocument/2006/relationships/image" Target="../media/image15.jpeg"/><Relationship Id="rId17" Type="http://schemas.microsoft.com/office/2014/relationships/chartEx" Target="../charts/chartEx5.xml"/><Relationship Id="rId2" Type="http://schemas.openxmlformats.org/officeDocument/2006/relationships/slideLayout" Target="../slideLayouts/slideLayout1.xml"/><Relationship Id="rId16" Type="http://schemas.openxmlformats.org/officeDocument/2006/relationships/image" Target="../media/image26.svg"/><Relationship Id="rId1" Type="http://schemas.openxmlformats.org/officeDocument/2006/relationships/tags" Target="../tags/tag74.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25.png"/><Relationship Id="rId10" Type="http://schemas.openxmlformats.org/officeDocument/2006/relationships/image" Target="../media/image13.svg"/><Relationship Id="rId19" Type="http://schemas.openxmlformats.org/officeDocument/2006/relationships/image" Target="../media/image24.png"/><Relationship Id="rId4" Type="http://schemas.openxmlformats.org/officeDocument/2006/relationships/image" Target="../media/image4.emf"/><Relationship Id="rId9" Type="http://schemas.openxmlformats.org/officeDocument/2006/relationships/image" Target="../media/image12.pn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18" Type="http://schemas.openxmlformats.org/officeDocument/2006/relationships/image" Target="../media/image13.svg"/><Relationship Id="rId3" Type="http://schemas.openxmlformats.org/officeDocument/2006/relationships/slideLayout" Target="../slideLayouts/slideLayout1.xml"/><Relationship Id="rId21" Type="http://schemas.openxmlformats.org/officeDocument/2006/relationships/image" Target="../media/image16.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12.png"/><Relationship Id="rId2" Type="http://schemas.openxmlformats.org/officeDocument/2006/relationships/tags" Target="../tags/tag76.xml"/><Relationship Id="rId16" Type="http://schemas.openxmlformats.org/officeDocument/2006/relationships/image" Target="../media/image11.svg"/><Relationship Id="rId20" Type="http://schemas.openxmlformats.org/officeDocument/2006/relationships/image" Target="../media/image15.jpeg"/><Relationship Id="rId1" Type="http://schemas.openxmlformats.org/officeDocument/2006/relationships/tags" Target="../tags/tag75.xml"/><Relationship Id="rId6" Type="http://schemas.openxmlformats.org/officeDocument/2006/relationships/image" Target="../media/image27.emf"/><Relationship Id="rId11" Type="http://schemas.openxmlformats.org/officeDocument/2006/relationships/image" Target="../media/image40.png"/><Relationship Id="rId5" Type="http://schemas.openxmlformats.org/officeDocument/2006/relationships/oleObject" Target="../embeddings/oleObject18.bin"/><Relationship Id="rId15" Type="http://schemas.openxmlformats.org/officeDocument/2006/relationships/image" Target="../media/image10.png"/><Relationship Id="rId10" Type="http://schemas.openxmlformats.org/officeDocument/2006/relationships/image" Target="../media/image39.svg"/><Relationship Id="rId19" Type="http://schemas.openxmlformats.org/officeDocument/2006/relationships/image" Target="../media/image14.jpeg"/><Relationship Id="rId4" Type="http://schemas.openxmlformats.org/officeDocument/2006/relationships/notesSlide" Target="../notesSlides/notesSlide4.xml"/><Relationship Id="rId9" Type="http://schemas.openxmlformats.org/officeDocument/2006/relationships/image" Target="../media/image38.png"/><Relationship Id="rId14" Type="http://schemas.openxmlformats.org/officeDocument/2006/relationships/image" Target="../media/image9.svg"/><Relationship Id="rId22" Type="http://schemas.openxmlformats.org/officeDocument/2006/relationships/image" Target="../media/image1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jpe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slideLayout" Target="../slideLayouts/slideLayout1.xml"/><Relationship Id="rId21" Type="http://schemas.openxmlformats.org/officeDocument/2006/relationships/image" Target="../media/image47.png"/><Relationship Id="rId34" Type="http://schemas.openxmlformats.org/officeDocument/2006/relationships/image" Target="../media/image59.png"/><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8.png"/><Relationship Id="rId2" Type="http://schemas.openxmlformats.org/officeDocument/2006/relationships/tags" Target="../tags/tag78.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4.png"/><Relationship Id="rId1" Type="http://schemas.openxmlformats.org/officeDocument/2006/relationships/tags" Target="../tags/tag77.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50.png"/><Relationship Id="rId32" Type="http://schemas.openxmlformats.org/officeDocument/2006/relationships/image" Target="../media/image57.png"/><Relationship Id="rId5" Type="http://schemas.openxmlformats.org/officeDocument/2006/relationships/image" Target="../media/image7.emf"/><Relationship Id="rId15" Type="http://schemas.openxmlformats.org/officeDocument/2006/relationships/image" Target="../media/image17.png"/><Relationship Id="rId23" Type="http://schemas.openxmlformats.org/officeDocument/2006/relationships/image" Target="../media/image49.png"/><Relationship Id="rId28" Type="http://schemas.microsoft.com/office/2007/relationships/hdphoto" Target="../media/hdphoto1.wdp"/><Relationship Id="rId10" Type="http://schemas.openxmlformats.org/officeDocument/2006/relationships/image" Target="../media/image12.png"/><Relationship Id="rId19" Type="http://schemas.openxmlformats.org/officeDocument/2006/relationships/image" Target="../media/image45.png"/><Relationship Id="rId31" Type="http://schemas.openxmlformats.org/officeDocument/2006/relationships/image" Target="../media/image56.png"/><Relationship Id="rId4" Type="http://schemas.openxmlformats.org/officeDocument/2006/relationships/oleObject" Target="../embeddings/oleObject19.bin"/><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20.bin"/><Relationship Id="rId9" Type="http://schemas.openxmlformats.org/officeDocument/2006/relationships/image" Target="../media/image11.svg"/><Relationship Id="rId1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21.bin"/><Relationship Id="rId9" Type="http://schemas.openxmlformats.org/officeDocument/2006/relationships/image" Target="../media/image11.svg"/><Relationship Id="rId1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microsoft.com/office/2014/relationships/chartEx" Target="../charts/chartEx6.xml"/><Relationship Id="rId3" Type="http://schemas.openxmlformats.org/officeDocument/2006/relationships/slideLayout" Target="../slideLayouts/slideLayout1.xml"/><Relationship Id="rId21" Type="http://schemas.microsoft.com/office/2014/relationships/chartEx" Target="../charts/chartEx7.xml"/><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image" Target="../media/image62.svg"/><Relationship Id="rId2" Type="http://schemas.openxmlformats.org/officeDocument/2006/relationships/tags" Target="../tags/tag84.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tags" Target="../tags/tag8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22.bin"/><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64.png"/></Relationships>
</file>

<file path=ppt/slides/_rels/slide26.xml.rels><?xml version="1.0" encoding="UTF-8" standalone="yes"?>
<Relationships xmlns="http://schemas.openxmlformats.org/package/2006/relationships"><Relationship Id="rId26" Type="http://schemas.openxmlformats.org/officeDocument/2006/relationships/tags" Target="../tags/tag110.xml"/><Relationship Id="rId21" Type="http://schemas.openxmlformats.org/officeDocument/2006/relationships/tags" Target="../tags/tag105.xml"/><Relationship Id="rId42" Type="http://schemas.openxmlformats.org/officeDocument/2006/relationships/tags" Target="../tags/tag126.xml"/><Relationship Id="rId47" Type="http://schemas.openxmlformats.org/officeDocument/2006/relationships/tags" Target="../tags/tag131.xml"/><Relationship Id="rId63" Type="http://schemas.openxmlformats.org/officeDocument/2006/relationships/image" Target="../media/image12.png"/><Relationship Id="rId68" Type="http://schemas.openxmlformats.org/officeDocument/2006/relationships/image" Target="../media/image17.png"/><Relationship Id="rId7" Type="http://schemas.openxmlformats.org/officeDocument/2006/relationships/tags" Target="../tags/tag91.xml"/><Relationship Id="rId2" Type="http://schemas.openxmlformats.org/officeDocument/2006/relationships/tags" Target="../tags/tag86.xml"/><Relationship Id="rId16" Type="http://schemas.openxmlformats.org/officeDocument/2006/relationships/tags" Target="../tags/tag100.xml"/><Relationship Id="rId29" Type="http://schemas.openxmlformats.org/officeDocument/2006/relationships/tags" Target="../tags/tag113.xml"/><Relationship Id="rId11" Type="http://schemas.openxmlformats.org/officeDocument/2006/relationships/tags" Target="../tags/tag95.xml"/><Relationship Id="rId24" Type="http://schemas.openxmlformats.org/officeDocument/2006/relationships/tags" Target="../tags/tag108.xml"/><Relationship Id="rId32" Type="http://schemas.openxmlformats.org/officeDocument/2006/relationships/tags" Target="../tags/tag116.xml"/><Relationship Id="rId37" Type="http://schemas.openxmlformats.org/officeDocument/2006/relationships/tags" Target="../tags/tag121.xml"/><Relationship Id="rId40" Type="http://schemas.openxmlformats.org/officeDocument/2006/relationships/tags" Target="../tags/tag124.xml"/><Relationship Id="rId45" Type="http://schemas.openxmlformats.org/officeDocument/2006/relationships/tags" Target="../tags/tag129.xml"/><Relationship Id="rId53" Type="http://schemas.openxmlformats.org/officeDocument/2006/relationships/tags" Target="../tags/tag137.xml"/><Relationship Id="rId58" Type="http://schemas.openxmlformats.org/officeDocument/2006/relationships/image" Target="../media/image63.emf"/><Relationship Id="rId66" Type="http://schemas.openxmlformats.org/officeDocument/2006/relationships/image" Target="../media/image15.jpeg"/><Relationship Id="rId5" Type="http://schemas.openxmlformats.org/officeDocument/2006/relationships/tags" Target="../tags/tag89.xml"/><Relationship Id="rId61" Type="http://schemas.openxmlformats.org/officeDocument/2006/relationships/image" Target="../media/image10.png"/><Relationship Id="rId19" Type="http://schemas.openxmlformats.org/officeDocument/2006/relationships/tags" Target="../tags/tag10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tags" Target="../tags/tag114.xml"/><Relationship Id="rId35" Type="http://schemas.openxmlformats.org/officeDocument/2006/relationships/tags" Target="../tags/tag119.xml"/><Relationship Id="rId43" Type="http://schemas.openxmlformats.org/officeDocument/2006/relationships/tags" Target="../tags/tag127.xml"/><Relationship Id="rId48" Type="http://schemas.openxmlformats.org/officeDocument/2006/relationships/tags" Target="../tags/tag132.xml"/><Relationship Id="rId56" Type="http://schemas.openxmlformats.org/officeDocument/2006/relationships/slideLayout" Target="../slideLayouts/slideLayout1.xml"/><Relationship Id="rId64" Type="http://schemas.openxmlformats.org/officeDocument/2006/relationships/image" Target="../media/image13.svg"/><Relationship Id="rId69" Type="http://schemas.openxmlformats.org/officeDocument/2006/relationships/chart" Target="../charts/chart11.xml"/><Relationship Id="rId8" Type="http://schemas.openxmlformats.org/officeDocument/2006/relationships/tags" Target="../tags/tag92.xml"/><Relationship Id="rId51" Type="http://schemas.openxmlformats.org/officeDocument/2006/relationships/tags" Target="../tags/tag135.xml"/><Relationship Id="rId3" Type="http://schemas.openxmlformats.org/officeDocument/2006/relationships/tags" Target="../tags/tag87.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33" Type="http://schemas.openxmlformats.org/officeDocument/2006/relationships/tags" Target="../tags/tag117.xml"/><Relationship Id="rId38" Type="http://schemas.openxmlformats.org/officeDocument/2006/relationships/tags" Target="../tags/tag122.xml"/><Relationship Id="rId46" Type="http://schemas.openxmlformats.org/officeDocument/2006/relationships/tags" Target="../tags/tag130.xml"/><Relationship Id="rId59" Type="http://schemas.openxmlformats.org/officeDocument/2006/relationships/image" Target="../media/image8.png"/><Relationship Id="rId67" Type="http://schemas.openxmlformats.org/officeDocument/2006/relationships/image" Target="../media/image16.png"/><Relationship Id="rId20" Type="http://schemas.openxmlformats.org/officeDocument/2006/relationships/tags" Target="../tags/tag104.xml"/><Relationship Id="rId41" Type="http://schemas.openxmlformats.org/officeDocument/2006/relationships/tags" Target="../tags/tag125.xml"/><Relationship Id="rId54" Type="http://schemas.openxmlformats.org/officeDocument/2006/relationships/tags" Target="../tags/tag138.xml"/><Relationship Id="rId62" Type="http://schemas.openxmlformats.org/officeDocument/2006/relationships/image" Target="../media/image11.svg"/><Relationship Id="rId70" Type="http://schemas.openxmlformats.org/officeDocument/2006/relationships/chart" Target="../charts/chart12.xml"/><Relationship Id="rId1" Type="http://schemas.openxmlformats.org/officeDocument/2006/relationships/tags" Target="../tags/tag85.xml"/><Relationship Id="rId6" Type="http://schemas.openxmlformats.org/officeDocument/2006/relationships/tags" Target="../tags/tag90.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36" Type="http://schemas.openxmlformats.org/officeDocument/2006/relationships/tags" Target="../tags/tag120.xml"/><Relationship Id="rId49" Type="http://schemas.openxmlformats.org/officeDocument/2006/relationships/tags" Target="../tags/tag133.xml"/><Relationship Id="rId57" Type="http://schemas.openxmlformats.org/officeDocument/2006/relationships/oleObject" Target="../embeddings/oleObject23.bin"/><Relationship Id="rId10" Type="http://schemas.openxmlformats.org/officeDocument/2006/relationships/tags" Target="../tags/tag94.xml"/><Relationship Id="rId31" Type="http://schemas.openxmlformats.org/officeDocument/2006/relationships/tags" Target="../tags/tag115.xml"/><Relationship Id="rId44" Type="http://schemas.openxmlformats.org/officeDocument/2006/relationships/tags" Target="../tags/tag128.xml"/><Relationship Id="rId52" Type="http://schemas.openxmlformats.org/officeDocument/2006/relationships/tags" Target="../tags/tag136.xml"/><Relationship Id="rId60" Type="http://schemas.openxmlformats.org/officeDocument/2006/relationships/image" Target="../media/image9.svg"/><Relationship Id="rId65" Type="http://schemas.openxmlformats.org/officeDocument/2006/relationships/image" Target="../media/image14.jpeg"/><Relationship Id="rId4" Type="http://schemas.openxmlformats.org/officeDocument/2006/relationships/tags" Target="../tags/tag88.xml"/><Relationship Id="rId9" Type="http://schemas.openxmlformats.org/officeDocument/2006/relationships/tags" Target="../tags/tag93.xml"/><Relationship Id="rId13" Type="http://schemas.openxmlformats.org/officeDocument/2006/relationships/tags" Target="../tags/tag97.xml"/><Relationship Id="rId18" Type="http://schemas.openxmlformats.org/officeDocument/2006/relationships/tags" Target="../tags/tag102.xml"/><Relationship Id="rId39" Type="http://schemas.openxmlformats.org/officeDocument/2006/relationships/tags" Target="../tags/tag123.xml"/><Relationship Id="rId34" Type="http://schemas.openxmlformats.org/officeDocument/2006/relationships/tags" Target="../tags/tag118.xml"/><Relationship Id="rId50" Type="http://schemas.openxmlformats.org/officeDocument/2006/relationships/tags" Target="../tags/tag134.xml"/><Relationship Id="rId55" Type="http://schemas.openxmlformats.org/officeDocument/2006/relationships/tags" Target="../tags/tag139.xml"/></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18" Type="http://schemas.openxmlformats.org/officeDocument/2006/relationships/image" Target="../media/image66.png"/><Relationship Id="rId3" Type="http://schemas.openxmlformats.org/officeDocument/2006/relationships/slideLayout" Target="../slideLayouts/slideLayout1.xml"/><Relationship Id="rId21" Type="http://schemas.openxmlformats.org/officeDocument/2006/relationships/image" Target="../media/image68.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65.png"/><Relationship Id="rId2" Type="http://schemas.openxmlformats.org/officeDocument/2006/relationships/tags" Target="../tags/tag141.xml"/><Relationship Id="rId16" Type="http://schemas.openxmlformats.org/officeDocument/2006/relationships/image" Target="../media/image17.png"/><Relationship Id="rId20" Type="http://schemas.microsoft.com/office/2007/relationships/hdphoto" Target="../media/hdphoto2.wdp"/><Relationship Id="rId1" Type="http://schemas.openxmlformats.org/officeDocument/2006/relationships/tags" Target="../tags/tag140.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oleObject" Target="../embeddings/oleObject24.bin"/><Relationship Id="rId15" Type="http://schemas.openxmlformats.org/officeDocument/2006/relationships/image" Target="../media/image16.png"/><Relationship Id="rId23" Type="http://schemas.openxmlformats.org/officeDocument/2006/relationships/image" Target="../media/image70.png"/><Relationship Id="rId10" Type="http://schemas.openxmlformats.org/officeDocument/2006/relationships/image" Target="../media/image11.svg"/><Relationship Id="rId19" Type="http://schemas.openxmlformats.org/officeDocument/2006/relationships/image" Target="../media/image67.png"/><Relationship Id="rId4" Type="http://schemas.openxmlformats.org/officeDocument/2006/relationships/notesSlide" Target="../notesSlides/notesSlide5.xml"/><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73.png"/><Relationship Id="rId26" Type="http://schemas.openxmlformats.org/officeDocument/2006/relationships/image" Target="../media/image81.svg"/><Relationship Id="rId3" Type="http://schemas.openxmlformats.org/officeDocument/2006/relationships/slideLayout" Target="../slideLayouts/slideLayout1.xml"/><Relationship Id="rId21" Type="http://schemas.openxmlformats.org/officeDocument/2006/relationships/image" Target="../media/image76.png"/><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tags" Target="../tags/tag143.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2.png"/><Relationship Id="rId1" Type="http://schemas.openxmlformats.org/officeDocument/2006/relationships/tags" Target="../tags/tag14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79.png"/><Relationship Id="rId5" Type="http://schemas.openxmlformats.org/officeDocument/2006/relationships/image" Target="../media/image7.emf"/><Relationship Id="rId15" Type="http://schemas.openxmlformats.org/officeDocument/2006/relationships/image" Target="../media/image17.png"/><Relationship Id="rId23" Type="http://schemas.openxmlformats.org/officeDocument/2006/relationships/image" Target="../media/image78.jpeg"/><Relationship Id="rId28" Type="http://schemas.openxmlformats.org/officeDocument/2006/relationships/image" Target="../media/image83.svg"/><Relationship Id="rId10" Type="http://schemas.openxmlformats.org/officeDocument/2006/relationships/image" Target="../media/image12.png"/><Relationship Id="rId19" Type="http://schemas.openxmlformats.org/officeDocument/2006/relationships/image" Target="../media/image74.png"/><Relationship Id="rId4" Type="http://schemas.openxmlformats.org/officeDocument/2006/relationships/oleObject" Target="../embeddings/oleObject25.bin"/><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image" Target="../media/image89.png"/><Relationship Id="rId7" Type="http://schemas.openxmlformats.org/officeDocument/2006/relationships/image" Target="../media/image35.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tags" Target="../tags/tag145.xml"/><Relationship Id="rId16" Type="http://schemas.openxmlformats.org/officeDocument/2006/relationships/image" Target="../media/image15.jpeg"/><Relationship Id="rId20" Type="http://schemas.openxmlformats.org/officeDocument/2006/relationships/image" Target="../media/image88.png"/><Relationship Id="rId1" Type="http://schemas.openxmlformats.org/officeDocument/2006/relationships/tags" Target="../tags/tag144.xml"/><Relationship Id="rId6" Type="http://schemas.openxmlformats.org/officeDocument/2006/relationships/image" Target="../media/image85.png"/><Relationship Id="rId11" Type="http://schemas.openxmlformats.org/officeDocument/2006/relationships/image" Target="../media/image10.png"/><Relationship Id="rId5" Type="http://schemas.openxmlformats.org/officeDocument/2006/relationships/image" Target="../media/image7.emf"/><Relationship Id="rId15" Type="http://schemas.openxmlformats.org/officeDocument/2006/relationships/image" Target="../media/image14.jpeg"/><Relationship Id="rId10" Type="http://schemas.openxmlformats.org/officeDocument/2006/relationships/image" Target="../media/image9.svg"/><Relationship Id="rId19" Type="http://schemas.openxmlformats.org/officeDocument/2006/relationships/image" Target="../media/image87.png"/><Relationship Id="rId4" Type="http://schemas.openxmlformats.org/officeDocument/2006/relationships/oleObject" Target="../embeddings/oleObject26.bin"/><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55.xml"/><Relationship Id="rId18" Type="http://schemas.openxmlformats.org/officeDocument/2006/relationships/slide" Target="slide76.xml"/><Relationship Id="rId3" Type="http://schemas.openxmlformats.org/officeDocument/2006/relationships/slide" Target="slide8.xml"/><Relationship Id="rId7" Type="http://schemas.openxmlformats.org/officeDocument/2006/relationships/slide" Target="slide33.xml"/><Relationship Id="rId12" Type="http://schemas.openxmlformats.org/officeDocument/2006/relationships/slide" Target="slide51.xml"/><Relationship Id="rId17" Type="http://schemas.openxmlformats.org/officeDocument/2006/relationships/slide" Target="slide74.xml"/><Relationship Id="rId2" Type="http://schemas.openxmlformats.org/officeDocument/2006/relationships/slide" Target="slide3.xml"/><Relationship Id="rId16"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47.xml"/><Relationship Id="rId5" Type="http://schemas.openxmlformats.org/officeDocument/2006/relationships/slide" Target="slide18.xml"/><Relationship Id="rId15" Type="http://schemas.openxmlformats.org/officeDocument/2006/relationships/slide" Target="slide68.xml"/><Relationship Id="rId10" Type="http://schemas.openxmlformats.org/officeDocument/2006/relationships/slide" Target="slide43.xml"/><Relationship Id="rId19" Type="http://schemas.openxmlformats.org/officeDocument/2006/relationships/slide" Target="slide31.xml"/><Relationship Id="rId4" Type="http://schemas.openxmlformats.org/officeDocument/2006/relationships/slide" Target="slide14.xml"/><Relationship Id="rId9" Type="http://schemas.openxmlformats.org/officeDocument/2006/relationships/slide" Target="slide40.xml"/><Relationship Id="rId14" Type="http://schemas.openxmlformats.org/officeDocument/2006/relationships/slide" Target="slide62.xml"/></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3" Type="http://schemas.openxmlformats.org/officeDocument/2006/relationships/slideLayout" Target="../slideLayouts/slideLayout1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147.xml"/><Relationship Id="rId16" Type="http://schemas.openxmlformats.org/officeDocument/2006/relationships/image" Target="../media/image17.png"/><Relationship Id="rId1" Type="http://schemas.openxmlformats.org/officeDocument/2006/relationships/tags" Target="../tags/tag146.xml"/><Relationship Id="rId6" Type="http://schemas.openxmlformats.org/officeDocument/2006/relationships/image" Target="../media/image27.emf"/><Relationship Id="rId11" Type="http://schemas.openxmlformats.org/officeDocument/2006/relationships/image" Target="../media/image12.png"/><Relationship Id="rId5" Type="http://schemas.openxmlformats.org/officeDocument/2006/relationships/oleObject" Target="../embeddings/oleObject27.bin"/><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notesSlide" Target="../notesSlides/notesSlide6.xml"/><Relationship Id="rId9" Type="http://schemas.openxmlformats.org/officeDocument/2006/relationships/image" Target="../media/image10.png"/><Relationship Id="rId14"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101.svg"/><Relationship Id="rId26" Type="http://schemas.openxmlformats.org/officeDocument/2006/relationships/image" Target="../media/image103.png"/><Relationship Id="rId3" Type="http://schemas.openxmlformats.org/officeDocument/2006/relationships/oleObject" Target="../embeddings/oleObject28.bin"/><Relationship Id="rId21" Type="http://schemas.openxmlformats.org/officeDocument/2006/relationships/image" Target="../media/image10.png"/><Relationship Id="rId7" Type="http://schemas.openxmlformats.org/officeDocument/2006/relationships/image" Target="../media/image91.png"/><Relationship Id="rId12" Type="http://schemas.openxmlformats.org/officeDocument/2006/relationships/image" Target="../media/image95.svg"/><Relationship Id="rId17" Type="http://schemas.openxmlformats.org/officeDocument/2006/relationships/image" Target="../media/image100.png"/><Relationship Id="rId25" Type="http://schemas.openxmlformats.org/officeDocument/2006/relationships/image" Target="../media/image102.png"/><Relationship Id="rId2" Type="http://schemas.openxmlformats.org/officeDocument/2006/relationships/slideLayout" Target="../slideLayouts/slideLayout1.xml"/><Relationship Id="rId16" Type="http://schemas.openxmlformats.org/officeDocument/2006/relationships/image" Target="../media/image99.svg"/><Relationship Id="rId20" Type="http://schemas.openxmlformats.org/officeDocument/2006/relationships/image" Target="../media/image13.svg"/><Relationship Id="rId1" Type="http://schemas.openxmlformats.org/officeDocument/2006/relationships/tags" Target="../tags/tag148.xml"/><Relationship Id="rId6" Type="http://schemas.openxmlformats.org/officeDocument/2006/relationships/image" Target="../media/image2.png"/><Relationship Id="rId11" Type="http://schemas.openxmlformats.org/officeDocument/2006/relationships/image" Target="../media/image94.png"/><Relationship Id="rId24" Type="http://schemas.openxmlformats.org/officeDocument/2006/relationships/image" Target="../media/image9.sv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8.png"/><Relationship Id="rId28" Type="http://schemas.openxmlformats.org/officeDocument/2006/relationships/image" Target="../media/image105.png"/><Relationship Id="rId10" Type="http://schemas.openxmlformats.org/officeDocument/2006/relationships/chart" Target="../charts/chart13.xml"/><Relationship Id="rId19" Type="http://schemas.openxmlformats.org/officeDocument/2006/relationships/image" Target="../media/image12.png"/><Relationship Id="rId4" Type="http://schemas.openxmlformats.org/officeDocument/2006/relationships/image" Target="../media/image4.emf"/><Relationship Id="rId9" Type="http://schemas.openxmlformats.org/officeDocument/2006/relationships/image" Target="../media/image93.png"/><Relationship Id="rId14" Type="http://schemas.openxmlformats.org/officeDocument/2006/relationships/image" Target="../media/image97.svg"/><Relationship Id="rId22" Type="http://schemas.openxmlformats.org/officeDocument/2006/relationships/image" Target="../media/image11.svg"/><Relationship Id="rId27" Type="http://schemas.openxmlformats.org/officeDocument/2006/relationships/image" Target="../media/image10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chart" Target="../charts/chart14.xml"/><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image" Target="../media/image107.svg"/><Relationship Id="rId2" Type="http://schemas.openxmlformats.org/officeDocument/2006/relationships/tags" Target="../tags/tag150.xml"/><Relationship Id="rId16" Type="http://schemas.openxmlformats.org/officeDocument/2006/relationships/image" Target="../media/image106.png"/><Relationship Id="rId1" Type="http://schemas.openxmlformats.org/officeDocument/2006/relationships/tags" Target="../tags/tag149.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chart" Target="../charts/chart15.xml"/><Relationship Id="rId4" Type="http://schemas.openxmlformats.org/officeDocument/2006/relationships/oleObject" Target="../embeddings/oleObject29.bin"/><Relationship Id="rId9" Type="http://schemas.openxmlformats.org/officeDocument/2006/relationships/image" Target="../media/image11.svg"/><Relationship Id="rId14" Type="http://schemas.openxmlformats.org/officeDocument/2006/relationships/image" Target="../media/image16.png"/></Relationships>
</file>

<file path=ppt/slides/_rels/slide35.xml.rels><?xml version="1.0" encoding="UTF-8" standalone="yes"?>
<Relationships xmlns="http://schemas.openxmlformats.org/package/2006/relationships"><Relationship Id="rId13" Type="http://schemas.openxmlformats.org/officeDocument/2006/relationships/tags" Target="../tags/tag163.xml"/><Relationship Id="rId18" Type="http://schemas.openxmlformats.org/officeDocument/2006/relationships/tags" Target="../tags/tag168.xml"/><Relationship Id="rId26" Type="http://schemas.openxmlformats.org/officeDocument/2006/relationships/oleObject" Target="../embeddings/oleObject30.bin"/><Relationship Id="rId21" Type="http://schemas.openxmlformats.org/officeDocument/2006/relationships/tags" Target="../tags/tag171.xml"/><Relationship Id="rId34" Type="http://schemas.openxmlformats.org/officeDocument/2006/relationships/image" Target="../media/image13.sv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5" Type="http://schemas.openxmlformats.org/officeDocument/2006/relationships/slideLayout" Target="../slideLayouts/slideLayout1.xml"/><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0.xml"/><Relationship Id="rId29" Type="http://schemas.openxmlformats.org/officeDocument/2006/relationships/image" Target="../media/image8.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tags" Target="../tags/tag174.xml"/><Relationship Id="rId32" Type="http://schemas.openxmlformats.org/officeDocument/2006/relationships/image" Target="../media/image11.svg"/><Relationship Id="rId37" Type="http://schemas.openxmlformats.org/officeDocument/2006/relationships/image" Target="../media/image16.png"/><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tags" Target="../tags/tag173.xml"/><Relationship Id="rId28" Type="http://schemas.openxmlformats.org/officeDocument/2006/relationships/chart" Target="../charts/chart16.xml"/><Relationship Id="rId36" Type="http://schemas.openxmlformats.org/officeDocument/2006/relationships/image" Target="../media/image15.jpeg"/><Relationship Id="rId10" Type="http://schemas.openxmlformats.org/officeDocument/2006/relationships/tags" Target="../tags/tag160.xml"/><Relationship Id="rId19" Type="http://schemas.openxmlformats.org/officeDocument/2006/relationships/tags" Target="../tags/tag169.xml"/><Relationship Id="rId31" Type="http://schemas.openxmlformats.org/officeDocument/2006/relationships/image" Target="../media/image10.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tags" Target="../tags/tag172.xml"/><Relationship Id="rId27" Type="http://schemas.openxmlformats.org/officeDocument/2006/relationships/image" Target="../media/image4.emf"/><Relationship Id="rId30" Type="http://schemas.openxmlformats.org/officeDocument/2006/relationships/image" Target="../media/image9.svg"/><Relationship Id="rId35" Type="http://schemas.openxmlformats.org/officeDocument/2006/relationships/image" Target="../media/image14.jpeg"/><Relationship Id="rId8" Type="http://schemas.openxmlformats.org/officeDocument/2006/relationships/tags" Target="../tags/tag158.xml"/><Relationship Id="rId3" Type="http://schemas.openxmlformats.org/officeDocument/2006/relationships/tags" Target="../tags/tag1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17" Type="http://schemas.openxmlformats.org/officeDocument/2006/relationships/chart" Target="../charts/chart18.xml"/><Relationship Id="rId2" Type="http://schemas.openxmlformats.org/officeDocument/2006/relationships/tags" Target="../tags/tag176.xml"/><Relationship Id="rId16" Type="http://schemas.openxmlformats.org/officeDocument/2006/relationships/chart" Target="../charts/chart17.xml"/><Relationship Id="rId1" Type="http://schemas.openxmlformats.org/officeDocument/2006/relationships/tags" Target="../tags/tag175.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31.bin"/><Relationship Id="rId9" Type="http://schemas.openxmlformats.org/officeDocument/2006/relationships/image" Target="../media/image11.svg"/><Relationship Id="rId14" Type="http://schemas.openxmlformats.org/officeDocument/2006/relationships/image" Target="../media/image16.png"/></Relationships>
</file>

<file path=ppt/slides/_rels/slide38.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18" Type="http://schemas.openxmlformats.org/officeDocument/2006/relationships/image" Target="../media/image9.svg"/><Relationship Id="rId3" Type="http://schemas.openxmlformats.org/officeDocument/2006/relationships/oleObject" Target="../embeddings/oleObject32.bin"/><Relationship Id="rId21" Type="http://schemas.openxmlformats.org/officeDocument/2006/relationships/image" Target="../media/image12.png"/><Relationship Id="rId7" Type="http://schemas.openxmlformats.org/officeDocument/2006/relationships/image" Target="../media/image108.png"/><Relationship Id="rId12" Type="http://schemas.openxmlformats.org/officeDocument/2006/relationships/image" Target="../media/image113.svg"/><Relationship Id="rId17" Type="http://schemas.openxmlformats.org/officeDocument/2006/relationships/image" Target="../media/image8.png"/><Relationship Id="rId2" Type="http://schemas.openxmlformats.org/officeDocument/2006/relationships/slideLayout" Target="../slideLayouts/slideLayout1.xml"/><Relationship Id="rId16" Type="http://schemas.openxmlformats.org/officeDocument/2006/relationships/image" Target="../media/image17.png"/><Relationship Id="rId20" Type="http://schemas.openxmlformats.org/officeDocument/2006/relationships/image" Target="../media/image11.svg"/><Relationship Id="rId1" Type="http://schemas.openxmlformats.org/officeDocument/2006/relationships/tags" Target="../tags/tag177.xml"/><Relationship Id="rId6" Type="http://schemas.openxmlformats.org/officeDocument/2006/relationships/image" Target="../media/image97.svg"/><Relationship Id="rId11" Type="http://schemas.openxmlformats.org/officeDocument/2006/relationships/image" Target="../media/image112.png"/><Relationship Id="rId24" Type="http://schemas.openxmlformats.org/officeDocument/2006/relationships/image" Target="../media/image16.png"/><Relationship Id="rId5" Type="http://schemas.openxmlformats.org/officeDocument/2006/relationships/image" Target="../media/image96.png"/><Relationship Id="rId15" Type="http://schemas.openxmlformats.org/officeDocument/2006/relationships/image" Target="../media/image14.jpeg"/><Relationship Id="rId23" Type="http://schemas.openxmlformats.org/officeDocument/2006/relationships/image" Target="../media/image15.jpeg"/><Relationship Id="rId10" Type="http://schemas.openxmlformats.org/officeDocument/2006/relationships/image" Target="../media/image111.svg"/><Relationship Id="rId19"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110.png"/><Relationship Id="rId14" Type="http://schemas.openxmlformats.org/officeDocument/2006/relationships/image" Target="../media/image115.svg"/><Relationship Id="rId22" Type="http://schemas.openxmlformats.org/officeDocument/2006/relationships/image" Target="../media/image13.svg"/></Relationships>
</file>

<file path=ppt/slides/_rels/slide39.xml.rels><?xml version="1.0" encoding="UTF-8" standalone="yes"?>
<Relationships xmlns="http://schemas.openxmlformats.org/package/2006/relationships"><Relationship Id="rId13" Type="http://schemas.openxmlformats.org/officeDocument/2006/relationships/tags" Target="../tags/tag190.xml"/><Relationship Id="rId18" Type="http://schemas.openxmlformats.org/officeDocument/2006/relationships/tags" Target="../tags/tag195.xml"/><Relationship Id="rId26" Type="http://schemas.openxmlformats.org/officeDocument/2006/relationships/image" Target="../media/image10.png"/><Relationship Id="rId3" Type="http://schemas.openxmlformats.org/officeDocument/2006/relationships/tags" Target="../tags/tag180.xml"/><Relationship Id="rId21" Type="http://schemas.openxmlformats.org/officeDocument/2006/relationships/oleObject" Target="../embeddings/oleObject33.bin"/><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5" Type="http://schemas.openxmlformats.org/officeDocument/2006/relationships/image" Target="../media/image9.svg"/><Relationship Id="rId33" Type="http://schemas.openxmlformats.org/officeDocument/2006/relationships/image" Target="../media/image17.png"/><Relationship Id="rId2" Type="http://schemas.openxmlformats.org/officeDocument/2006/relationships/tags" Target="../tags/tag179.xml"/><Relationship Id="rId16" Type="http://schemas.openxmlformats.org/officeDocument/2006/relationships/tags" Target="../tags/tag193.xml"/><Relationship Id="rId20" Type="http://schemas.openxmlformats.org/officeDocument/2006/relationships/slideLayout" Target="../slideLayouts/slideLayout1.xml"/><Relationship Id="rId29" Type="http://schemas.openxmlformats.org/officeDocument/2006/relationships/image" Target="../media/image13.sv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24" Type="http://schemas.openxmlformats.org/officeDocument/2006/relationships/image" Target="../media/image8.png"/><Relationship Id="rId32" Type="http://schemas.openxmlformats.org/officeDocument/2006/relationships/image" Target="../media/image16.png"/><Relationship Id="rId5" Type="http://schemas.openxmlformats.org/officeDocument/2006/relationships/tags" Target="../tags/tag182.xml"/><Relationship Id="rId15" Type="http://schemas.openxmlformats.org/officeDocument/2006/relationships/tags" Target="../tags/tag192.xml"/><Relationship Id="rId23" Type="http://schemas.openxmlformats.org/officeDocument/2006/relationships/chart" Target="../charts/chart19.xml"/><Relationship Id="rId28" Type="http://schemas.openxmlformats.org/officeDocument/2006/relationships/image" Target="../media/image12.png"/><Relationship Id="rId10" Type="http://schemas.openxmlformats.org/officeDocument/2006/relationships/tags" Target="../tags/tag187.xml"/><Relationship Id="rId19" Type="http://schemas.openxmlformats.org/officeDocument/2006/relationships/tags" Target="../tags/tag196.xml"/><Relationship Id="rId31" Type="http://schemas.openxmlformats.org/officeDocument/2006/relationships/image" Target="../media/image15.jpe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 Id="rId22" Type="http://schemas.openxmlformats.org/officeDocument/2006/relationships/image" Target="../media/image4.emf"/><Relationship Id="rId27" Type="http://schemas.openxmlformats.org/officeDocument/2006/relationships/image" Target="../media/image11.svg"/><Relationship Id="rId30" Type="http://schemas.openxmlformats.org/officeDocument/2006/relationships/image" Target="../media/image14.jpeg"/><Relationship Id="rId8" Type="http://schemas.openxmlformats.org/officeDocument/2006/relationships/tags" Target="../tags/tag185.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24.xml"/><Relationship Id="rId16" Type="http://schemas.openxmlformats.org/officeDocument/2006/relationships/image" Target="../media/image17.png"/><Relationship Id="rId1" Type="http://schemas.openxmlformats.org/officeDocument/2006/relationships/tags" Target="../tags/tag23.xml"/><Relationship Id="rId6" Type="http://schemas.openxmlformats.org/officeDocument/2006/relationships/chart" Target="../charts/chart1.xml"/><Relationship Id="rId11" Type="http://schemas.openxmlformats.org/officeDocument/2006/relationships/image" Target="../media/image12.png"/><Relationship Id="rId5" Type="http://schemas.openxmlformats.org/officeDocument/2006/relationships/image" Target="../media/image7.emf"/><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oleObject" Target="../embeddings/oleObject5.bin"/><Relationship Id="rId9" Type="http://schemas.openxmlformats.org/officeDocument/2006/relationships/image" Target="../media/image10.pn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18" Type="http://schemas.openxmlformats.org/officeDocument/2006/relationships/image" Target="../media/image107.sv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06.png"/><Relationship Id="rId2" Type="http://schemas.openxmlformats.org/officeDocument/2006/relationships/tags" Target="../tags/tag198.xml"/><Relationship Id="rId16" Type="http://schemas.openxmlformats.org/officeDocument/2006/relationships/image" Target="../media/image17.png"/><Relationship Id="rId1" Type="http://schemas.openxmlformats.org/officeDocument/2006/relationships/tags" Target="../tags/tag197.xml"/><Relationship Id="rId6" Type="http://schemas.openxmlformats.org/officeDocument/2006/relationships/chart" Target="../charts/chart20.xml"/><Relationship Id="rId11" Type="http://schemas.openxmlformats.org/officeDocument/2006/relationships/image" Target="../media/image12.png"/><Relationship Id="rId5" Type="http://schemas.openxmlformats.org/officeDocument/2006/relationships/image" Target="../media/image27.emf"/><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chart" Target="../charts/chart21.xml"/><Relationship Id="rId4" Type="http://schemas.openxmlformats.org/officeDocument/2006/relationships/oleObject" Target="../embeddings/oleObject34.bin"/><Relationship Id="rId9" Type="http://schemas.openxmlformats.org/officeDocument/2006/relationships/image" Target="../media/image10.png"/><Relationship Id="rId14" Type="http://schemas.openxmlformats.org/officeDocument/2006/relationships/image" Target="../media/image15.jpeg"/></Relationships>
</file>

<file path=ppt/slides/_rels/slide42.xml.rels><?xml version="1.0" encoding="UTF-8" standalone="yes"?>
<Relationships xmlns="http://schemas.openxmlformats.org/package/2006/relationships"><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image" Target="../media/image9.svg"/><Relationship Id="rId3" Type="http://schemas.openxmlformats.org/officeDocument/2006/relationships/tags" Target="../tags/tag201.xml"/><Relationship Id="rId21" Type="http://schemas.openxmlformats.org/officeDocument/2006/relationships/slideLayout" Target="../slideLayouts/slideLayout1.xml"/><Relationship Id="rId34" Type="http://schemas.openxmlformats.org/officeDocument/2006/relationships/image" Target="../media/image17.png"/><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image" Target="../media/image8.png"/><Relationship Id="rId33" Type="http://schemas.openxmlformats.org/officeDocument/2006/relationships/image" Target="../media/image16.png"/><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29" Type="http://schemas.openxmlformats.org/officeDocument/2006/relationships/image" Target="../media/image12.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chart" Target="../charts/chart22.xml"/><Relationship Id="rId32" Type="http://schemas.openxmlformats.org/officeDocument/2006/relationships/image" Target="../media/image15.jpe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image" Target="../media/image63.emf"/><Relationship Id="rId28" Type="http://schemas.openxmlformats.org/officeDocument/2006/relationships/image" Target="../media/image11.svg"/><Relationship Id="rId10" Type="http://schemas.openxmlformats.org/officeDocument/2006/relationships/tags" Target="../tags/tag208.xml"/><Relationship Id="rId19" Type="http://schemas.openxmlformats.org/officeDocument/2006/relationships/tags" Target="../tags/tag217.xml"/><Relationship Id="rId31" Type="http://schemas.openxmlformats.org/officeDocument/2006/relationships/image" Target="../media/image14.jpe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oleObject" Target="../embeddings/oleObject35.bin"/><Relationship Id="rId27" Type="http://schemas.openxmlformats.org/officeDocument/2006/relationships/image" Target="../media/image10.png"/><Relationship Id="rId30" Type="http://schemas.openxmlformats.org/officeDocument/2006/relationships/image" Target="../media/image13.svg"/><Relationship Id="rId8" Type="http://schemas.openxmlformats.org/officeDocument/2006/relationships/tags" Target="../tags/tag20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4.jpeg"/><Relationship Id="rId12" Type="http://schemas.openxmlformats.org/officeDocument/2006/relationships/image" Target="../media/image11.svg"/><Relationship Id="rId17" Type="http://schemas.openxmlformats.org/officeDocument/2006/relationships/image" Target="../media/image13.svg"/><Relationship Id="rId2" Type="http://schemas.openxmlformats.org/officeDocument/2006/relationships/tags" Target="../tags/tag220.xml"/><Relationship Id="rId16" Type="http://schemas.openxmlformats.org/officeDocument/2006/relationships/image" Target="../media/image12.png"/><Relationship Id="rId1" Type="http://schemas.openxmlformats.org/officeDocument/2006/relationships/tags" Target="../tags/tag219.xml"/><Relationship Id="rId6" Type="http://schemas.openxmlformats.org/officeDocument/2006/relationships/image" Target="../media/image116.png"/><Relationship Id="rId11" Type="http://schemas.openxmlformats.org/officeDocument/2006/relationships/image" Target="../media/image10.png"/><Relationship Id="rId5" Type="http://schemas.openxmlformats.org/officeDocument/2006/relationships/image" Target="../media/image27.emf"/><Relationship Id="rId15" Type="http://schemas.openxmlformats.org/officeDocument/2006/relationships/image" Target="../media/image9.svg"/><Relationship Id="rId10" Type="http://schemas.openxmlformats.org/officeDocument/2006/relationships/image" Target="../media/image117.png"/><Relationship Id="rId4" Type="http://schemas.openxmlformats.org/officeDocument/2006/relationships/oleObject" Target="../embeddings/oleObject36.bin"/><Relationship Id="rId9" Type="http://schemas.openxmlformats.org/officeDocument/2006/relationships/image" Target="../media/image15.jpeg"/><Relationship Id="rId1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7.png"/><Relationship Id="rId18" Type="http://schemas.openxmlformats.org/officeDocument/2006/relationships/image" Target="../media/image14.jpeg"/><Relationship Id="rId3" Type="http://schemas.openxmlformats.org/officeDocument/2006/relationships/slideLayout" Target="../slideLayouts/slideLayout1.xml"/><Relationship Id="rId12" Type="http://schemas.openxmlformats.org/officeDocument/2006/relationships/image" Target="../media/image16.png"/><Relationship Id="rId17" Type="http://schemas.openxmlformats.org/officeDocument/2006/relationships/image" Target="../media/image13.svg"/><Relationship Id="rId2" Type="http://schemas.openxmlformats.org/officeDocument/2006/relationships/tags" Target="../tags/tag222.xml"/><Relationship Id="rId16" Type="http://schemas.openxmlformats.org/officeDocument/2006/relationships/image" Target="../media/image12.png"/><Relationship Id="rId1" Type="http://schemas.openxmlformats.org/officeDocument/2006/relationships/tags" Target="../tags/tag221.xml"/><Relationship Id="rId6" Type="http://schemas.microsoft.com/office/2014/relationships/chartEx" Target="../charts/chartEx8.xml"/><Relationship Id="rId11" Type="http://schemas.openxmlformats.org/officeDocument/2006/relationships/image" Target="../media/image15.jpeg"/><Relationship Id="rId5" Type="http://schemas.openxmlformats.org/officeDocument/2006/relationships/image" Target="../media/image7.emf"/><Relationship Id="rId15" Type="http://schemas.openxmlformats.org/officeDocument/2006/relationships/image" Target="../media/image9.svg"/><Relationship Id="rId10" Type="http://schemas.openxmlformats.org/officeDocument/2006/relationships/image" Target="../media/image11.svg"/><Relationship Id="rId4" Type="http://schemas.openxmlformats.org/officeDocument/2006/relationships/oleObject" Target="../embeddings/oleObject37.bin"/><Relationship Id="rId9" Type="http://schemas.openxmlformats.org/officeDocument/2006/relationships/image" Target="../media/image10.png"/><Relationship Id="rId14" Type="http://schemas.openxmlformats.org/officeDocument/2006/relationships/image" Target="../media/image8.png"/></Relationships>
</file>

<file path=ppt/slides/_rels/slide46.xml.rels><?xml version="1.0" encoding="UTF-8" standalone="yes"?>
<Relationships xmlns="http://schemas.openxmlformats.org/package/2006/relationships"><Relationship Id="rId117" Type="http://schemas.openxmlformats.org/officeDocument/2006/relationships/tags" Target="../tags/tag339.xml"/><Relationship Id="rId21" Type="http://schemas.openxmlformats.org/officeDocument/2006/relationships/tags" Target="../tags/tag243.xml"/><Relationship Id="rId42" Type="http://schemas.openxmlformats.org/officeDocument/2006/relationships/tags" Target="../tags/tag264.xml"/><Relationship Id="rId63" Type="http://schemas.openxmlformats.org/officeDocument/2006/relationships/tags" Target="../tags/tag285.xml"/><Relationship Id="rId84" Type="http://schemas.openxmlformats.org/officeDocument/2006/relationships/tags" Target="../tags/tag306.xml"/><Relationship Id="rId138" Type="http://schemas.openxmlformats.org/officeDocument/2006/relationships/tags" Target="../tags/tag360.xml"/><Relationship Id="rId159" Type="http://schemas.openxmlformats.org/officeDocument/2006/relationships/image" Target="../media/image12.png"/><Relationship Id="rId107" Type="http://schemas.openxmlformats.org/officeDocument/2006/relationships/tags" Target="../tags/tag329.xml"/><Relationship Id="rId11" Type="http://schemas.openxmlformats.org/officeDocument/2006/relationships/tags" Target="../tags/tag233.xml"/><Relationship Id="rId32" Type="http://schemas.openxmlformats.org/officeDocument/2006/relationships/tags" Target="../tags/tag254.xml"/><Relationship Id="rId53" Type="http://schemas.openxmlformats.org/officeDocument/2006/relationships/tags" Target="../tags/tag275.xml"/><Relationship Id="rId74" Type="http://schemas.openxmlformats.org/officeDocument/2006/relationships/tags" Target="../tags/tag296.xml"/><Relationship Id="rId128" Type="http://schemas.openxmlformats.org/officeDocument/2006/relationships/tags" Target="../tags/tag350.xml"/><Relationship Id="rId149" Type="http://schemas.openxmlformats.org/officeDocument/2006/relationships/image" Target="../media/image15.jpeg"/><Relationship Id="rId5" Type="http://schemas.openxmlformats.org/officeDocument/2006/relationships/tags" Target="../tags/tag227.xml"/><Relationship Id="rId95" Type="http://schemas.openxmlformats.org/officeDocument/2006/relationships/tags" Target="../tags/tag317.xml"/><Relationship Id="rId160" Type="http://schemas.openxmlformats.org/officeDocument/2006/relationships/image" Target="../media/image13.svg"/><Relationship Id="rId22" Type="http://schemas.openxmlformats.org/officeDocument/2006/relationships/tags" Target="../tags/tag244.xml"/><Relationship Id="rId43" Type="http://schemas.openxmlformats.org/officeDocument/2006/relationships/tags" Target="../tags/tag265.xml"/><Relationship Id="rId64" Type="http://schemas.openxmlformats.org/officeDocument/2006/relationships/tags" Target="../tags/tag286.xml"/><Relationship Id="rId118" Type="http://schemas.openxmlformats.org/officeDocument/2006/relationships/tags" Target="../tags/tag340.xml"/><Relationship Id="rId139" Type="http://schemas.openxmlformats.org/officeDocument/2006/relationships/tags" Target="../tags/tag361.xml"/><Relationship Id="rId80" Type="http://schemas.openxmlformats.org/officeDocument/2006/relationships/tags" Target="../tags/tag302.xml"/><Relationship Id="rId85" Type="http://schemas.openxmlformats.org/officeDocument/2006/relationships/tags" Target="../tags/tag307.xml"/><Relationship Id="rId150" Type="http://schemas.openxmlformats.org/officeDocument/2006/relationships/image" Target="../media/image117.png"/><Relationship Id="rId155" Type="http://schemas.openxmlformats.org/officeDocument/2006/relationships/image" Target="../media/image11.svg"/><Relationship Id="rId12" Type="http://schemas.openxmlformats.org/officeDocument/2006/relationships/tags" Target="../tags/tag234.xml"/><Relationship Id="rId17" Type="http://schemas.openxmlformats.org/officeDocument/2006/relationships/tags" Target="../tags/tag239.xml"/><Relationship Id="rId33" Type="http://schemas.openxmlformats.org/officeDocument/2006/relationships/tags" Target="../tags/tag255.xml"/><Relationship Id="rId38" Type="http://schemas.openxmlformats.org/officeDocument/2006/relationships/tags" Target="../tags/tag260.xml"/><Relationship Id="rId59" Type="http://schemas.openxmlformats.org/officeDocument/2006/relationships/tags" Target="../tags/tag281.xml"/><Relationship Id="rId103" Type="http://schemas.openxmlformats.org/officeDocument/2006/relationships/tags" Target="../tags/tag325.xml"/><Relationship Id="rId108" Type="http://schemas.openxmlformats.org/officeDocument/2006/relationships/tags" Target="../tags/tag330.xml"/><Relationship Id="rId124" Type="http://schemas.openxmlformats.org/officeDocument/2006/relationships/tags" Target="../tags/tag346.xml"/><Relationship Id="rId129" Type="http://schemas.openxmlformats.org/officeDocument/2006/relationships/tags" Target="../tags/tag351.xml"/><Relationship Id="rId54" Type="http://schemas.openxmlformats.org/officeDocument/2006/relationships/tags" Target="../tags/tag276.xml"/><Relationship Id="rId70" Type="http://schemas.openxmlformats.org/officeDocument/2006/relationships/tags" Target="../tags/tag292.xml"/><Relationship Id="rId75" Type="http://schemas.openxmlformats.org/officeDocument/2006/relationships/tags" Target="../tags/tag297.xml"/><Relationship Id="rId91" Type="http://schemas.openxmlformats.org/officeDocument/2006/relationships/tags" Target="../tags/tag313.xml"/><Relationship Id="rId96" Type="http://schemas.openxmlformats.org/officeDocument/2006/relationships/tags" Target="../tags/tag318.xml"/><Relationship Id="rId140" Type="http://schemas.openxmlformats.org/officeDocument/2006/relationships/tags" Target="../tags/tag362.xml"/><Relationship Id="rId145" Type="http://schemas.openxmlformats.org/officeDocument/2006/relationships/image" Target="../media/image27.emf"/><Relationship Id="rId1" Type="http://schemas.openxmlformats.org/officeDocument/2006/relationships/tags" Target="../tags/tag223.xml"/><Relationship Id="rId6" Type="http://schemas.openxmlformats.org/officeDocument/2006/relationships/tags" Target="../tags/tag228.xml"/><Relationship Id="rId23" Type="http://schemas.openxmlformats.org/officeDocument/2006/relationships/tags" Target="../tags/tag245.xml"/><Relationship Id="rId28" Type="http://schemas.openxmlformats.org/officeDocument/2006/relationships/tags" Target="../tags/tag250.xml"/><Relationship Id="rId49" Type="http://schemas.openxmlformats.org/officeDocument/2006/relationships/tags" Target="../tags/tag271.xml"/><Relationship Id="rId114" Type="http://schemas.openxmlformats.org/officeDocument/2006/relationships/tags" Target="../tags/tag336.xml"/><Relationship Id="rId119" Type="http://schemas.openxmlformats.org/officeDocument/2006/relationships/tags" Target="../tags/tag341.xml"/><Relationship Id="rId44" Type="http://schemas.openxmlformats.org/officeDocument/2006/relationships/tags" Target="../tags/tag266.xml"/><Relationship Id="rId60" Type="http://schemas.openxmlformats.org/officeDocument/2006/relationships/tags" Target="../tags/tag282.xml"/><Relationship Id="rId65" Type="http://schemas.openxmlformats.org/officeDocument/2006/relationships/tags" Target="../tags/tag287.xml"/><Relationship Id="rId81" Type="http://schemas.openxmlformats.org/officeDocument/2006/relationships/tags" Target="../tags/tag303.xml"/><Relationship Id="rId86" Type="http://schemas.openxmlformats.org/officeDocument/2006/relationships/tags" Target="../tags/tag308.xml"/><Relationship Id="rId130" Type="http://schemas.openxmlformats.org/officeDocument/2006/relationships/tags" Target="../tags/tag352.xml"/><Relationship Id="rId135" Type="http://schemas.openxmlformats.org/officeDocument/2006/relationships/tags" Target="../tags/tag357.xml"/><Relationship Id="rId151" Type="http://schemas.openxmlformats.org/officeDocument/2006/relationships/chart" Target="../charts/chart23.xml"/><Relationship Id="rId156" Type="http://schemas.openxmlformats.org/officeDocument/2006/relationships/image" Target="../media/image17.png"/><Relationship Id="rId13" Type="http://schemas.openxmlformats.org/officeDocument/2006/relationships/tags" Target="../tags/tag235.xml"/><Relationship Id="rId18" Type="http://schemas.openxmlformats.org/officeDocument/2006/relationships/tags" Target="../tags/tag240.xml"/><Relationship Id="rId39" Type="http://schemas.openxmlformats.org/officeDocument/2006/relationships/tags" Target="../tags/tag261.xml"/><Relationship Id="rId109" Type="http://schemas.openxmlformats.org/officeDocument/2006/relationships/tags" Target="../tags/tag331.xml"/><Relationship Id="rId34" Type="http://schemas.openxmlformats.org/officeDocument/2006/relationships/tags" Target="../tags/tag256.xml"/><Relationship Id="rId50" Type="http://schemas.openxmlformats.org/officeDocument/2006/relationships/tags" Target="../tags/tag272.xml"/><Relationship Id="rId55" Type="http://schemas.openxmlformats.org/officeDocument/2006/relationships/tags" Target="../tags/tag277.xml"/><Relationship Id="rId76" Type="http://schemas.openxmlformats.org/officeDocument/2006/relationships/tags" Target="../tags/tag298.xml"/><Relationship Id="rId97" Type="http://schemas.openxmlformats.org/officeDocument/2006/relationships/tags" Target="../tags/tag319.xml"/><Relationship Id="rId104" Type="http://schemas.openxmlformats.org/officeDocument/2006/relationships/tags" Target="../tags/tag326.xml"/><Relationship Id="rId120" Type="http://schemas.openxmlformats.org/officeDocument/2006/relationships/tags" Target="../tags/tag342.xml"/><Relationship Id="rId125" Type="http://schemas.openxmlformats.org/officeDocument/2006/relationships/tags" Target="../tags/tag347.xml"/><Relationship Id="rId141" Type="http://schemas.openxmlformats.org/officeDocument/2006/relationships/tags" Target="../tags/tag363.xml"/><Relationship Id="rId146" Type="http://schemas.openxmlformats.org/officeDocument/2006/relationships/image" Target="../media/image116.png"/><Relationship Id="rId7" Type="http://schemas.openxmlformats.org/officeDocument/2006/relationships/tags" Target="../tags/tag229.xml"/><Relationship Id="rId71" Type="http://schemas.openxmlformats.org/officeDocument/2006/relationships/tags" Target="../tags/tag293.xml"/><Relationship Id="rId92" Type="http://schemas.openxmlformats.org/officeDocument/2006/relationships/tags" Target="../tags/tag314.xml"/><Relationship Id="rId2" Type="http://schemas.openxmlformats.org/officeDocument/2006/relationships/tags" Target="../tags/tag224.xml"/><Relationship Id="rId29" Type="http://schemas.openxmlformats.org/officeDocument/2006/relationships/tags" Target="../tags/tag251.xml"/><Relationship Id="rId24" Type="http://schemas.openxmlformats.org/officeDocument/2006/relationships/tags" Target="../tags/tag246.xml"/><Relationship Id="rId40" Type="http://schemas.openxmlformats.org/officeDocument/2006/relationships/tags" Target="../tags/tag262.xml"/><Relationship Id="rId45" Type="http://schemas.openxmlformats.org/officeDocument/2006/relationships/tags" Target="../tags/tag267.xml"/><Relationship Id="rId66" Type="http://schemas.openxmlformats.org/officeDocument/2006/relationships/tags" Target="../tags/tag288.xml"/><Relationship Id="rId87" Type="http://schemas.openxmlformats.org/officeDocument/2006/relationships/tags" Target="../tags/tag309.xml"/><Relationship Id="rId110" Type="http://schemas.openxmlformats.org/officeDocument/2006/relationships/tags" Target="../tags/tag332.xml"/><Relationship Id="rId115" Type="http://schemas.openxmlformats.org/officeDocument/2006/relationships/tags" Target="../tags/tag337.xml"/><Relationship Id="rId131" Type="http://schemas.openxmlformats.org/officeDocument/2006/relationships/tags" Target="../tags/tag353.xml"/><Relationship Id="rId136" Type="http://schemas.openxmlformats.org/officeDocument/2006/relationships/tags" Target="../tags/tag358.xml"/><Relationship Id="rId157" Type="http://schemas.openxmlformats.org/officeDocument/2006/relationships/image" Target="../media/image8.png"/><Relationship Id="rId61" Type="http://schemas.openxmlformats.org/officeDocument/2006/relationships/tags" Target="../tags/tag283.xml"/><Relationship Id="rId82" Type="http://schemas.openxmlformats.org/officeDocument/2006/relationships/tags" Target="../tags/tag304.xml"/><Relationship Id="rId152" Type="http://schemas.openxmlformats.org/officeDocument/2006/relationships/chart" Target="../charts/chart24.xml"/><Relationship Id="rId19" Type="http://schemas.openxmlformats.org/officeDocument/2006/relationships/tags" Target="../tags/tag241.xml"/><Relationship Id="rId14" Type="http://schemas.openxmlformats.org/officeDocument/2006/relationships/tags" Target="../tags/tag236.xml"/><Relationship Id="rId30" Type="http://schemas.openxmlformats.org/officeDocument/2006/relationships/tags" Target="../tags/tag252.xml"/><Relationship Id="rId35" Type="http://schemas.openxmlformats.org/officeDocument/2006/relationships/tags" Target="../tags/tag257.xml"/><Relationship Id="rId56" Type="http://schemas.openxmlformats.org/officeDocument/2006/relationships/tags" Target="../tags/tag278.xml"/><Relationship Id="rId77" Type="http://schemas.openxmlformats.org/officeDocument/2006/relationships/tags" Target="../tags/tag299.xml"/><Relationship Id="rId100" Type="http://schemas.openxmlformats.org/officeDocument/2006/relationships/tags" Target="../tags/tag322.xml"/><Relationship Id="rId105" Type="http://schemas.openxmlformats.org/officeDocument/2006/relationships/tags" Target="../tags/tag327.xml"/><Relationship Id="rId126" Type="http://schemas.openxmlformats.org/officeDocument/2006/relationships/tags" Target="../tags/tag348.xml"/><Relationship Id="rId147" Type="http://schemas.openxmlformats.org/officeDocument/2006/relationships/image" Target="../media/image14.jpeg"/><Relationship Id="rId8" Type="http://schemas.openxmlformats.org/officeDocument/2006/relationships/tags" Target="../tags/tag230.xml"/><Relationship Id="rId51" Type="http://schemas.openxmlformats.org/officeDocument/2006/relationships/tags" Target="../tags/tag273.xml"/><Relationship Id="rId72" Type="http://schemas.openxmlformats.org/officeDocument/2006/relationships/tags" Target="../tags/tag294.xml"/><Relationship Id="rId93" Type="http://schemas.openxmlformats.org/officeDocument/2006/relationships/tags" Target="../tags/tag315.xml"/><Relationship Id="rId98" Type="http://schemas.openxmlformats.org/officeDocument/2006/relationships/tags" Target="../tags/tag320.xml"/><Relationship Id="rId121" Type="http://schemas.openxmlformats.org/officeDocument/2006/relationships/tags" Target="../tags/tag343.xml"/><Relationship Id="rId142" Type="http://schemas.openxmlformats.org/officeDocument/2006/relationships/tags" Target="../tags/tag364.xml"/><Relationship Id="rId3" Type="http://schemas.openxmlformats.org/officeDocument/2006/relationships/tags" Target="../tags/tag225.xml"/><Relationship Id="rId25" Type="http://schemas.openxmlformats.org/officeDocument/2006/relationships/tags" Target="../tags/tag247.xml"/><Relationship Id="rId46" Type="http://schemas.openxmlformats.org/officeDocument/2006/relationships/tags" Target="../tags/tag268.xml"/><Relationship Id="rId67" Type="http://schemas.openxmlformats.org/officeDocument/2006/relationships/tags" Target="../tags/tag289.xml"/><Relationship Id="rId116" Type="http://schemas.openxmlformats.org/officeDocument/2006/relationships/tags" Target="../tags/tag338.xml"/><Relationship Id="rId137" Type="http://schemas.openxmlformats.org/officeDocument/2006/relationships/tags" Target="../tags/tag359.xml"/><Relationship Id="rId158" Type="http://schemas.openxmlformats.org/officeDocument/2006/relationships/image" Target="../media/image9.svg"/><Relationship Id="rId20" Type="http://schemas.openxmlformats.org/officeDocument/2006/relationships/tags" Target="../tags/tag242.xml"/><Relationship Id="rId41" Type="http://schemas.openxmlformats.org/officeDocument/2006/relationships/tags" Target="../tags/tag263.xml"/><Relationship Id="rId62" Type="http://schemas.openxmlformats.org/officeDocument/2006/relationships/tags" Target="../tags/tag284.xml"/><Relationship Id="rId83" Type="http://schemas.openxmlformats.org/officeDocument/2006/relationships/tags" Target="../tags/tag305.xml"/><Relationship Id="rId88" Type="http://schemas.openxmlformats.org/officeDocument/2006/relationships/tags" Target="../tags/tag310.xml"/><Relationship Id="rId111" Type="http://schemas.openxmlformats.org/officeDocument/2006/relationships/tags" Target="../tags/tag333.xml"/><Relationship Id="rId132" Type="http://schemas.openxmlformats.org/officeDocument/2006/relationships/tags" Target="../tags/tag354.xml"/><Relationship Id="rId153" Type="http://schemas.openxmlformats.org/officeDocument/2006/relationships/chart" Target="../charts/chart25.xml"/><Relationship Id="rId15" Type="http://schemas.openxmlformats.org/officeDocument/2006/relationships/tags" Target="../tags/tag237.xml"/><Relationship Id="rId36" Type="http://schemas.openxmlformats.org/officeDocument/2006/relationships/tags" Target="../tags/tag258.xml"/><Relationship Id="rId57" Type="http://schemas.openxmlformats.org/officeDocument/2006/relationships/tags" Target="../tags/tag279.xml"/><Relationship Id="rId106" Type="http://schemas.openxmlformats.org/officeDocument/2006/relationships/tags" Target="../tags/tag328.xml"/><Relationship Id="rId127" Type="http://schemas.openxmlformats.org/officeDocument/2006/relationships/tags" Target="../tags/tag349.xml"/><Relationship Id="rId10" Type="http://schemas.openxmlformats.org/officeDocument/2006/relationships/tags" Target="../tags/tag232.xml"/><Relationship Id="rId31" Type="http://schemas.openxmlformats.org/officeDocument/2006/relationships/tags" Target="../tags/tag253.xml"/><Relationship Id="rId52" Type="http://schemas.openxmlformats.org/officeDocument/2006/relationships/tags" Target="../tags/tag274.xml"/><Relationship Id="rId73" Type="http://schemas.openxmlformats.org/officeDocument/2006/relationships/tags" Target="../tags/tag295.xml"/><Relationship Id="rId78" Type="http://schemas.openxmlformats.org/officeDocument/2006/relationships/tags" Target="../tags/tag300.xml"/><Relationship Id="rId94" Type="http://schemas.openxmlformats.org/officeDocument/2006/relationships/tags" Target="../tags/tag316.xml"/><Relationship Id="rId99" Type="http://schemas.openxmlformats.org/officeDocument/2006/relationships/tags" Target="../tags/tag321.xml"/><Relationship Id="rId101" Type="http://schemas.openxmlformats.org/officeDocument/2006/relationships/tags" Target="../tags/tag323.xml"/><Relationship Id="rId122" Type="http://schemas.openxmlformats.org/officeDocument/2006/relationships/tags" Target="../tags/tag344.xml"/><Relationship Id="rId143" Type="http://schemas.openxmlformats.org/officeDocument/2006/relationships/slideLayout" Target="../slideLayouts/slideLayout1.xml"/><Relationship Id="rId148" Type="http://schemas.openxmlformats.org/officeDocument/2006/relationships/image" Target="../media/image16.png"/><Relationship Id="rId4" Type="http://schemas.openxmlformats.org/officeDocument/2006/relationships/tags" Target="../tags/tag226.xml"/><Relationship Id="rId9" Type="http://schemas.openxmlformats.org/officeDocument/2006/relationships/tags" Target="../tags/tag231.xml"/><Relationship Id="rId26" Type="http://schemas.openxmlformats.org/officeDocument/2006/relationships/tags" Target="../tags/tag248.xml"/><Relationship Id="rId47" Type="http://schemas.openxmlformats.org/officeDocument/2006/relationships/tags" Target="../tags/tag269.xml"/><Relationship Id="rId68" Type="http://schemas.openxmlformats.org/officeDocument/2006/relationships/tags" Target="../tags/tag290.xml"/><Relationship Id="rId89" Type="http://schemas.openxmlformats.org/officeDocument/2006/relationships/tags" Target="../tags/tag311.xml"/><Relationship Id="rId112" Type="http://schemas.openxmlformats.org/officeDocument/2006/relationships/tags" Target="../tags/tag334.xml"/><Relationship Id="rId133" Type="http://schemas.openxmlformats.org/officeDocument/2006/relationships/tags" Target="../tags/tag355.xml"/><Relationship Id="rId154" Type="http://schemas.openxmlformats.org/officeDocument/2006/relationships/image" Target="../media/image10.png"/><Relationship Id="rId16" Type="http://schemas.openxmlformats.org/officeDocument/2006/relationships/tags" Target="../tags/tag238.xml"/><Relationship Id="rId37" Type="http://schemas.openxmlformats.org/officeDocument/2006/relationships/tags" Target="../tags/tag259.xml"/><Relationship Id="rId58" Type="http://schemas.openxmlformats.org/officeDocument/2006/relationships/tags" Target="../tags/tag280.xml"/><Relationship Id="rId79" Type="http://schemas.openxmlformats.org/officeDocument/2006/relationships/tags" Target="../tags/tag301.xml"/><Relationship Id="rId102" Type="http://schemas.openxmlformats.org/officeDocument/2006/relationships/tags" Target="../tags/tag324.xml"/><Relationship Id="rId123" Type="http://schemas.openxmlformats.org/officeDocument/2006/relationships/tags" Target="../tags/tag345.xml"/><Relationship Id="rId144" Type="http://schemas.openxmlformats.org/officeDocument/2006/relationships/oleObject" Target="../embeddings/oleObject38.bin"/><Relationship Id="rId90" Type="http://schemas.openxmlformats.org/officeDocument/2006/relationships/tags" Target="../tags/tag312.xml"/><Relationship Id="rId27" Type="http://schemas.openxmlformats.org/officeDocument/2006/relationships/tags" Target="../tags/tag249.xml"/><Relationship Id="rId48" Type="http://schemas.openxmlformats.org/officeDocument/2006/relationships/tags" Target="../tags/tag270.xml"/><Relationship Id="rId69" Type="http://schemas.openxmlformats.org/officeDocument/2006/relationships/tags" Target="../tags/tag291.xml"/><Relationship Id="rId113" Type="http://schemas.openxmlformats.org/officeDocument/2006/relationships/tags" Target="../tags/tag335.xml"/><Relationship Id="rId134" Type="http://schemas.openxmlformats.org/officeDocument/2006/relationships/tags" Target="../tags/tag35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8.png"/><Relationship Id="rId3" Type="http://schemas.openxmlformats.org/officeDocument/2006/relationships/oleObject" Target="../embeddings/oleObject39.bin"/><Relationship Id="rId7" Type="http://schemas.openxmlformats.org/officeDocument/2006/relationships/image" Target="../media/image10.png"/><Relationship Id="rId12" Type="http://schemas.microsoft.com/office/2014/relationships/chartEx" Target="../charts/chartEx9.xml"/><Relationship Id="rId2" Type="http://schemas.openxmlformats.org/officeDocument/2006/relationships/slideLayout" Target="../slideLayouts/slideLayout1.xml"/><Relationship Id="rId1" Type="http://schemas.openxmlformats.org/officeDocument/2006/relationships/tags" Target="../tags/tag365.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4.emf"/><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40.bin"/><Relationship Id="rId7" Type="http://schemas.openxmlformats.org/officeDocument/2006/relationships/image" Target="../media/image10.png"/><Relationship Id="rId12" Type="http://schemas.openxmlformats.org/officeDocument/2006/relationships/chart" Target="../charts/chart26.xml"/><Relationship Id="rId2" Type="http://schemas.openxmlformats.org/officeDocument/2006/relationships/slideLayout" Target="../slideLayouts/slideLayout1.xml"/><Relationship Id="rId1" Type="http://schemas.openxmlformats.org/officeDocument/2006/relationships/tags" Target="../tags/tag366.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4.em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jpeg"/><Relationship Id="rId18" Type="http://schemas.openxmlformats.org/officeDocument/2006/relationships/image" Target="../media/image19.svg"/><Relationship Id="rId3" Type="http://schemas.openxmlformats.org/officeDocument/2006/relationships/slideLayout" Target="../slideLayouts/slideLayout1.xm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4.png"/><Relationship Id="rId2" Type="http://schemas.openxmlformats.org/officeDocument/2006/relationships/tags" Target="../tags/tag26.xml"/><Relationship Id="rId16" Type="http://schemas.openxmlformats.org/officeDocument/2006/relationships/image" Target="../media/image17.png"/><Relationship Id="rId20" Type="http://schemas.openxmlformats.org/officeDocument/2006/relationships/image" Target="../media/image21.svg"/><Relationship Id="rId1" Type="http://schemas.openxmlformats.org/officeDocument/2006/relationships/tags" Target="../tags/tag25.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oleObject" Target="../embeddings/oleObject6.bin"/><Relationship Id="rId15" Type="http://schemas.openxmlformats.org/officeDocument/2006/relationships/image" Target="../media/image16.png"/><Relationship Id="rId23" Type="http://schemas.microsoft.com/office/2014/relationships/chartEx" Target="../charts/chartEx1.xml"/><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notesSlide" Target="../notesSlides/notesSlide2.xml"/><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svg"/></Relationships>
</file>

<file path=ppt/slides/_rels/slide5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41.bin"/><Relationship Id="rId7" Type="http://schemas.openxmlformats.org/officeDocument/2006/relationships/image" Target="../media/image10.png"/><Relationship Id="rId12" Type="http://schemas.openxmlformats.org/officeDocument/2006/relationships/chart" Target="../charts/chart27.xml"/><Relationship Id="rId2" Type="http://schemas.openxmlformats.org/officeDocument/2006/relationships/slideLayout" Target="../slideLayouts/slideLayout1.xml"/><Relationship Id="rId1" Type="http://schemas.openxmlformats.org/officeDocument/2006/relationships/tags" Target="../tags/tag367.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4.emf"/><Relationship Id="rId9"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3" Type="http://schemas.openxmlformats.org/officeDocument/2006/relationships/oleObject" Target="../embeddings/oleObject42.bin"/><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368.xml"/><Relationship Id="rId6" Type="http://schemas.openxmlformats.org/officeDocument/2006/relationships/image" Target="../media/image9.svg"/><Relationship Id="rId11" Type="http://schemas.openxmlformats.org/officeDocument/2006/relationships/image" Target="../media/image15.jpeg"/><Relationship Id="rId5" Type="http://schemas.openxmlformats.org/officeDocument/2006/relationships/image" Target="../media/image8.png"/><Relationship Id="rId15" Type="http://schemas.openxmlformats.org/officeDocument/2006/relationships/image" Target="../media/image120.png"/><Relationship Id="rId10" Type="http://schemas.openxmlformats.org/officeDocument/2006/relationships/image" Target="../media/image13.svg"/><Relationship Id="rId4" Type="http://schemas.openxmlformats.org/officeDocument/2006/relationships/image" Target="../media/image4.emf"/><Relationship Id="rId9" Type="http://schemas.openxmlformats.org/officeDocument/2006/relationships/image" Target="../media/image12.png"/><Relationship Id="rId14" Type="http://schemas.microsoft.com/office/2014/relationships/chartEx" Target="../charts/chartEx10.xml"/></Relationships>
</file>

<file path=ppt/slides/_rels/slide5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3" Type="http://schemas.openxmlformats.org/officeDocument/2006/relationships/oleObject" Target="../embeddings/oleObject43.bin"/><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369.xml"/><Relationship Id="rId6" Type="http://schemas.openxmlformats.org/officeDocument/2006/relationships/image" Target="../media/image9.svg"/><Relationship Id="rId11" Type="http://schemas.openxmlformats.org/officeDocument/2006/relationships/image" Target="../media/image15.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4.emf"/><Relationship Id="rId9" Type="http://schemas.openxmlformats.org/officeDocument/2006/relationships/image" Target="../media/image12.png"/><Relationship Id="rId14" Type="http://schemas.openxmlformats.org/officeDocument/2006/relationships/chart" Target="../charts/chart28.xml"/></Relationships>
</file>

<file path=ppt/slides/_rels/slide5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oleObject" Target="../embeddings/oleObject44.bin"/><Relationship Id="rId7" Type="http://schemas.openxmlformats.org/officeDocument/2006/relationships/image" Target="../media/image9.svg"/><Relationship Id="rId12"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ags" Target="../tags/tag370.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chart" Target="../charts/chart29.xml"/><Relationship Id="rId10" Type="http://schemas.openxmlformats.org/officeDocument/2006/relationships/image" Target="../media/image12.png"/><Relationship Id="rId4" Type="http://schemas.openxmlformats.org/officeDocument/2006/relationships/image" Target="../media/image4.emf"/><Relationship Id="rId9" Type="http://schemas.openxmlformats.org/officeDocument/2006/relationships/image" Target="../media/image11.svg"/><Relationship Id="rId14"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notesSlide" Target="../notesSlides/notesSlide7.xml"/><Relationship Id="rId7" Type="http://schemas.openxmlformats.org/officeDocument/2006/relationships/image" Target="../media/image121.png"/><Relationship Id="rId12"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371.xml"/><Relationship Id="rId6" Type="http://schemas.microsoft.com/office/2014/relationships/chartEx" Target="../charts/chartEx11.xml"/><Relationship Id="rId11" Type="http://schemas.openxmlformats.org/officeDocument/2006/relationships/image" Target="../media/image11.svg"/><Relationship Id="rId5" Type="http://schemas.openxmlformats.org/officeDocument/2006/relationships/image" Target="../media/image4.emf"/><Relationship Id="rId10" Type="http://schemas.openxmlformats.org/officeDocument/2006/relationships/image" Target="../media/image10.png"/><Relationship Id="rId4" Type="http://schemas.openxmlformats.org/officeDocument/2006/relationships/oleObject" Target="../embeddings/oleObject45.bin"/><Relationship Id="rId9" Type="http://schemas.openxmlformats.org/officeDocument/2006/relationships/image" Target="../media/image9.svg"/><Relationship Id="rId14" Type="http://schemas.openxmlformats.org/officeDocument/2006/relationships/image" Target="../media/image14.jpeg"/></Relationships>
</file>

<file path=ppt/slides/_rels/slide5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46.bin"/><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ags" Target="../tags/tag37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chart" Target="../charts/chart30.xml"/><Relationship Id="rId10" Type="http://schemas.openxmlformats.org/officeDocument/2006/relationships/image" Target="../media/image12.png"/><Relationship Id="rId4" Type="http://schemas.openxmlformats.org/officeDocument/2006/relationships/image" Target="../media/image4.emf"/><Relationship Id="rId9" Type="http://schemas.openxmlformats.org/officeDocument/2006/relationships/image" Target="../media/image11.svg"/></Relationships>
</file>

<file path=ppt/slides/_rels/slide5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47.bin"/><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ags" Target="../tags/tag37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chart" Target="../charts/chart31.xml"/><Relationship Id="rId10" Type="http://schemas.openxmlformats.org/officeDocument/2006/relationships/image" Target="../media/image12.png"/><Relationship Id="rId4" Type="http://schemas.openxmlformats.org/officeDocument/2006/relationships/image" Target="../media/image4.emf"/><Relationship Id="rId9" Type="http://schemas.openxmlformats.org/officeDocument/2006/relationships/image" Target="../media/image11.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tags" Target="../tags/tag28.xml"/><Relationship Id="rId16" Type="http://schemas.microsoft.com/office/2014/relationships/chartEx" Target="../charts/chartEx2.xml"/><Relationship Id="rId1" Type="http://schemas.openxmlformats.org/officeDocument/2006/relationships/tags" Target="../tags/tag2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7.bin"/><Relationship Id="rId9" Type="http://schemas.openxmlformats.org/officeDocument/2006/relationships/image" Target="../media/image11.sv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16.png"/><Relationship Id="rId12" Type="http://schemas.openxmlformats.org/officeDocument/2006/relationships/image" Target="../media/image17.png"/><Relationship Id="rId2" Type="http://schemas.openxmlformats.org/officeDocument/2006/relationships/tags" Target="../tags/tag375.xml"/><Relationship Id="rId16" Type="http://schemas.openxmlformats.org/officeDocument/2006/relationships/image" Target="../media/image13.svg"/><Relationship Id="rId1" Type="http://schemas.openxmlformats.org/officeDocument/2006/relationships/tags" Target="../tags/tag374.xml"/><Relationship Id="rId6" Type="http://schemas.openxmlformats.org/officeDocument/2006/relationships/image" Target="../media/image14.jpeg"/><Relationship Id="rId11" Type="http://schemas.openxmlformats.org/officeDocument/2006/relationships/image" Target="../media/image11.svg"/><Relationship Id="rId5" Type="http://schemas.openxmlformats.org/officeDocument/2006/relationships/image" Target="../media/image27.emf"/><Relationship Id="rId1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oleObject" Target="../embeddings/oleObject48.bin"/><Relationship Id="rId9" Type="http://schemas.openxmlformats.org/officeDocument/2006/relationships/image" Target="../media/image117.png"/><Relationship Id="rId14" Type="http://schemas.openxmlformats.org/officeDocument/2006/relationships/image" Target="../media/image9.svg"/></Relationships>
</file>

<file path=ppt/slides/_rels/slide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sv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4.jpeg"/><Relationship Id="rId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15.jpeg"/><Relationship Id="rId9"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6" Type="http://schemas.openxmlformats.org/officeDocument/2006/relationships/tags" Target="../tags/tag401.xml"/><Relationship Id="rId21" Type="http://schemas.openxmlformats.org/officeDocument/2006/relationships/tags" Target="../tags/tag396.xml"/><Relationship Id="rId42" Type="http://schemas.openxmlformats.org/officeDocument/2006/relationships/tags" Target="../tags/tag417.xml"/><Relationship Id="rId47" Type="http://schemas.openxmlformats.org/officeDocument/2006/relationships/tags" Target="../tags/tag422.xml"/><Relationship Id="rId63" Type="http://schemas.openxmlformats.org/officeDocument/2006/relationships/image" Target="../media/image63.emf"/><Relationship Id="rId68" Type="http://schemas.openxmlformats.org/officeDocument/2006/relationships/image" Target="../media/image10.png"/><Relationship Id="rId7" Type="http://schemas.openxmlformats.org/officeDocument/2006/relationships/tags" Target="../tags/tag382.xml"/><Relationship Id="rId71" Type="http://schemas.openxmlformats.org/officeDocument/2006/relationships/image" Target="../media/image13.svg"/><Relationship Id="rId2" Type="http://schemas.openxmlformats.org/officeDocument/2006/relationships/tags" Target="../tags/tag377.xml"/><Relationship Id="rId16" Type="http://schemas.openxmlformats.org/officeDocument/2006/relationships/tags" Target="../tags/tag391.xml"/><Relationship Id="rId29" Type="http://schemas.openxmlformats.org/officeDocument/2006/relationships/tags" Target="../tags/tag404.xml"/><Relationship Id="rId11" Type="http://schemas.openxmlformats.org/officeDocument/2006/relationships/tags" Target="../tags/tag386.xml"/><Relationship Id="rId24" Type="http://schemas.openxmlformats.org/officeDocument/2006/relationships/tags" Target="../tags/tag399.xml"/><Relationship Id="rId32" Type="http://schemas.openxmlformats.org/officeDocument/2006/relationships/tags" Target="../tags/tag407.xml"/><Relationship Id="rId37" Type="http://schemas.openxmlformats.org/officeDocument/2006/relationships/tags" Target="../tags/tag412.xml"/><Relationship Id="rId40" Type="http://schemas.openxmlformats.org/officeDocument/2006/relationships/tags" Target="../tags/tag415.xml"/><Relationship Id="rId45" Type="http://schemas.openxmlformats.org/officeDocument/2006/relationships/tags" Target="../tags/tag420.xml"/><Relationship Id="rId53" Type="http://schemas.openxmlformats.org/officeDocument/2006/relationships/tags" Target="../tags/tag428.xml"/><Relationship Id="rId58" Type="http://schemas.openxmlformats.org/officeDocument/2006/relationships/tags" Target="../tags/tag433.xml"/><Relationship Id="rId66" Type="http://schemas.openxmlformats.org/officeDocument/2006/relationships/image" Target="../media/image8.png"/><Relationship Id="rId5" Type="http://schemas.openxmlformats.org/officeDocument/2006/relationships/tags" Target="../tags/tag380.xml"/><Relationship Id="rId61" Type="http://schemas.openxmlformats.org/officeDocument/2006/relationships/slideLayout" Target="../slideLayouts/slideLayout1.xml"/><Relationship Id="rId19" Type="http://schemas.openxmlformats.org/officeDocument/2006/relationships/tags" Target="../tags/tag394.xml"/><Relationship Id="rId14" Type="http://schemas.openxmlformats.org/officeDocument/2006/relationships/tags" Target="../tags/tag389.xml"/><Relationship Id="rId22" Type="http://schemas.openxmlformats.org/officeDocument/2006/relationships/tags" Target="../tags/tag397.xml"/><Relationship Id="rId27" Type="http://schemas.openxmlformats.org/officeDocument/2006/relationships/tags" Target="../tags/tag402.xml"/><Relationship Id="rId30" Type="http://schemas.openxmlformats.org/officeDocument/2006/relationships/tags" Target="../tags/tag405.xml"/><Relationship Id="rId35" Type="http://schemas.openxmlformats.org/officeDocument/2006/relationships/tags" Target="../tags/tag410.xml"/><Relationship Id="rId43" Type="http://schemas.openxmlformats.org/officeDocument/2006/relationships/tags" Target="../tags/tag418.xml"/><Relationship Id="rId48" Type="http://schemas.openxmlformats.org/officeDocument/2006/relationships/tags" Target="../tags/tag423.xml"/><Relationship Id="rId56" Type="http://schemas.openxmlformats.org/officeDocument/2006/relationships/tags" Target="../tags/tag431.xml"/><Relationship Id="rId64" Type="http://schemas.openxmlformats.org/officeDocument/2006/relationships/chart" Target="../charts/chart32.xml"/><Relationship Id="rId69" Type="http://schemas.openxmlformats.org/officeDocument/2006/relationships/image" Target="../media/image11.svg"/><Relationship Id="rId8" Type="http://schemas.openxmlformats.org/officeDocument/2006/relationships/tags" Target="../tags/tag383.xml"/><Relationship Id="rId51" Type="http://schemas.openxmlformats.org/officeDocument/2006/relationships/tags" Target="../tags/tag426.xml"/><Relationship Id="rId72" Type="http://schemas.openxmlformats.org/officeDocument/2006/relationships/image" Target="../media/image14.jpeg"/><Relationship Id="rId3" Type="http://schemas.openxmlformats.org/officeDocument/2006/relationships/tags" Target="../tags/tag378.xml"/><Relationship Id="rId12" Type="http://schemas.openxmlformats.org/officeDocument/2006/relationships/tags" Target="../tags/tag387.xml"/><Relationship Id="rId17" Type="http://schemas.openxmlformats.org/officeDocument/2006/relationships/tags" Target="../tags/tag392.xml"/><Relationship Id="rId25" Type="http://schemas.openxmlformats.org/officeDocument/2006/relationships/tags" Target="../tags/tag400.xml"/><Relationship Id="rId33" Type="http://schemas.openxmlformats.org/officeDocument/2006/relationships/tags" Target="../tags/tag408.xml"/><Relationship Id="rId38" Type="http://schemas.openxmlformats.org/officeDocument/2006/relationships/tags" Target="../tags/tag413.xml"/><Relationship Id="rId46" Type="http://schemas.openxmlformats.org/officeDocument/2006/relationships/tags" Target="../tags/tag421.xml"/><Relationship Id="rId59" Type="http://schemas.openxmlformats.org/officeDocument/2006/relationships/tags" Target="../tags/tag434.xml"/><Relationship Id="rId67" Type="http://schemas.openxmlformats.org/officeDocument/2006/relationships/image" Target="../media/image9.svg"/><Relationship Id="rId20" Type="http://schemas.openxmlformats.org/officeDocument/2006/relationships/tags" Target="../tags/tag395.xml"/><Relationship Id="rId41" Type="http://schemas.openxmlformats.org/officeDocument/2006/relationships/tags" Target="../tags/tag416.xml"/><Relationship Id="rId54" Type="http://schemas.openxmlformats.org/officeDocument/2006/relationships/tags" Target="../tags/tag429.xml"/><Relationship Id="rId62" Type="http://schemas.openxmlformats.org/officeDocument/2006/relationships/oleObject" Target="../embeddings/oleObject49.bin"/><Relationship Id="rId70" Type="http://schemas.openxmlformats.org/officeDocument/2006/relationships/image" Target="../media/image12.png"/><Relationship Id="rId1" Type="http://schemas.openxmlformats.org/officeDocument/2006/relationships/tags" Target="../tags/tag376.xml"/><Relationship Id="rId6" Type="http://schemas.openxmlformats.org/officeDocument/2006/relationships/tags" Target="../tags/tag381.xml"/><Relationship Id="rId15" Type="http://schemas.openxmlformats.org/officeDocument/2006/relationships/tags" Target="../tags/tag390.xml"/><Relationship Id="rId23" Type="http://schemas.openxmlformats.org/officeDocument/2006/relationships/tags" Target="../tags/tag398.xml"/><Relationship Id="rId28" Type="http://schemas.openxmlformats.org/officeDocument/2006/relationships/tags" Target="../tags/tag403.xml"/><Relationship Id="rId36" Type="http://schemas.openxmlformats.org/officeDocument/2006/relationships/tags" Target="../tags/tag411.xml"/><Relationship Id="rId49" Type="http://schemas.openxmlformats.org/officeDocument/2006/relationships/tags" Target="../tags/tag424.xml"/><Relationship Id="rId57" Type="http://schemas.openxmlformats.org/officeDocument/2006/relationships/tags" Target="../tags/tag432.xml"/><Relationship Id="rId10" Type="http://schemas.openxmlformats.org/officeDocument/2006/relationships/tags" Target="../tags/tag385.xml"/><Relationship Id="rId31" Type="http://schemas.openxmlformats.org/officeDocument/2006/relationships/tags" Target="../tags/tag406.xml"/><Relationship Id="rId44" Type="http://schemas.openxmlformats.org/officeDocument/2006/relationships/tags" Target="../tags/tag419.xml"/><Relationship Id="rId52" Type="http://schemas.openxmlformats.org/officeDocument/2006/relationships/tags" Target="../tags/tag427.xml"/><Relationship Id="rId60" Type="http://schemas.openxmlformats.org/officeDocument/2006/relationships/tags" Target="../tags/tag435.xml"/><Relationship Id="rId65" Type="http://schemas.openxmlformats.org/officeDocument/2006/relationships/chart" Target="../charts/chart33.xml"/><Relationship Id="rId4" Type="http://schemas.openxmlformats.org/officeDocument/2006/relationships/tags" Target="../tags/tag379.xml"/><Relationship Id="rId9" Type="http://schemas.openxmlformats.org/officeDocument/2006/relationships/tags" Target="../tags/tag384.xml"/><Relationship Id="rId13" Type="http://schemas.openxmlformats.org/officeDocument/2006/relationships/tags" Target="../tags/tag388.xml"/><Relationship Id="rId18" Type="http://schemas.openxmlformats.org/officeDocument/2006/relationships/tags" Target="../tags/tag393.xml"/><Relationship Id="rId39" Type="http://schemas.openxmlformats.org/officeDocument/2006/relationships/tags" Target="../tags/tag414.xml"/><Relationship Id="rId34" Type="http://schemas.openxmlformats.org/officeDocument/2006/relationships/tags" Target="../tags/tag409.xml"/><Relationship Id="rId50" Type="http://schemas.openxmlformats.org/officeDocument/2006/relationships/tags" Target="../tags/tag425.xml"/><Relationship Id="rId55" Type="http://schemas.openxmlformats.org/officeDocument/2006/relationships/tags" Target="../tags/tag430.xml"/></Relationships>
</file>

<file path=ppt/slides/_rels/slide64.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tags" Target="../tags/tag448.xml"/><Relationship Id="rId18" Type="http://schemas.openxmlformats.org/officeDocument/2006/relationships/chart" Target="../charts/chart34.xml"/><Relationship Id="rId3" Type="http://schemas.openxmlformats.org/officeDocument/2006/relationships/tags" Target="../tags/tag438.xml"/><Relationship Id="rId21" Type="http://schemas.openxmlformats.org/officeDocument/2006/relationships/image" Target="../media/image10.png"/><Relationship Id="rId7" Type="http://schemas.openxmlformats.org/officeDocument/2006/relationships/tags" Target="../tags/tag442.xml"/><Relationship Id="rId12" Type="http://schemas.openxmlformats.org/officeDocument/2006/relationships/tags" Target="../tags/tag447.xml"/><Relationship Id="rId17" Type="http://schemas.openxmlformats.org/officeDocument/2006/relationships/image" Target="../media/image63.emf"/><Relationship Id="rId25" Type="http://schemas.openxmlformats.org/officeDocument/2006/relationships/image" Target="../media/image14.jpeg"/><Relationship Id="rId2" Type="http://schemas.openxmlformats.org/officeDocument/2006/relationships/tags" Target="../tags/tag437.xml"/><Relationship Id="rId16" Type="http://schemas.openxmlformats.org/officeDocument/2006/relationships/oleObject" Target="../embeddings/oleObject50.bin"/><Relationship Id="rId20" Type="http://schemas.openxmlformats.org/officeDocument/2006/relationships/image" Target="../media/image9.svg"/><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24" Type="http://schemas.openxmlformats.org/officeDocument/2006/relationships/image" Target="../media/image13.svg"/><Relationship Id="rId5" Type="http://schemas.openxmlformats.org/officeDocument/2006/relationships/tags" Target="../tags/tag440.xml"/><Relationship Id="rId15" Type="http://schemas.openxmlformats.org/officeDocument/2006/relationships/slideLayout" Target="../slideLayouts/slideLayout1.xml"/><Relationship Id="rId23" Type="http://schemas.openxmlformats.org/officeDocument/2006/relationships/image" Target="../media/image12.png"/><Relationship Id="rId10" Type="http://schemas.openxmlformats.org/officeDocument/2006/relationships/tags" Target="../tags/tag445.xml"/><Relationship Id="rId19" Type="http://schemas.openxmlformats.org/officeDocument/2006/relationships/image" Target="../media/image8.png"/><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tags" Target="../tags/tag449.xml"/><Relationship Id="rId22" Type="http://schemas.openxmlformats.org/officeDocument/2006/relationships/image" Target="../media/image11.svg"/></Relationships>
</file>

<file path=ppt/slides/_rels/slide65.xml.rels><?xml version="1.0" encoding="UTF-8" standalone="yes"?>
<Relationships xmlns="http://schemas.openxmlformats.org/package/2006/relationships"><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tags" Target="../tags/tag475.xml"/><Relationship Id="rId39" Type="http://schemas.openxmlformats.org/officeDocument/2006/relationships/image" Target="../media/image63.emf"/><Relationship Id="rId21" Type="http://schemas.openxmlformats.org/officeDocument/2006/relationships/tags" Target="../tags/tag470.xml"/><Relationship Id="rId34" Type="http://schemas.openxmlformats.org/officeDocument/2006/relationships/tags" Target="../tags/tag483.xml"/><Relationship Id="rId42" Type="http://schemas.openxmlformats.org/officeDocument/2006/relationships/image" Target="../media/image9.svg"/><Relationship Id="rId47" Type="http://schemas.openxmlformats.org/officeDocument/2006/relationships/image" Target="../media/image14.jpeg"/><Relationship Id="rId7" Type="http://schemas.openxmlformats.org/officeDocument/2006/relationships/tags" Target="../tags/tag456.xml"/><Relationship Id="rId2" Type="http://schemas.openxmlformats.org/officeDocument/2006/relationships/tags" Target="../tags/tag451.xml"/><Relationship Id="rId16" Type="http://schemas.openxmlformats.org/officeDocument/2006/relationships/tags" Target="../tags/tag465.xml"/><Relationship Id="rId29" Type="http://schemas.openxmlformats.org/officeDocument/2006/relationships/tags" Target="../tags/tag478.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tags" Target="../tags/tag473.xml"/><Relationship Id="rId32" Type="http://schemas.openxmlformats.org/officeDocument/2006/relationships/tags" Target="../tags/tag481.xml"/><Relationship Id="rId37" Type="http://schemas.openxmlformats.org/officeDocument/2006/relationships/slideLayout" Target="../slideLayouts/slideLayout1.xml"/><Relationship Id="rId40" Type="http://schemas.openxmlformats.org/officeDocument/2006/relationships/chart" Target="../charts/chart35.xml"/><Relationship Id="rId45" Type="http://schemas.openxmlformats.org/officeDocument/2006/relationships/image" Target="../media/image12.png"/><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tags" Target="../tags/tag472.xml"/><Relationship Id="rId28" Type="http://schemas.openxmlformats.org/officeDocument/2006/relationships/tags" Target="../tags/tag477.xml"/><Relationship Id="rId36" Type="http://schemas.openxmlformats.org/officeDocument/2006/relationships/tags" Target="../tags/tag485.xml"/><Relationship Id="rId10" Type="http://schemas.openxmlformats.org/officeDocument/2006/relationships/tags" Target="../tags/tag459.xml"/><Relationship Id="rId19" Type="http://schemas.openxmlformats.org/officeDocument/2006/relationships/tags" Target="../tags/tag468.xml"/><Relationship Id="rId31" Type="http://schemas.openxmlformats.org/officeDocument/2006/relationships/tags" Target="../tags/tag480.xml"/><Relationship Id="rId44" Type="http://schemas.openxmlformats.org/officeDocument/2006/relationships/image" Target="../media/image11.svg"/><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tags" Target="../tags/tag471.xml"/><Relationship Id="rId27" Type="http://schemas.openxmlformats.org/officeDocument/2006/relationships/tags" Target="../tags/tag476.xml"/><Relationship Id="rId30" Type="http://schemas.openxmlformats.org/officeDocument/2006/relationships/tags" Target="../tags/tag479.xml"/><Relationship Id="rId35" Type="http://schemas.openxmlformats.org/officeDocument/2006/relationships/tags" Target="../tags/tag484.xml"/><Relationship Id="rId43" Type="http://schemas.openxmlformats.org/officeDocument/2006/relationships/image" Target="../media/image10.png"/><Relationship Id="rId8" Type="http://schemas.openxmlformats.org/officeDocument/2006/relationships/tags" Target="../tags/tag457.xml"/><Relationship Id="rId3" Type="http://schemas.openxmlformats.org/officeDocument/2006/relationships/tags" Target="../tags/tag452.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tags" Target="../tags/tag474.xml"/><Relationship Id="rId33" Type="http://schemas.openxmlformats.org/officeDocument/2006/relationships/tags" Target="../tags/tag482.xml"/><Relationship Id="rId38" Type="http://schemas.openxmlformats.org/officeDocument/2006/relationships/oleObject" Target="../embeddings/oleObject51.bin"/><Relationship Id="rId46" Type="http://schemas.openxmlformats.org/officeDocument/2006/relationships/image" Target="../media/image13.svg"/><Relationship Id="rId20" Type="http://schemas.openxmlformats.org/officeDocument/2006/relationships/tags" Target="../tags/tag469.xml"/><Relationship Id="rId41" Type="http://schemas.openxmlformats.org/officeDocument/2006/relationships/image" Target="../media/image8.png"/></Relationships>
</file>

<file path=ppt/slides/_rels/slide66.xml.rels><?xml version="1.0" encoding="UTF-8" standalone="yes"?>
<Relationships xmlns="http://schemas.openxmlformats.org/package/2006/relationships"><Relationship Id="rId26" Type="http://schemas.openxmlformats.org/officeDocument/2006/relationships/tags" Target="../tags/tag511.xml"/><Relationship Id="rId21" Type="http://schemas.openxmlformats.org/officeDocument/2006/relationships/tags" Target="../tags/tag506.xml"/><Relationship Id="rId42" Type="http://schemas.openxmlformats.org/officeDocument/2006/relationships/tags" Target="../tags/tag527.xml"/><Relationship Id="rId47" Type="http://schemas.openxmlformats.org/officeDocument/2006/relationships/tags" Target="../tags/tag532.xml"/><Relationship Id="rId63" Type="http://schemas.openxmlformats.org/officeDocument/2006/relationships/tags" Target="../tags/tag548.xml"/><Relationship Id="rId68" Type="http://schemas.openxmlformats.org/officeDocument/2006/relationships/tags" Target="../tags/tag553.xml"/><Relationship Id="rId84" Type="http://schemas.openxmlformats.org/officeDocument/2006/relationships/image" Target="../media/image9.svg"/><Relationship Id="rId89" Type="http://schemas.openxmlformats.org/officeDocument/2006/relationships/image" Target="../media/image14.jpeg"/><Relationship Id="rId16" Type="http://schemas.openxmlformats.org/officeDocument/2006/relationships/tags" Target="../tags/tag501.xml"/><Relationship Id="rId11" Type="http://schemas.openxmlformats.org/officeDocument/2006/relationships/tags" Target="../tags/tag496.xml"/><Relationship Id="rId32" Type="http://schemas.openxmlformats.org/officeDocument/2006/relationships/tags" Target="../tags/tag517.xml"/><Relationship Id="rId37" Type="http://schemas.openxmlformats.org/officeDocument/2006/relationships/tags" Target="../tags/tag522.xml"/><Relationship Id="rId53" Type="http://schemas.openxmlformats.org/officeDocument/2006/relationships/tags" Target="../tags/tag538.xml"/><Relationship Id="rId58" Type="http://schemas.openxmlformats.org/officeDocument/2006/relationships/tags" Target="../tags/tag543.xml"/><Relationship Id="rId74" Type="http://schemas.openxmlformats.org/officeDocument/2006/relationships/tags" Target="../tags/tag559.xml"/><Relationship Id="rId79" Type="http://schemas.openxmlformats.org/officeDocument/2006/relationships/oleObject" Target="../embeddings/oleObject52.bin"/><Relationship Id="rId5" Type="http://schemas.openxmlformats.org/officeDocument/2006/relationships/tags" Target="../tags/tag490.xml"/><Relationship Id="rId14" Type="http://schemas.openxmlformats.org/officeDocument/2006/relationships/tags" Target="../tags/tag499.xml"/><Relationship Id="rId22" Type="http://schemas.openxmlformats.org/officeDocument/2006/relationships/tags" Target="../tags/tag507.xml"/><Relationship Id="rId27" Type="http://schemas.openxmlformats.org/officeDocument/2006/relationships/tags" Target="../tags/tag512.xml"/><Relationship Id="rId30" Type="http://schemas.openxmlformats.org/officeDocument/2006/relationships/tags" Target="../tags/tag515.xml"/><Relationship Id="rId35" Type="http://schemas.openxmlformats.org/officeDocument/2006/relationships/tags" Target="../tags/tag520.xml"/><Relationship Id="rId43" Type="http://schemas.openxmlformats.org/officeDocument/2006/relationships/tags" Target="../tags/tag528.xml"/><Relationship Id="rId48" Type="http://schemas.openxmlformats.org/officeDocument/2006/relationships/tags" Target="../tags/tag533.xml"/><Relationship Id="rId56" Type="http://schemas.openxmlformats.org/officeDocument/2006/relationships/tags" Target="../tags/tag541.xml"/><Relationship Id="rId64" Type="http://schemas.openxmlformats.org/officeDocument/2006/relationships/tags" Target="../tags/tag549.xml"/><Relationship Id="rId69" Type="http://schemas.openxmlformats.org/officeDocument/2006/relationships/tags" Target="../tags/tag554.xml"/><Relationship Id="rId77" Type="http://schemas.openxmlformats.org/officeDocument/2006/relationships/tags" Target="../tags/tag562.xml"/><Relationship Id="rId8" Type="http://schemas.openxmlformats.org/officeDocument/2006/relationships/tags" Target="../tags/tag493.xml"/><Relationship Id="rId51" Type="http://schemas.openxmlformats.org/officeDocument/2006/relationships/tags" Target="../tags/tag536.xml"/><Relationship Id="rId72" Type="http://schemas.openxmlformats.org/officeDocument/2006/relationships/tags" Target="../tags/tag557.xml"/><Relationship Id="rId80" Type="http://schemas.openxmlformats.org/officeDocument/2006/relationships/image" Target="../media/image63.emf"/><Relationship Id="rId85" Type="http://schemas.openxmlformats.org/officeDocument/2006/relationships/image" Target="../media/image10.png"/><Relationship Id="rId3" Type="http://schemas.openxmlformats.org/officeDocument/2006/relationships/tags" Target="../tags/tag488.xml"/><Relationship Id="rId12" Type="http://schemas.openxmlformats.org/officeDocument/2006/relationships/tags" Target="../tags/tag497.xml"/><Relationship Id="rId17" Type="http://schemas.openxmlformats.org/officeDocument/2006/relationships/tags" Target="../tags/tag502.xml"/><Relationship Id="rId25" Type="http://schemas.openxmlformats.org/officeDocument/2006/relationships/tags" Target="../tags/tag510.xml"/><Relationship Id="rId33" Type="http://schemas.openxmlformats.org/officeDocument/2006/relationships/tags" Target="../tags/tag518.xml"/><Relationship Id="rId38" Type="http://schemas.openxmlformats.org/officeDocument/2006/relationships/tags" Target="../tags/tag523.xml"/><Relationship Id="rId46" Type="http://schemas.openxmlformats.org/officeDocument/2006/relationships/tags" Target="../tags/tag531.xml"/><Relationship Id="rId59" Type="http://schemas.openxmlformats.org/officeDocument/2006/relationships/tags" Target="../tags/tag544.xml"/><Relationship Id="rId67" Type="http://schemas.openxmlformats.org/officeDocument/2006/relationships/tags" Target="../tags/tag552.xml"/><Relationship Id="rId20" Type="http://schemas.openxmlformats.org/officeDocument/2006/relationships/tags" Target="../tags/tag505.xml"/><Relationship Id="rId41" Type="http://schemas.openxmlformats.org/officeDocument/2006/relationships/tags" Target="../tags/tag526.xml"/><Relationship Id="rId54" Type="http://schemas.openxmlformats.org/officeDocument/2006/relationships/tags" Target="../tags/tag539.xml"/><Relationship Id="rId62" Type="http://schemas.openxmlformats.org/officeDocument/2006/relationships/tags" Target="../tags/tag547.xml"/><Relationship Id="rId70" Type="http://schemas.openxmlformats.org/officeDocument/2006/relationships/tags" Target="../tags/tag555.xml"/><Relationship Id="rId75" Type="http://schemas.openxmlformats.org/officeDocument/2006/relationships/tags" Target="../tags/tag560.xml"/><Relationship Id="rId83" Type="http://schemas.openxmlformats.org/officeDocument/2006/relationships/image" Target="../media/image8.png"/><Relationship Id="rId88" Type="http://schemas.openxmlformats.org/officeDocument/2006/relationships/image" Target="../media/image13.svg"/><Relationship Id="rId1" Type="http://schemas.openxmlformats.org/officeDocument/2006/relationships/tags" Target="../tags/tag486.xml"/><Relationship Id="rId6" Type="http://schemas.openxmlformats.org/officeDocument/2006/relationships/tags" Target="../tags/tag491.xml"/><Relationship Id="rId15" Type="http://schemas.openxmlformats.org/officeDocument/2006/relationships/tags" Target="../tags/tag500.xml"/><Relationship Id="rId23" Type="http://schemas.openxmlformats.org/officeDocument/2006/relationships/tags" Target="../tags/tag508.xml"/><Relationship Id="rId28" Type="http://schemas.openxmlformats.org/officeDocument/2006/relationships/tags" Target="../tags/tag513.xml"/><Relationship Id="rId36" Type="http://schemas.openxmlformats.org/officeDocument/2006/relationships/tags" Target="../tags/tag521.xml"/><Relationship Id="rId49" Type="http://schemas.openxmlformats.org/officeDocument/2006/relationships/tags" Target="../tags/tag534.xml"/><Relationship Id="rId57" Type="http://schemas.openxmlformats.org/officeDocument/2006/relationships/tags" Target="../tags/tag542.xml"/><Relationship Id="rId10" Type="http://schemas.openxmlformats.org/officeDocument/2006/relationships/tags" Target="../tags/tag495.xml"/><Relationship Id="rId31" Type="http://schemas.openxmlformats.org/officeDocument/2006/relationships/tags" Target="../tags/tag516.xml"/><Relationship Id="rId44" Type="http://schemas.openxmlformats.org/officeDocument/2006/relationships/tags" Target="../tags/tag529.xml"/><Relationship Id="rId52" Type="http://schemas.openxmlformats.org/officeDocument/2006/relationships/tags" Target="../tags/tag537.xml"/><Relationship Id="rId60" Type="http://schemas.openxmlformats.org/officeDocument/2006/relationships/tags" Target="../tags/tag545.xml"/><Relationship Id="rId65" Type="http://schemas.openxmlformats.org/officeDocument/2006/relationships/tags" Target="../tags/tag550.xml"/><Relationship Id="rId73" Type="http://schemas.openxmlformats.org/officeDocument/2006/relationships/tags" Target="../tags/tag558.xml"/><Relationship Id="rId78" Type="http://schemas.openxmlformats.org/officeDocument/2006/relationships/slideLayout" Target="../slideLayouts/slideLayout1.xml"/><Relationship Id="rId81" Type="http://schemas.openxmlformats.org/officeDocument/2006/relationships/chart" Target="../charts/chart36.xml"/><Relationship Id="rId86" Type="http://schemas.openxmlformats.org/officeDocument/2006/relationships/image" Target="../media/image11.svg"/><Relationship Id="rId4" Type="http://schemas.openxmlformats.org/officeDocument/2006/relationships/tags" Target="../tags/tag489.xml"/><Relationship Id="rId9" Type="http://schemas.openxmlformats.org/officeDocument/2006/relationships/tags" Target="../tags/tag494.xml"/><Relationship Id="rId13" Type="http://schemas.openxmlformats.org/officeDocument/2006/relationships/tags" Target="../tags/tag498.xml"/><Relationship Id="rId18" Type="http://schemas.openxmlformats.org/officeDocument/2006/relationships/tags" Target="../tags/tag503.xml"/><Relationship Id="rId39" Type="http://schemas.openxmlformats.org/officeDocument/2006/relationships/tags" Target="../tags/tag524.xml"/><Relationship Id="rId34" Type="http://schemas.openxmlformats.org/officeDocument/2006/relationships/tags" Target="../tags/tag519.xml"/><Relationship Id="rId50" Type="http://schemas.openxmlformats.org/officeDocument/2006/relationships/tags" Target="../tags/tag535.xml"/><Relationship Id="rId55" Type="http://schemas.openxmlformats.org/officeDocument/2006/relationships/tags" Target="../tags/tag540.xml"/><Relationship Id="rId76" Type="http://schemas.openxmlformats.org/officeDocument/2006/relationships/tags" Target="../tags/tag561.xml"/><Relationship Id="rId7" Type="http://schemas.openxmlformats.org/officeDocument/2006/relationships/tags" Target="../tags/tag492.xml"/><Relationship Id="rId71" Type="http://schemas.openxmlformats.org/officeDocument/2006/relationships/tags" Target="../tags/tag556.xml"/><Relationship Id="rId2" Type="http://schemas.openxmlformats.org/officeDocument/2006/relationships/tags" Target="../tags/tag487.xml"/><Relationship Id="rId29" Type="http://schemas.openxmlformats.org/officeDocument/2006/relationships/tags" Target="../tags/tag514.xml"/><Relationship Id="rId24" Type="http://schemas.openxmlformats.org/officeDocument/2006/relationships/tags" Target="../tags/tag509.xml"/><Relationship Id="rId40" Type="http://schemas.openxmlformats.org/officeDocument/2006/relationships/tags" Target="../tags/tag525.xml"/><Relationship Id="rId45" Type="http://schemas.openxmlformats.org/officeDocument/2006/relationships/tags" Target="../tags/tag530.xml"/><Relationship Id="rId66" Type="http://schemas.openxmlformats.org/officeDocument/2006/relationships/tags" Target="../tags/tag551.xml"/><Relationship Id="rId87" Type="http://schemas.openxmlformats.org/officeDocument/2006/relationships/image" Target="../media/image12.png"/><Relationship Id="rId61" Type="http://schemas.openxmlformats.org/officeDocument/2006/relationships/tags" Target="../tags/tag546.xml"/><Relationship Id="rId82" Type="http://schemas.openxmlformats.org/officeDocument/2006/relationships/chart" Target="../charts/chart37.xml"/><Relationship Id="rId19" Type="http://schemas.openxmlformats.org/officeDocument/2006/relationships/tags" Target="../tags/tag504.xml"/></Relationships>
</file>

<file path=ppt/slides/_rels/slide6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53.bin"/><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63.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3.emf"/><Relationship Id="rId9"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6" Type="http://schemas.openxmlformats.org/officeDocument/2006/relationships/tags" Target="../tags/tag589.xml"/><Relationship Id="rId21" Type="http://schemas.openxmlformats.org/officeDocument/2006/relationships/tags" Target="../tags/tag584.xml"/><Relationship Id="rId42" Type="http://schemas.openxmlformats.org/officeDocument/2006/relationships/tags" Target="../tags/tag605.xml"/><Relationship Id="rId47" Type="http://schemas.openxmlformats.org/officeDocument/2006/relationships/tags" Target="../tags/tag610.xml"/><Relationship Id="rId63" Type="http://schemas.openxmlformats.org/officeDocument/2006/relationships/chart" Target="../charts/chart39.xml"/><Relationship Id="rId68" Type="http://schemas.openxmlformats.org/officeDocument/2006/relationships/image" Target="../media/image12.png"/><Relationship Id="rId7" Type="http://schemas.openxmlformats.org/officeDocument/2006/relationships/tags" Target="../tags/tag570.xml"/><Relationship Id="rId71" Type="http://schemas.openxmlformats.org/officeDocument/2006/relationships/image" Target="../media/image16.png"/><Relationship Id="rId2" Type="http://schemas.openxmlformats.org/officeDocument/2006/relationships/tags" Target="../tags/tag565.xml"/><Relationship Id="rId16" Type="http://schemas.openxmlformats.org/officeDocument/2006/relationships/tags" Target="../tags/tag579.xml"/><Relationship Id="rId29" Type="http://schemas.openxmlformats.org/officeDocument/2006/relationships/tags" Target="../tags/tag592.xml"/><Relationship Id="rId11" Type="http://schemas.openxmlformats.org/officeDocument/2006/relationships/tags" Target="../tags/tag574.xml"/><Relationship Id="rId24" Type="http://schemas.openxmlformats.org/officeDocument/2006/relationships/tags" Target="../tags/tag587.xml"/><Relationship Id="rId32" Type="http://schemas.openxmlformats.org/officeDocument/2006/relationships/tags" Target="../tags/tag595.xml"/><Relationship Id="rId37" Type="http://schemas.openxmlformats.org/officeDocument/2006/relationships/tags" Target="../tags/tag600.xml"/><Relationship Id="rId40" Type="http://schemas.openxmlformats.org/officeDocument/2006/relationships/tags" Target="../tags/tag603.xml"/><Relationship Id="rId45" Type="http://schemas.openxmlformats.org/officeDocument/2006/relationships/tags" Target="../tags/tag608.xml"/><Relationship Id="rId53" Type="http://schemas.openxmlformats.org/officeDocument/2006/relationships/tags" Target="../tags/tag616.xml"/><Relationship Id="rId58" Type="http://schemas.openxmlformats.org/officeDocument/2006/relationships/tags" Target="../tags/tag621.xml"/><Relationship Id="rId66" Type="http://schemas.openxmlformats.org/officeDocument/2006/relationships/image" Target="../media/image10.png"/><Relationship Id="rId5" Type="http://schemas.openxmlformats.org/officeDocument/2006/relationships/tags" Target="../tags/tag568.xml"/><Relationship Id="rId61" Type="http://schemas.openxmlformats.org/officeDocument/2006/relationships/image" Target="../media/image63.emf"/><Relationship Id="rId19" Type="http://schemas.openxmlformats.org/officeDocument/2006/relationships/tags" Target="../tags/tag582.xml"/><Relationship Id="rId14" Type="http://schemas.openxmlformats.org/officeDocument/2006/relationships/tags" Target="../tags/tag577.xml"/><Relationship Id="rId22" Type="http://schemas.openxmlformats.org/officeDocument/2006/relationships/tags" Target="../tags/tag585.xml"/><Relationship Id="rId27" Type="http://schemas.openxmlformats.org/officeDocument/2006/relationships/tags" Target="../tags/tag590.xml"/><Relationship Id="rId30" Type="http://schemas.openxmlformats.org/officeDocument/2006/relationships/tags" Target="../tags/tag593.xml"/><Relationship Id="rId35" Type="http://schemas.openxmlformats.org/officeDocument/2006/relationships/tags" Target="../tags/tag598.xml"/><Relationship Id="rId43" Type="http://schemas.openxmlformats.org/officeDocument/2006/relationships/tags" Target="../tags/tag606.xml"/><Relationship Id="rId48" Type="http://schemas.openxmlformats.org/officeDocument/2006/relationships/tags" Target="../tags/tag611.xml"/><Relationship Id="rId56" Type="http://schemas.openxmlformats.org/officeDocument/2006/relationships/tags" Target="../tags/tag619.xml"/><Relationship Id="rId64" Type="http://schemas.openxmlformats.org/officeDocument/2006/relationships/image" Target="../media/image8.png"/><Relationship Id="rId69" Type="http://schemas.openxmlformats.org/officeDocument/2006/relationships/image" Target="../media/image13.svg"/><Relationship Id="rId8" Type="http://schemas.openxmlformats.org/officeDocument/2006/relationships/tags" Target="../tags/tag571.xml"/><Relationship Id="rId51" Type="http://schemas.openxmlformats.org/officeDocument/2006/relationships/tags" Target="../tags/tag614.xml"/><Relationship Id="rId72" Type="http://schemas.openxmlformats.org/officeDocument/2006/relationships/image" Target="../media/image17.png"/><Relationship Id="rId3" Type="http://schemas.openxmlformats.org/officeDocument/2006/relationships/tags" Target="../tags/tag566.xml"/><Relationship Id="rId12" Type="http://schemas.openxmlformats.org/officeDocument/2006/relationships/tags" Target="../tags/tag575.xml"/><Relationship Id="rId17" Type="http://schemas.openxmlformats.org/officeDocument/2006/relationships/tags" Target="../tags/tag580.xml"/><Relationship Id="rId25" Type="http://schemas.openxmlformats.org/officeDocument/2006/relationships/tags" Target="../tags/tag588.xml"/><Relationship Id="rId33" Type="http://schemas.openxmlformats.org/officeDocument/2006/relationships/tags" Target="../tags/tag596.xml"/><Relationship Id="rId38" Type="http://schemas.openxmlformats.org/officeDocument/2006/relationships/tags" Target="../tags/tag601.xml"/><Relationship Id="rId46" Type="http://schemas.openxmlformats.org/officeDocument/2006/relationships/tags" Target="../tags/tag609.xml"/><Relationship Id="rId59" Type="http://schemas.openxmlformats.org/officeDocument/2006/relationships/slideLayout" Target="../slideLayouts/slideLayout1.xml"/><Relationship Id="rId67" Type="http://schemas.openxmlformats.org/officeDocument/2006/relationships/image" Target="../media/image11.svg"/><Relationship Id="rId20" Type="http://schemas.openxmlformats.org/officeDocument/2006/relationships/tags" Target="../tags/tag583.xml"/><Relationship Id="rId41" Type="http://schemas.openxmlformats.org/officeDocument/2006/relationships/tags" Target="../tags/tag604.xml"/><Relationship Id="rId54" Type="http://schemas.openxmlformats.org/officeDocument/2006/relationships/tags" Target="../tags/tag617.xml"/><Relationship Id="rId62" Type="http://schemas.openxmlformats.org/officeDocument/2006/relationships/chart" Target="../charts/chart38.xml"/><Relationship Id="rId70" Type="http://schemas.openxmlformats.org/officeDocument/2006/relationships/image" Target="../media/image15.jpeg"/><Relationship Id="rId1" Type="http://schemas.openxmlformats.org/officeDocument/2006/relationships/tags" Target="../tags/tag564.xml"/><Relationship Id="rId6" Type="http://schemas.openxmlformats.org/officeDocument/2006/relationships/tags" Target="../tags/tag569.xml"/><Relationship Id="rId15" Type="http://schemas.openxmlformats.org/officeDocument/2006/relationships/tags" Target="../tags/tag578.xml"/><Relationship Id="rId23" Type="http://schemas.openxmlformats.org/officeDocument/2006/relationships/tags" Target="../tags/tag586.xml"/><Relationship Id="rId28" Type="http://schemas.openxmlformats.org/officeDocument/2006/relationships/tags" Target="../tags/tag591.xml"/><Relationship Id="rId36" Type="http://schemas.openxmlformats.org/officeDocument/2006/relationships/tags" Target="../tags/tag599.xml"/><Relationship Id="rId49" Type="http://schemas.openxmlformats.org/officeDocument/2006/relationships/tags" Target="../tags/tag612.xml"/><Relationship Id="rId57" Type="http://schemas.openxmlformats.org/officeDocument/2006/relationships/tags" Target="../tags/tag620.xml"/><Relationship Id="rId10" Type="http://schemas.openxmlformats.org/officeDocument/2006/relationships/tags" Target="../tags/tag573.xml"/><Relationship Id="rId31" Type="http://schemas.openxmlformats.org/officeDocument/2006/relationships/tags" Target="../tags/tag594.xml"/><Relationship Id="rId44" Type="http://schemas.openxmlformats.org/officeDocument/2006/relationships/tags" Target="../tags/tag607.xml"/><Relationship Id="rId52" Type="http://schemas.openxmlformats.org/officeDocument/2006/relationships/tags" Target="../tags/tag615.xml"/><Relationship Id="rId60" Type="http://schemas.openxmlformats.org/officeDocument/2006/relationships/oleObject" Target="../embeddings/oleObject54.bin"/><Relationship Id="rId65" Type="http://schemas.openxmlformats.org/officeDocument/2006/relationships/image" Target="../media/image9.svg"/><Relationship Id="rId4" Type="http://schemas.openxmlformats.org/officeDocument/2006/relationships/tags" Target="../tags/tag567.xml"/><Relationship Id="rId9" Type="http://schemas.openxmlformats.org/officeDocument/2006/relationships/tags" Target="../tags/tag572.xml"/><Relationship Id="rId13" Type="http://schemas.openxmlformats.org/officeDocument/2006/relationships/tags" Target="../tags/tag576.xml"/><Relationship Id="rId18" Type="http://schemas.openxmlformats.org/officeDocument/2006/relationships/tags" Target="../tags/tag581.xml"/><Relationship Id="rId39" Type="http://schemas.openxmlformats.org/officeDocument/2006/relationships/tags" Target="../tags/tag602.xml"/><Relationship Id="rId34" Type="http://schemas.openxmlformats.org/officeDocument/2006/relationships/tags" Target="../tags/tag597.xml"/><Relationship Id="rId50" Type="http://schemas.openxmlformats.org/officeDocument/2006/relationships/tags" Target="../tags/tag613.xml"/><Relationship Id="rId55" Type="http://schemas.openxmlformats.org/officeDocument/2006/relationships/tags" Target="../tags/tag618.xml"/></Relationships>
</file>

<file path=ppt/slides/_rels/slide7.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image" Target="../media/image4.emf"/><Relationship Id="rId39" Type="http://schemas.openxmlformats.org/officeDocument/2006/relationships/image" Target="../media/image17.png"/><Relationship Id="rId21" Type="http://schemas.openxmlformats.org/officeDocument/2006/relationships/tags" Target="../tags/tag49.xml"/><Relationship Id="rId34" Type="http://schemas.openxmlformats.org/officeDocument/2006/relationships/image" Target="../media/image12.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oleObject" Target="../embeddings/oleObject8.bin"/><Relationship Id="rId33" Type="http://schemas.openxmlformats.org/officeDocument/2006/relationships/image" Target="../media/image11.svg"/><Relationship Id="rId38" Type="http://schemas.openxmlformats.org/officeDocument/2006/relationships/image" Target="../media/image16.pn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chart" Target="../charts/chart4.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slideLayout" Target="../slideLayouts/slideLayout1.xml"/><Relationship Id="rId32" Type="http://schemas.openxmlformats.org/officeDocument/2006/relationships/image" Target="../media/image10.png"/><Relationship Id="rId37" Type="http://schemas.openxmlformats.org/officeDocument/2006/relationships/image" Target="../media/image15.jpe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chart" Target="../charts/chart3.xml"/><Relationship Id="rId36" Type="http://schemas.openxmlformats.org/officeDocument/2006/relationships/image" Target="../media/image14.jpeg"/><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image" Target="../media/image9.sv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chart" Target="../charts/chart2.xml"/><Relationship Id="rId30" Type="http://schemas.openxmlformats.org/officeDocument/2006/relationships/image" Target="../media/image8.png"/><Relationship Id="rId35" Type="http://schemas.openxmlformats.org/officeDocument/2006/relationships/image" Target="../media/image13.svg"/><Relationship Id="rId8" Type="http://schemas.openxmlformats.org/officeDocument/2006/relationships/tags" Target="../tags/tag36.xml"/><Relationship Id="rId3" Type="http://schemas.openxmlformats.org/officeDocument/2006/relationships/tags" Target="../tags/tag31.xml"/></Relationships>
</file>

<file path=ppt/slides/_rels/slide70.xml.rels><?xml version="1.0" encoding="UTF-8" standalone="yes"?>
<Relationships xmlns="http://schemas.openxmlformats.org/package/2006/relationships"><Relationship Id="rId8" Type="http://schemas.openxmlformats.org/officeDocument/2006/relationships/tags" Target="../tags/tag629.xml"/><Relationship Id="rId13" Type="http://schemas.openxmlformats.org/officeDocument/2006/relationships/tags" Target="../tags/tag634.xml"/><Relationship Id="rId18" Type="http://schemas.openxmlformats.org/officeDocument/2006/relationships/chart" Target="../charts/chart40.xml"/><Relationship Id="rId26" Type="http://schemas.openxmlformats.org/officeDocument/2006/relationships/image" Target="../media/image16.png"/><Relationship Id="rId3" Type="http://schemas.openxmlformats.org/officeDocument/2006/relationships/tags" Target="../tags/tag624.xml"/><Relationship Id="rId21" Type="http://schemas.openxmlformats.org/officeDocument/2006/relationships/image" Target="../media/image10.png"/><Relationship Id="rId7" Type="http://schemas.openxmlformats.org/officeDocument/2006/relationships/tags" Target="../tags/tag628.xml"/><Relationship Id="rId12" Type="http://schemas.openxmlformats.org/officeDocument/2006/relationships/tags" Target="../tags/tag633.xml"/><Relationship Id="rId17" Type="http://schemas.openxmlformats.org/officeDocument/2006/relationships/image" Target="../media/image63.emf"/><Relationship Id="rId25" Type="http://schemas.openxmlformats.org/officeDocument/2006/relationships/image" Target="../media/image15.jpeg"/><Relationship Id="rId2" Type="http://schemas.openxmlformats.org/officeDocument/2006/relationships/tags" Target="../tags/tag623.xml"/><Relationship Id="rId16" Type="http://schemas.openxmlformats.org/officeDocument/2006/relationships/oleObject" Target="../embeddings/oleObject55.bin"/><Relationship Id="rId20" Type="http://schemas.openxmlformats.org/officeDocument/2006/relationships/image" Target="../media/image9.svg"/><Relationship Id="rId1" Type="http://schemas.openxmlformats.org/officeDocument/2006/relationships/tags" Target="../tags/tag622.xml"/><Relationship Id="rId6" Type="http://schemas.openxmlformats.org/officeDocument/2006/relationships/tags" Target="../tags/tag627.xml"/><Relationship Id="rId11" Type="http://schemas.openxmlformats.org/officeDocument/2006/relationships/tags" Target="../tags/tag632.xml"/><Relationship Id="rId24" Type="http://schemas.openxmlformats.org/officeDocument/2006/relationships/image" Target="../media/image13.svg"/><Relationship Id="rId5" Type="http://schemas.openxmlformats.org/officeDocument/2006/relationships/tags" Target="../tags/tag626.xml"/><Relationship Id="rId15" Type="http://schemas.openxmlformats.org/officeDocument/2006/relationships/slideLayout" Target="../slideLayouts/slideLayout1.xml"/><Relationship Id="rId23" Type="http://schemas.openxmlformats.org/officeDocument/2006/relationships/image" Target="../media/image12.png"/><Relationship Id="rId10" Type="http://schemas.openxmlformats.org/officeDocument/2006/relationships/tags" Target="../tags/tag631.xml"/><Relationship Id="rId19" Type="http://schemas.openxmlformats.org/officeDocument/2006/relationships/image" Target="../media/image8.png"/><Relationship Id="rId4" Type="http://schemas.openxmlformats.org/officeDocument/2006/relationships/tags" Target="../tags/tag625.xml"/><Relationship Id="rId9" Type="http://schemas.openxmlformats.org/officeDocument/2006/relationships/tags" Target="../tags/tag630.xml"/><Relationship Id="rId14" Type="http://schemas.openxmlformats.org/officeDocument/2006/relationships/tags" Target="../tags/tag635.xml"/><Relationship Id="rId22" Type="http://schemas.openxmlformats.org/officeDocument/2006/relationships/image" Target="../media/image11.svg"/><Relationship Id="rId27" Type="http://schemas.openxmlformats.org/officeDocument/2006/relationships/image" Target="../media/image17.png"/></Relationships>
</file>

<file path=ppt/slides/_rels/slide71.xml.rels><?xml version="1.0" encoding="UTF-8" standalone="yes"?>
<Relationships xmlns="http://schemas.openxmlformats.org/package/2006/relationships"><Relationship Id="rId13" Type="http://schemas.openxmlformats.org/officeDocument/2006/relationships/tags" Target="../tags/tag648.xml"/><Relationship Id="rId18" Type="http://schemas.openxmlformats.org/officeDocument/2006/relationships/tags" Target="../tags/tag653.xml"/><Relationship Id="rId26" Type="http://schemas.openxmlformats.org/officeDocument/2006/relationships/tags" Target="../tags/tag661.xml"/><Relationship Id="rId39" Type="http://schemas.openxmlformats.org/officeDocument/2006/relationships/image" Target="../media/image63.emf"/><Relationship Id="rId21" Type="http://schemas.openxmlformats.org/officeDocument/2006/relationships/tags" Target="../tags/tag656.xml"/><Relationship Id="rId34" Type="http://schemas.openxmlformats.org/officeDocument/2006/relationships/tags" Target="../tags/tag669.xml"/><Relationship Id="rId42" Type="http://schemas.openxmlformats.org/officeDocument/2006/relationships/image" Target="../media/image10.png"/><Relationship Id="rId47" Type="http://schemas.openxmlformats.org/officeDocument/2006/relationships/image" Target="../media/image16.png"/><Relationship Id="rId7" Type="http://schemas.openxmlformats.org/officeDocument/2006/relationships/tags" Target="../tags/tag642.xml"/><Relationship Id="rId2" Type="http://schemas.openxmlformats.org/officeDocument/2006/relationships/tags" Target="../tags/tag637.xml"/><Relationship Id="rId16" Type="http://schemas.openxmlformats.org/officeDocument/2006/relationships/tags" Target="../tags/tag651.xml"/><Relationship Id="rId29" Type="http://schemas.openxmlformats.org/officeDocument/2006/relationships/tags" Target="../tags/tag664.xml"/><Relationship Id="rId11" Type="http://schemas.openxmlformats.org/officeDocument/2006/relationships/tags" Target="../tags/tag646.xml"/><Relationship Id="rId24" Type="http://schemas.openxmlformats.org/officeDocument/2006/relationships/tags" Target="../tags/tag659.xml"/><Relationship Id="rId32" Type="http://schemas.openxmlformats.org/officeDocument/2006/relationships/tags" Target="../tags/tag667.xml"/><Relationship Id="rId37" Type="http://schemas.openxmlformats.org/officeDocument/2006/relationships/slideLayout" Target="../slideLayouts/slideLayout1.xml"/><Relationship Id="rId40" Type="http://schemas.openxmlformats.org/officeDocument/2006/relationships/image" Target="../media/image8.png"/><Relationship Id="rId45" Type="http://schemas.openxmlformats.org/officeDocument/2006/relationships/image" Target="../media/image13.svg"/><Relationship Id="rId5" Type="http://schemas.openxmlformats.org/officeDocument/2006/relationships/tags" Target="../tags/tag640.xml"/><Relationship Id="rId15" Type="http://schemas.openxmlformats.org/officeDocument/2006/relationships/tags" Target="../tags/tag650.xml"/><Relationship Id="rId23" Type="http://schemas.openxmlformats.org/officeDocument/2006/relationships/tags" Target="../tags/tag658.xml"/><Relationship Id="rId28" Type="http://schemas.openxmlformats.org/officeDocument/2006/relationships/tags" Target="../tags/tag663.xml"/><Relationship Id="rId36" Type="http://schemas.openxmlformats.org/officeDocument/2006/relationships/tags" Target="../tags/tag671.xml"/><Relationship Id="rId49" Type="http://schemas.openxmlformats.org/officeDocument/2006/relationships/chart" Target="../charts/chart41.xml"/><Relationship Id="rId10" Type="http://schemas.openxmlformats.org/officeDocument/2006/relationships/tags" Target="../tags/tag645.xml"/><Relationship Id="rId19" Type="http://schemas.openxmlformats.org/officeDocument/2006/relationships/tags" Target="../tags/tag654.xml"/><Relationship Id="rId31" Type="http://schemas.openxmlformats.org/officeDocument/2006/relationships/tags" Target="../tags/tag666.xml"/><Relationship Id="rId44" Type="http://schemas.openxmlformats.org/officeDocument/2006/relationships/image" Target="../media/image12.png"/><Relationship Id="rId4" Type="http://schemas.openxmlformats.org/officeDocument/2006/relationships/tags" Target="../tags/tag639.xml"/><Relationship Id="rId9" Type="http://schemas.openxmlformats.org/officeDocument/2006/relationships/tags" Target="../tags/tag644.xml"/><Relationship Id="rId14" Type="http://schemas.openxmlformats.org/officeDocument/2006/relationships/tags" Target="../tags/tag649.xml"/><Relationship Id="rId22" Type="http://schemas.openxmlformats.org/officeDocument/2006/relationships/tags" Target="../tags/tag657.xml"/><Relationship Id="rId27" Type="http://schemas.openxmlformats.org/officeDocument/2006/relationships/tags" Target="../tags/tag662.xml"/><Relationship Id="rId30" Type="http://schemas.openxmlformats.org/officeDocument/2006/relationships/tags" Target="../tags/tag665.xml"/><Relationship Id="rId35" Type="http://schemas.openxmlformats.org/officeDocument/2006/relationships/tags" Target="../tags/tag670.xml"/><Relationship Id="rId43" Type="http://schemas.openxmlformats.org/officeDocument/2006/relationships/image" Target="../media/image11.svg"/><Relationship Id="rId48" Type="http://schemas.openxmlformats.org/officeDocument/2006/relationships/image" Target="../media/image17.png"/><Relationship Id="rId8" Type="http://schemas.openxmlformats.org/officeDocument/2006/relationships/tags" Target="../tags/tag643.xml"/><Relationship Id="rId3" Type="http://schemas.openxmlformats.org/officeDocument/2006/relationships/tags" Target="../tags/tag638.xml"/><Relationship Id="rId12" Type="http://schemas.openxmlformats.org/officeDocument/2006/relationships/tags" Target="../tags/tag647.xml"/><Relationship Id="rId17" Type="http://schemas.openxmlformats.org/officeDocument/2006/relationships/tags" Target="../tags/tag652.xml"/><Relationship Id="rId25" Type="http://schemas.openxmlformats.org/officeDocument/2006/relationships/tags" Target="../tags/tag660.xml"/><Relationship Id="rId33" Type="http://schemas.openxmlformats.org/officeDocument/2006/relationships/tags" Target="../tags/tag668.xml"/><Relationship Id="rId38" Type="http://schemas.openxmlformats.org/officeDocument/2006/relationships/oleObject" Target="../embeddings/oleObject56.bin"/><Relationship Id="rId46" Type="http://schemas.openxmlformats.org/officeDocument/2006/relationships/image" Target="../media/image15.jpeg"/><Relationship Id="rId20" Type="http://schemas.openxmlformats.org/officeDocument/2006/relationships/tags" Target="../tags/tag655.xml"/><Relationship Id="rId41" Type="http://schemas.openxmlformats.org/officeDocument/2006/relationships/image" Target="../media/image9.svg"/><Relationship Id="rId1" Type="http://schemas.openxmlformats.org/officeDocument/2006/relationships/tags" Target="../tags/tag636.xml"/><Relationship Id="rId6" Type="http://schemas.openxmlformats.org/officeDocument/2006/relationships/tags" Target="../tags/tag641.xml"/></Relationships>
</file>

<file path=ppt/slides/_rels/slide72.xml.rels><?xml version="1.0" encoding="UTF-8" standalone="yes"?>
<Relationships xmlns="http://schemas.openxmlformats.org/package/2006/relationships"><Relationship Id="rId26" Type="http://schemas.openxmlformats.org/officeDocument/2006/relationships/tags" Target="../tags/tag697.xml"/><Relationship Id="rId21" Type="http://schemas.openxmlformats.org/officeDocument/2006/relationships/tags" Target="../tags/tag692.xml"/><Relationship Id="rId42" Type="http://schemas.openxmlformats.org/officeDocument/2006/relationships/tags" Target="../tags/tag713.xml"/><Relationship Id="rId47" Type="http://schemas.openxmlformats.org/officeDocument/2006/relationships/tags" Target="../tags/tag718.xml"/><Relationship Id="rId63" Type="http://schemas.openxmlformats.org/officeDocument/2006/relationships/tags" Target="../tags/tag734.xml"/><Relationship Id="rId68" Type="http://schemas.openxmlformats.org/officeDocument/2006/relationships/tags" Target="../tags/tag739.xml"/><Relationship Id="rId84" Type="http://schemas.openxmlformats.org/officeDocument/2006/relationships/image" Target="../media/image9.svg"/><Relationship Id="rId89" Type="http://schemas.openxmlformats.org/officeDocument/2006/relationships/image" Target="../media/image15.jpeg"/><Relationship Id="rId16" Type="http://schemas.openxmlformats.org/officeDocument/2006/relationships/tags" Target="../tags/tag687.xml"/><Relationship Id="rId11" Type="http://schemas.openxmlformats.org/officeDocument/2006/relationships/tags" Target="../tags/tag682.xml"/><Relationship Id="rId32" Type="http://schemas.openxmlformats.org/officeDocument/2006/relationships/tags" Target="../tags/tag703.xml"/><Relationship Id="rId37" Type="http://schemas.openxmlformats.org/officeDocument/2006/relationships/tags" Target="../tags/tag708.xml"/><Relationship Id="rId53" Type="http://schemas.openxmlformats.org/officeDocument/2006/relationships/tags" Target="../tags/tag724.xml"/><Relationship Id="rId58" Type="http://schemas.openxmlformats.org/officeDocument/2006/relationships/tags" Target="../tags/tag729.xml"/><Relationship Id="rId74" Type="http://schemas.openxmlformats.org/officeDocument/2006/relationships/tags" Target="../tags/tag745.xml"/><Relationship Id="rId79" Type="http://schemas.openxmlformats.org/officeDocument/2006/relationships/oleObject" Target="../embeddings/oleObject57.bin"/><Relationship Id="rId5" Type="http://schemas.openxmlformats.org/officeDocument/2006/relationships/tags" Target="../tags/tag676.xml"/><Relationship Id="rId90" Type="http://schemas.openxmlformats.org/officeDocument/2006/relationships/image" Target="../media/image16.png"/><Relationship Id="rId14" Type="http://schemas.openxmlformats.org/officeDocument/2006/relationships/tags" Target="../tags/tag685.xml"/><Relationship Id="rId22" Type="http://schemas.openxmlformats.org/officeDocument/2006/relationships/tags" Target="../tags/tag693.xml"/><Relationship Id="rId27" Type="http://schemas.openxmlformats.org/officeDocument/2006/relationships/tags" Target="../tags/tag698.xml"/><Relationship Id="rId30" Type="http://schemas.openxmlformats.org/officeDocument/2006/relationships/tags" Target="../tags/tag701.xml"/><Relationship Id="rId35" Type="http://schemas.openxmlformats.org/officeDocument/2006/relationships/tags" Target="../tags/tag706.xml"/><Relationship Id="rId43" Type="http://schemas.openxmlformats.org/officeDocument/2006/relationships/tags" Target="../tags/tag714.xml"/><Relationship Id="rId48" Type="http://schemas.openxmlformats.org/officeDocument/2006/relationships/tags" Target="../tags/tag719.xml"/><Relationship Id="rId56" Type="http://schemas.openxmlformats.org/officeDocument/2006/relationships/tags" Target="../tags/tag727.xml"/><Relationship Id="rId64" Type="http://schemas.openxmlformats.org/officeDocument/2006/relationships/tags" Target="../tags/tag735.xml"/><Relationship Id="rId69" Type="http://schemas.openxmlformats.org/officeDocument/2006/relationships/tags" Target="../tags/tag740.xml"/><Relationship Id="rId77" Type="http://schemas.openxmlformats.org/officeDocument/2006/relationships/tags" Target="../tags/tag748.xml"/><Relationship Id="rId8" Type="http://schemas.openxmlformats.org/officeDocument/2006/relationships/tags" Target="../tags/tag679.xml"/><Relationship Id="rId51" Type="http://schemas.openxmlformats.org/officeDocument/2006/relationships/tags" Target="../tags/tag722.xml"/><Relationship Id="rId72" Type="http://schemas.openxmlformats.org/officeDocument/2006/relationships/tags" Target="../tags/tag743.xml"/><Relationship Id="rId80" Type="http://schemas.openxmlformats.org/officeDocument/2006/relationships/image" Target="../media/image63.emf"/><Relationship Id="rId85" Type="http://schemas.openxmlformats.org/officeDocument/2006/relationships/image" Target="../media/image10.png"/><Relationship Id="rId3" Type="http://schemas.openxmlformats.org/officeDocument/2006/relationships/tags" Target="../tags/tag674.xml"/><Relationship Id="rId12" Type="http://schemas.openxmlformats.org/officeDocument/2006/relationships/tags" Target="../tags/tag683.xml"/><Relationship Id="rId17" Type="http://schemas.openxmlformats.org/officeDocument/2006/relationships/tags" Target="../tags/tag688.xml"/><Relationship Id="rId25" Type="http://schemas.openxmlformats.org/officeDocument/2006/relationships/tags" Target="../tags/tag696.xml"/><Relationship Id="rId33" Type="http://schemas.openxmlformats.org/officeDocument/2006/relationships/tags" Target="../tags/tag704.xml"/><Relationship Id="rId38" Type="http://schemas.openxmlformats.org/officeDocument/2006/relationships/tags" Target="../tags/tag709.xml"/><Relationship Id="rId46" Type="http://schemas.openxmlformats.org/officeDocument/2006/relationships/tags" Target="../tags/tag717.xml"/><Relationship Id="rId59" Type="http://schemas.openxmlformats.org/officeDocument/2006/relationships/tags" Target="../tags/tag730.xml"/><Relationship Id="rId67" Type="http://schemas.openxmlformats.org/officeDocument/2006/relationships/tags" Target="../tags/tag738.xml"/><Relationship Id="rId20" Type="http://schemas.openxmlformats.org/officeDocument/2006/relationships/tags" Target="../tags/tag691.xml"/><Relationship Id="rId41" Type="http://schemas.openxmlformats.org/officeDocument/2006/relationships/tags" Target="../tags/tag712.xml"/><Relationship Id="rId54" Type="http://schemas.openxmlformats.org/officeDocument/2006/relationships/tags" Target="../tags/tag725.xml"/><Relationship Id="rId62" Type="http://schemas.openxmlformats.org/officeDocument/2006/relationships/tags" Target="../tags/tag733.xml"/><Relationship Id="rId70" Type="http://schemas.openxmlformats.org/officeDocument/2006/relationships/tags" Target="../tags/tag741.xml"/><Relationship Id="rId75" Type="http://schemas.openxmlformats.org/officeDocument/2006/relationships/tags" Target="../tags/tag746.xml"/><Relationship Id="rId83" Type="http://schemas.openxmlformats.org/officeDocument/2006/relationships/image" Target="../media/image8.png"/><Relationship Id="rId88" Type="http://schemas.openxmlformats.org/officeDocument/2006/relationships/image" Target="../media/image13.svg"/><Relationship Id="rId91" Type="http://schemas.openxmlformats.org/officeDocument/2006/relationships/image" Target="../media/image17.png"/><Relationship Id="rId1" Type="http://schemas.openxmlformats.org/officeDocument/2006/relationships/tags" Target="../tags/tag672.xml"/><Relationship Id="rId6" Type="http://schemas.openxmlformats.org/officeDocument/2006/relationships/tags" Target="../tags/tag677.xml"/><Relationship Id="rId15" Type="http://schemas.openxmlformats.org/officeDocument/2006/relationships/tags" Target="../tags/tag686.xml"/><Relationship Id="rId23" Type="http://schemas.openxmlformats.org/officeDocument/2006/relationships/tags" Target="../tags/tag694.xml"/><Relationship Id="rId28" Type="http://schemas.openxmlformats.org/officeDocument/2006/relationships/tags" Target="../tags/tag699.xml"/><Relationship Id="rId36" Type="http://schemas.openxmlformats.org/officeDocument/2006/relationships/tags" Target="../tags/tag707.xml"/><Relationship Id="rId49" Type="http://schemas.openxmlformats.org/officeDocument/2006/relationships/tags" Target="../tags/tag720.xml"/><Relationship Id="rId57" Type="http://schemas.openxmlformats.org/officeDocument/2006/relationships/tags" Target="../tags/tag728.xml"/><Relationship Id="rId10" Type="http://schemas.openxmlformats.org/officeDocument/2006/relationships/tags" Target="../tags/tag681.xml"/><Relationship Id="rId31" Type="http://schemas.openxmlformats.org/officeDocument/2006/relationships/tags" Target="../tags/tag702.xml"/><Relationship Id="rId44" Type="http://schemas.openxmlformats.org/officeDocument/2006/relationships/tags" Target="../tags/tag715.xml"/><Relationship Id="rId52" Type="http://schemas.openxmlformats.org/officeDocument/2006/relationships/tags" Target="../tags/tag723.xml"/><Relationship Id="rId60" Type="http://schemas.openxmlformats.org/officeDocument/2006/relationships/tags" Target="../tags/tag731.xml"/><Relationship Id="rId65" Type="http://schemas.openxmlformats.org/officeDocument/2006/relationships/tags" Target="../tags/tag736.xml"/><Relationship Id="rId73" Type="http://schemas.openxmlformats.org/officeDocument/2006/relationships/tags" Target="../tags/tag744.xml"/><Relationship Id="rId78" Type="http://schemas.openxmlformats.org/officeDocument/2006/relationships/slideLayout" Target="../slideLayouts/slideLayout1.xml"/><Relationship Id="rId81" Type="http://schemas.openxmlformats.org/officeDocument/2006/relationships/chart" Target="../charts/chart42.xml"/><Relationship Id="rId86" Type="http://schemas.openxmlformats.org/officeDocument/2006/relationships/image" Target="../media/image11.svg"/><Relationship Id="rId4" Type="http://schemas.openxmlformats.org/officeDocument/2006/relationships/tags" Target="../tags/tag675.xml"/><Relationship Id="rId9" Type="http://schemas.openxmlformats.org/officeDocument/2006/relationships/tags" Target="../tags/tag680.xml"/><Relationship Id="rId13" Type="http://schemas.openxmlformats.org/officeDocument/2006/relationships/tags" Target="../tags/tag684.xml"/><Relationship Id="rId18" Type="http://schemas.openxmlformats.org/officeDocument/2006/relationships/tags" Target="../tags/tag689.xml"/><Relationship Id="rId39" Type="http://schemas.openxmlformats.org/officeDocument/2006/relationships/tags" Target="../tags/tag710.xml"/><Relationship Id="rId34" Type="http://schemas.openxmlformats.org/officeDocument/2006/relationships/tags" Target="../tags/tag705.xml"/><Relationship Id="rId50" Type="http://schemas.openxmlformats.org/officeDocument/2006/relationships/tags" Target="../tags/tag721.xml"/><Relationship Id="rId55" Type="http://schemas.openxmlformats.org/officeDocument/2006/relationships/tags" Target="../tags/tag726.xml"/><Relationship Id="rId76" Type="http://schemas.openxmlformats.org/officeDocument/2006/relationships/tags" Target="../tags/tag747.xml"/><Relationship Id="rId7" Type="http://schemas.openxmlformats.org/officeDocument/2006/relationships/tags" Target="../tags/tag678.xml"/><Relationship Id="rId71" Type="http://schemas.openxmlformats.org/officeDocument/2006/relationships/tags" Target="../tags/tag742.xml"/><Relationship Id="rId2" Type="http://schemas.openxmlformats.org/officeDocument/2006/relationships/tags" Target="../tags/tag673.xml"/><Relationship Id="rId29" Type="http://schemas.openxmlformats.org/officeDocument/2006/relationships/tags" Target="../tags/tag700.xml"/><Relationship Id="rId24" Type="http://schemas.openxmlformats.org/officeDocument/2006/relationships/tags" Target="../tags/tag695.xml"/><Relationship Id="rId40" Type="http://schemas.openxmlformats.org/officeDocument/2006/relationships/tags" Target="../tags/tag711.xml"/><Relationship Id="rId45" Type="http://schemas.openxmlformats.org/officeDocument/2006/relationships/tags" Target="../tags/tag716.xml"/><Relationship Id="rId66" Type="http://schemas.openxmlformats.org/officeDocument/2006/relationships/tags" Target="../tags/tag737.xml"/><Relationship Id="rId87" Type="http://schemas.openxmlformats.org/officeDocument/2006/relationships/image" Target="../media/image12.png"/><Relationship Id="rId61" Type="http://schemas.openxmlformats.org/officeDocument/2006/relationships/tags" Target="../tags/tag732.xml"/><Relationship Id="rId82" Type="http://schemas.openxmlformats.org/officeDocument/2006/relationships/chart" Target="../charts/chart43.xml"/><Relationship Id="rId19" Type="http://schemas.openxmlformats.org/officeDocument/2006/relationships/tags" Target="../tags/tag690.xml"/></Relationships>
</file>

<file path=ppt/slides/_rels/slide7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3" Type="http://schemas.openxmlformats.org/officeDocument/2006/relationships/oleObject" Target="../embeddings/oleObject58.bin"/><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49.xml"/><Relationship Id="rId6" Type="http://schemas.openxmlformats.org/officeDocument/2006/relationships/image" Target="../media/image9.svg"/><Relationship Id="rId11" Type="http://schemas.openxmlformats.org/officeDocument/2006/relationships/image" Target="../media/image15.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3.emf"/><Relationship Id="rId9"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9.svg"/><Relationship Id="rId12" Type="http://schemas.openxmlformats.org/officeDocument/2006/relationships/image" Target="../media/image14.jpeg"/><Relationship Id="rId2" Type="http://schemas.openxmlformats.org/officeDocument/2006/relationships/tags" Target="../tags/tag751.xml"/><Relationship Id="rId16" Type="http://schemas.microsoft.com/office/2014/relationships/chartEx" Target="../charts/chartEx12.xml"/><Relationship Id="rId1" Type="http://schemas.openxmlformats.org/officeDocument/2006/relationships/tags" Target="../tags/tag750.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oleObject" Target="../embeddings/oleObject59.bin"/><Relationship Id="rId9" Type="http://schemas.openxmlformats.org/officeDocument/2006/relationships/image" Target="../media/image11.svg"/><Relationship Id="rId14" Type="http://schemas.openxmlformats.org/officeDocument/2006/relationships/image" Target="../media/image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oleObject" Target="../embeddings/oleObject60.bin"/><Relationship Id="rId7"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52.xml"/><Relationship Id="rId6" Type="http://schemas.openxmlformats.org/officeDocument/2006/relationships/image" Target="../media/image15.jpeg"/><Relationship Id="rId5" Type="http://schemas.openxmlformats.org/officeDocument/2006/relationships/image" Target="../media/image16.png"/><Relationship Id="rId4" Type="http://schemas.openxmlformats.org/officeDocument/2006/relationships/image" Target="../media/image4.emf"/></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4.jpeg"/><Relationship Id="rId12" Type="http://schemas.openxmlformats.org/officeDocument/2006/relationships/image" Target="../media/image11.svg"/><Relationship Id="rId17" Type="http://schemas.openxmlformats.org/officeDocument/2006/relationships/image" Target="../media/image13.svg"/><Relationship Id="rId2" Type="http://schemas.openxmlformats.org/officeDocument/2006/relationships/tags" Target="../tags/tag754.xml"/><Relationship Id="rId16" Type="http://schemas.openxmlformats.org/officeDocument/2006/relationships/image" Target="../media/image12.png"/><Relationship Id="rId1" Type="http://schemas.openxmlformats.org/officeDocument/2006/relationships/tags" Target="../tags/tag753.xml"/><Relationship Id="rId6" Type="http://schemas.openxmlformats.org/officeDocument/2006/relationships/image" Target="../media/image116.png"/><Relationship Id="rId11" Type="http://schemas.openxmlformats.org/officeDocument/2006/relationships/image" Target="../media/image10.png"/><Relationship Id="rId5" Type="http://schemas.openxmlformats.org/officeDocument/2006/relationships/image" Target="../media/image27.emf"/><Relationship Id="rId15" Type="http://schemas.openxmlformats.org/officeDocument/2006/relationships/image" Target="../media/image9.svg"/><Relationship Id="rId10" Type="http://schemas.openxmlformats.org/officeDocument/2006/relationships/image" Target="../media/image117.png"/><Relationship Id="rId4" Type="http://schemas.openxmlformats.org/officeDocument/2006/relationships/oleObject" Target="../embeddings/oleObject61.bin"/><Relationship Id="rId9" Type="http://schemas.openxmlformats.org/officeDocument/2006/relationships/image" Target="../media/image15.jpeg"/><Relationship Id="rId14" Type="http://schemas.openxmlformats.org/officeDocument/2006/relationships/image" Target="../media/image8.png"/></Relationships>
</file>

<file path=ppt/slides/_rels/slide79.xml.rels><?xml version="1.0" encoding="UTF-8" standalone="yes"?>
<Relationships xmlns="http://schemas.openxmlformats.org/package/2006/relationships"><Relationship Id="rId117" Type="http://schemas.openxmlformats.org/officeDocument/2006/relationships/tags" Target="../tags/tag871.xml"/><Relationship Id="rId21" Type="http://schemas.openxmlformats.org/officeDocument/2006/relationships/tags" Target="../tags/tag775.xml"/><Relationship Id="rId42" Type="http://schemas.openxmlformats.org/officeDocument/2006/relationships/tags" Target="../tags/tag796.xml"/><Relationship Id="rId63" Type="http://schemas.openxmlformats.org/officeDocument/2006/relationships/tags" Target="../tags/tag817.xml"/><Relationship Id="rId84" Type="http://schemas.openxmlformats.org/officeDocument/2006/relationships/tags" Target="../tags/tag838.xml"/><Relationship Id="rId138" Type="http://schemas.openxmlformats.org/officeDocument/2006/relationships/tags" Target="../tags/tag892.xml"/><Relationship Id="rId159" Type="http://schemas.openxmlformats.org/officeDocument/2006/relationships/tags" Target="../tags/tag913.xml"/><Relationship Id="rId170" Type="http://schemas.openxmlformats.org/officeDocument/2006/relationships/tags" Target="../tags/tag924.xml"/><Relationship Id="rId107" Type="http://schemas.openxmlformats.org/officeDocument/2006/relationships/tags" Target="../tags/tag861.xml"/><Relationship Id="rId11" Type="http://schemas.openxmlformats.org/officeDocument/2006/relationships/tags" Target="../tags/tag765.xml"/><Relationship Id="rId32" Type="http://schemas.openxmlformats.org/officeDocument/2006/relationships/tags" Target="../tags/tag786.xml"/><Relationship Id="rId53" Type="http://schemas.openxmlformats.org/officeDocument/2006/relationships/tags" Target="../tags/tag807.xml"/><Relationship Id="rId74" Type="http://schemas.openxmlformats.org/officeDocument/2006/relationships/tags" Target="../tags/tag828.xml"/><Relationship Id="rId128" Type="http://schemas.openxmlformats.org/officeDocument/2006/relationships/tags" Target="../tags/tag882.xml"/><Relationship Id="rId149" Type="http://schemas.openxmlformats.org/officeDocument/2006/relationships/tags" Target="../tags/tag903.xml"/><Relationship Id="rId5" Type="http://schemas.openxmlformats.org/officeDocument/2006/relationships/tags" Target="../tags/tag759.xml"/><Relationship Id="rId95" Type="http://schemas.openxmlformats.org/officeDocument/2006/relationships/tags" Target="../tags/tag849.xml"/><Relationship Id="rId160" Type="http://schemas.openxmlformats.org/officeDocument/2006/relationships/tags" Target="../tags/tag914.xml"/><Relationship Id="rId181" Type="http://schemas.openxmlformats.org/officeDocument/2006/relationships/oleObject" Target="../embeddings/oleObject62.bin"/><Relationship Id="rId22" Type="http://schemas.openxmlformats.org/officeDocument/2006/relationships/tags" Target="../tags/tag776.xml"/><Relationship Id="rId43" Type="http://schemas.openxmlformats.org/officeDocument/2006/relationships/tags" Target="../tags/tag797.xml"/><Relationship Id="rId64" Type="http://schemas.openxmlformats.org/officeDocument/2006/relationships/tags" Target="../tags/tag818.xml"/><Relationship Id="rId118" Type="http://schemas.openxmlformats.org/officeDocument/2006/relationships/tags" Target="../tags/tag872.xml"/><Relationship Id="rId139" Type="http://schemas.openxmlformats.org/officeDocument/2006/relationships/tags" Target="../tags/tag893.xml"/><Relationship Id="rId85" Type="http://schemas.openxmlformats.org/officeDocument/2006/relationships/tags" Target="../tags/tag839.xml"/><Relationship Id="rId150" Type="http://schemas.openxmlformats.org/officeDocument/2006/relationships/tags" Target="../tags/tag904.xml"/><Relationship Id="rId171" Type="http://schemas.openxmlformats.org/officeDocument/2006/relationships/tags" Target="../tags/tag925.xml"/><Relationship Id="rId12" Type="http://schemas.openxmlformats.org/officeDocument/2006/relationships/tags" Target="../tags/tag766.xml"/><Relationship Id="rId33" Type="http://schemas.openxmlformats.org/officeDocument/2006/relationships/tags" Target="../tags/tag787.xml"/><Relationship Id="rId108" Type="http://schemas.openxmlformats.org/officeDocument/2006/relationships/tags" Target="../tags/tag862.xml"/><Relationship Id="rId129" Type="http://schemas.openxmlformats.org/officeDocument/2006/relationships/tags" Target="../tags/tag883.xml"/><Relationship Id="rId54" Type="http://schemas.openxmlformats.org/officeDocument/2006/relationships/tags" Target="../tags/tag808.xml"/><Relationship Id="rId75" Type="http://schemas.openxmlformats.org/officeDocument/2006/relationships/tags" Target="../tags/tag829.xml"/><Relationship Id="rId96" Type="http://schemas.openxmlformats.org/officeDocument/2006/relationships/tags" Target="../tags/tag850.xml"/><Relationship Id="rId140" Type="http://schemas.openxmlformats.org/officeDocument/2006/relationships/tags" Target="../tags/tag894.xml"/><Relationship Id="rId161" Type="http://schemas.openxmlformats.org/officeDocument/2006/relationships/tags" Target="../tags/tag915.xml"/><Relationship Id="rId182" Type="http://schemas.openxmlformats.org/officeDocument/2006/relationships/image" Target="../media/image4.emf"/><Relationship Id="rId6" Type="http://schemas.openxmlformats.org/officeDocument/2006/relationships/tags" Target="../tags/tag760.xml"/><Relationship Id="rId23" Type="http://schemas.openxmlformats.org/officeDocument/2006/relationships/tags" Target="../tags/tag777.xml"/><Relationship Id="rId119" Type="http://schemas.openxmlformats.org/officeDocument/2006/relationships/tags" Target="../tags/tag873.xml"/><Relationship Id="rId44" Type="http://schemas.openxmlformats.org/officeDocument/2006/relationships/tags" Target="../tags/tag798.xml"/><Relationship Id="rId65" Type="http://schemas.openxmlformats.org/officeDocument/2006/relationships/tags" Target="../tags/tag819.xml"/><Relationship Id="rId86" Type="http://schemas.openxmlformats.org/officeDocument/2006/relationships/tags" Target="../tags/tag840.xml"/><Relationship Id="rId130" Type="http://schemas.openxmlformats.org/officeDocument/2006/relationships/tags" Target="../tags/tag884.xml"/><Relationship Id="rId151" Type="http://schemas.openxmlformats.org/officeDocument/2006/relationships/tags" Target="../tags/tag905.xml"/><Relationship Id="rId172" Type="http://schemas.openxmlformats.org/officeDocument/2006/relationships/tags" Target="../tags/tag926.xml"/><Relationship Id="rId13" Type="http://schemas.openxmlformats.org/officeDocument/2006/relationships/tags" Target="../tags/tag767.xml"/><Relationship Id="rId18" Type="http://schemas.openxmlformats.org/officeDocument/2006/relationships/tags" Target="../tags/tag772.xml"/><Relationship Id="rId39" Type="http://schemas.openxmlformats.org/officeDocument/2006/relationships/tags" Target="../tags/tag793.xml"/><Relationship Id="rId109" Type="http://schemas.openxmlformats.org/officeDocument/2006/relationships/tags" Target="../tags/tag863.xml"/><Relationship Id="rId34" Type="http://schemas.openxmlformats.org/officeDocument/2006/relationships/tags" Target="../tags/tag788.xml"/><Relationship Id="rId50" Type="http://schemas.openxmlformats.org/officeDocument/2006/relationships/tags" Target="../tags/tag804.xml"/><Relationship Id="rId55" Type="http://schemas.openxmlformats.org/officeDocument/2006/relationships/tags" Target="../tags/tag809.xml"/><Relationship Id="rId76" Type="http://schemas.openxmlformats.org/officeDocument/2006/relationships/tags" Target="../tags/tag830.xml"/><Relationship Id="rId97" Type="http://schemas.openxmlformats.org/officeDocument/2006/relationships/tags" Target="../tags/tag851.xml"/><Relationship Id="rId104" Type="http://schemas.openxmlformats.org/officeDocument/2006/relationships/tags" Target="../tags/tag858.xml"/><Relationship Id="rId120" Type="http://schemas.openxmlformats.org/officeDocument/2006/relationships/tags" Target="../tags/tag874.xml"/><Relationship Id="rId125" Type="http://schemas.openxmlformats.org/officeDocument/2006/relationships/tags" Target="../tags/tag879.xml"/><Relationship Id="rId141" Type="http://schemas.openxmlformats.org/officeDocument/2006/relationships/tags" Target="../tags/tag895.xml"/><Relationship Id="rId146" Type="http://schemas.openxmlformats.org/officeDocument/2006/relationships/tags" Target="../tags/tag900.xml"/><Relationship Id="rId167" Type="http://schemas.openxmlformats.org/officeDocument/2006/relationships/tags" Target="../tags/tag921.xml"/><Relationship Id="rId7" Type="http://schemas.openxmlformats.org/officeDocument/2006/relationships/tags" Target="../tags/tag761.xml"/><Relationship Id="rId71" Type="http://schemas.openxmlformats.org/officeDocument/2006/relationships/tags" Target="../tags/tag825.xml"/><Relationship Id="rId92" Type="http://schemas.openxmlformats.org/officeDocument/2006/relationships/tags" Target="../tags/tag846.xml"/><Relationship Id="rId162" Type="http://schemas.openxmlformats.org/officeDocument/2006/relationships/tags" Target="../tags/tag916.xml"/><Relationship Id="rId183" Type="http://schemas.openxmlformats.org/officeDocument/2006/relationships/chart" Target="../charts/chart44.xml"/><Relationship Id="rId2" Type="http://schemas.openxmlformats.org/officeDocument/2006/relationships/tags" Target="../tags/tag756.xml"/><Relationship Id="rId29" Type="http://schemas.openxmlformats.org/officeDocument/2006/relationships/tags" Target="../tags/tag783.xml"/><Relationship Id="rId24" Type="http://schemas.openxmlformats.org/officeDocument/2006/relationships/tags" Target="../tags/tag778.xml"/><Relationship Id="rId40" Type="http://schemas.openxmlformats.org/officeDocument/2006/relationships/tags" Target="../tags/tag794.xml"/><Relationship Id="rId45" Type="http://schemas.openxmlformats.org/officeDocument/2006/relationships/tags" Target="../tags/tag799.xml"/><Relationship Id="rId66" Type="http://schemas.openxmlformats.org/officeDocument/2006/relationships/tags" Target="../tags/tag820.xml"/><Relationship Id="rId87" Type="http://schemas.openxmlformats.org/officeDocument/2006/relationships/tags" Target="../tags/tag841.xml"/><Relationship Id="rId110" Type="http://schemas.openxmlformats.org/officeDocument/2006/relationships/tags" Target="../tags/tag864.xml"/><Relationship Id="rId115" Type="http://schemas.openxmlformats.org/officeDocument/2006/relationships/tags" Target="../tags/tag869.xml"/><Relationship Id="rId131" Type="http://schemas.openxmlformats.org/officeDocument/2006/relationships/tags" Target="../tags/tag885.xml"/><Relationship Id="rId136" Type="http://schemas.openxmlformats.org/officeDocument/2006/relationships/tags" Target="../tags/tag890.xml"/><Relationship Id="rId157" Type="http://schemas.openxmlformats.org/officeDocument/2006/relationships/tags" Target="../tags/tag911.xml"/><Relationship Id="rId178" Type="http://schemas.openxmlformats.org/officeDocument/2006/relationships/tags" Target="../tags/tag932.xml"/><Relationship Id="rId61" Type="http://schemas.openxmlformats.org/officeDocument/2006/relationships/tags" Target="../tags/tag815.xml"/><Relationship Id="rId82" Type="http://schemas.openxmlformats.org/officeDocument/2006/relationships/tags" Target="../tags/tag836.xml"/><Relationship Id="rId152" Type="http://schemas.openxmlformats.org/officeDocument/2006/relationships/tags" Target="../tags/tag906.xml"/><Relationship Id="rId173" Type="http://schemas.openxmlformats.org/officeDocument/2006/relationships/tags" Target="../tags/tag927.xml"/><Relationship Id="rId19" Type="http://schemas.openxmlformats.org/officeDocument/2006/relationships/tags" Target="../tags/tag773.xml"/><Relationship Id="rId14" Type="http://schemas.openxmlformats.org/officeDocument/2006/relationships/tags" Target="../tags/tag768.xml"/><Relationship Id="rId30" Type="http://schemas.openxmlformats.org/officeDocument/2006/relationships/tags" Target="../tags/tag784.xml"/><Relationship Id="rId35" Type="http://schemas.openxmlformats.org/officeDocument/2006/relationships/tags" Target="../tags/tag789.xml"/><Relationship Id="rId56" Type="http://schemas.openxmlformats.org/officeDocument/2006/relationships/tags" Target="../tags/tag810.xml"/><Relationship Id="rId77" Type="http://schemas.openxmlformats.org/officeDocument/2006/relationships/tags" Target="../tags/tag831.xml"/><Relationship Id="rId100" Type="http://schemas.openxmlformats.org/officeDocument/2006/relationships/tags" Target="../tags/tag854.xml"/><Relationship Id="rId105" Type="http://schemas.openxmlformats.org/officeDocument/2006/relationships/tags" Target="../tags/tag859.xml"/><Relationship Id="rId126" Type="http://schemas.openxmlformats.org/officeDocument/2006/relationships/tags" Target="../tags/tag880.xml"/><Relationship Id="rId147" Type="http://schemas.openxmlformats.org/officeDocument/2006/relationships/tags" Target="../tags/tag901.xml"/><Relationship Id="rId168" Type="http://schemas.openxmlformats.org/officeDocument/2006/relationships/tags" Target="../tags/tag922.xml"/><Relationship Id="rId8" Type="http://schemas.openxmlformats.org/officeDocument/2006/relationships/tags" Target="../tags/tag762.xml"/><Relationship Id="rId51" Type="http://schemas.openxmlformats.org/officeDocument/2006/relationships/tags" Target="../tags/tag805.xml"/><Relationship Id="rId72" Type="http://schemas.openxmlformats.org/officeDocument/2006/relationships/tags" Target="../tags/tag826.xml"/><Relationship Id="rId93" Type="http://schemas.openxmlformats.org/officeDocument/2006/relationships/tags" Target="../tags/tag847.xml"/><Relationship Id="rId98" Type="http://schemas.openxmlformats.org/officeDocument/2006/relationships/tags" Target="../tags/tag852.xml"/><Relationship Id="rId121" Type="http://schemas.openxmlformats.org/officeDocument/2006/relationships/tags" Target="../tags/tag875.xml"/><Relationship Id="rId142" Type="http://schemas.openxmlformats.org/officeDocument/2006/relationships/tags" Target="../tags/tag896.xml"/><Relationship Id="rId163" Type="http://schemas.openxmlformats.org/officeDocument/2006/relationships/tags" Target="../tags/tag917.xml"/><Relationship Id="rId184" Type="http://schemas.openxmlformats.org/officeDocument/2006/relationships/chart" Target="../charts/chart45.xml"/><Relationship Id="rId3" Type="http://schemas.openxmlformats.org/officeDocument/2006/relationships/tags" Target="../tags/tag757.xml"/><Relationship Id="rId25" Type="http://schemas.openxmlformats.org/officeDocument/2006/relationships/tags" Target="../tags/tag779.xml"/><Relationship Id="rId46" Type="http://schemas.openxmlformats.org/officeDocument/2006/relationships/tags" Target="../tags/tag800.xml"/><Relationship Id="rId67" Type="http://schemas.openxmlformats.org/officeDocument/2006/relationships/tags" Target="../tags/tag821.xml"/><Relationship Id="rId116" Type="http://schemas.openxmlformats.org/officeDocument/2006/relationships/tags" Target="../tags/tag870.xml"/><Relationship Id="rId137" Type="http://schemas.openxmlformats.org/officeDocument/2006/relationships/tags" Target="../tags/tag891.xml"/><Relationship Id="rId158" Type="http://schemas.openxmlformats.org/officeDocument/2006/relationships/tags" Target="../tags/tag912.xml"/><Relationship Id="rId20" Type="http://schemas.openxmlformats.org/officeDocument/2006/relationships/tags" Target="../tags/tag774.xml"/><Relationship Id="rId41" Type="http://schemas.openxmlformats.org/officeDocument/2006/relationships/tags" Target="../tags/tag795.xml"/><Relationship Id="rId62" Type="http://schemas.openxmlformats.org/officeDocument/2006/relationships/tags" Target="../tags/tag816.xml"/><Relationship Id="rId83" Type="http://schemas.openxmlformats.org/officeDocument/2006/relationships/tags" Target="../tags/tag837.xml"/><Relationship Id="rId88" Type="http://schemas.openxmlformats.org/officeDocument/2006/relationships/tags" Target="../tags/tag842.xml"/><Relationship Id="rId111" Type="http://schemas.openxmlformats.org/officeDocument/2006/relationships/tags" Target="../tags/tag865.xml"/><Relationship Id="rId132" Type="http://schemas.openxmlformats.org/officeDocument/2006/relationships/tags" Target="../tags/tag886.xml"/><Relationship Id="rId153" Type="http://schemas.openxmlformats.org/officeDocument/2006/relationships/tags" Target="../tags/tag907.xml"/><Relationship Id="rId174" Type="http://schemas.openxmlformats.org/officeDocument/2006/relationships/tags" Target="../tags/tag928.xml"/><Relationship Id="rId179" Type="http://schemas.openxmlformats.org/officeDocument/2006/relationships/tags" Target="../tags/tag933.xml"/><Relationship Id="rId15" Type="http://schemas.openxmlformats.org/officeDocument/2006/relationships/tags" Target="../tags/tag769.xml"/><Relationship Id="rId36" Type="http://schemas.openxmlformats.org/officeDocument/2006/relationships/tags" Target="../tags/tag790.xml"/><Relationship Id="rId57" Type="http://schemas.openxmlformats.org/officeDocument/2006/relationships/tags" Target="../tags/tag811.xml"/><Relationship Id="rId106" Type="http://schemas.openxmlformats.org/officeDocument/2006/relationships/tags" Target="../tags/tag860.xml"/><Relationship Id="rId127" Type="http://schemas.openxmlformats.org/officeDocument/2006/relationships/tags" Target="../tags/tag881.xml"/><Relationship Id="rId10" Type="http://schemas.openxmlformats.org/officeDocument/2006/relationships/tags" Target="../tags/tag764.xml"/><Relationship Id="rId31" Type="http://schemas.openxmlformats.org/officeDocument/2006/relationships/tags" Target="../tags/tag785.xml"/><Relationship Id="rId52" Type="http://schemas.openxmlformats.org/officeDocument/2006/relationships/tags" Target="../tags/tag806.xml"/><Relationship Id="rId73" Type="http://schemas.openxmlformats.org/officeDocument/2006/relationships/tags" Target="../tags/tag827.xml"/><Relationship Id="rId78" Type="http://schemas.openxmlformats.org/officeDocument/2006/relationships/tags" Target="../tags/tag832.xml"/><Relationship Id="rId94" Type="http://schemas.openxmlformats.org/officeDocument/2006/relationships/tags" Target="../tags/tag848.xml"/><Relationship Id="rId99" Type="http://schemas.openxmlformats.org/officeDocument/2006/relationships/tags" Target="../tags/tag853.xml"/><Relationship Id="rId101" Type="http://schemas.openxmlformats.org/officeDocument/2006/relationships/tags" Target="../tags/tag855.xml"/><Relationship Id="rId122" Type="http://schemas.openxmlformats.org/officeDocument/2006/relationships/tags" Target="../tags/tag876.xml"/><Relationship Id="rId143" Type="http://schemas.openxmlformats.org/officeDocument/2006/relationships/tags" Target="../tags/tag897.xml"/><Relationship Id="rId148" Type="http://schemas.openxmlformats.org/officeDocument/2006/relationships/tags" Target="../tags/tag902.xml"/><Relationship Id="rId164" Type="http://schemas.openxmlformats.org/officeDocument/2006/relationships/tags" Target="../tags/tag918.xml"/><Relationship Id="rId169" Type="http://schemas.openxmlformats.org/officeDocument/2006/relationships/tags" Target="../tags/tag923.xml"/><Relationship Id="rId185" Type="http://schemas.openxmlformats.org/officeDocument/2006/relationships/chart" Target="../charts/chart46.xml"/><Relationship Id="rId4" Type="http://schemas.openxmlformats.org/officeDocument/2006/relationships/tags" Target="../tags/tag758.xml"/><Relationship Id="rId9" Type="http://schemas.openxmlformats.org/officeDocument/2006/relationships/tags" Target="../tags/tag763.xml"/><Relationship Id="rId180" Type="http://schemas.openxmlformats.org/officeDocument/2006/relationships/slideLayout" Target="../slideLayouts/slideLayout1.xml"/><Relationship Id="rId26" Type="http://schemas.openxmlformats.org/officeDocument/2006/relationships/tags" Target="../tags/tag780.xml"/><Relationship Id="rId47" Type="http://schemas.openxmlformats.org/officeDocument/2006/relationships/tags" Target="../tags/tag801.xml"/><Relationship Id="rId68" Type="http://schemas.openxmlformats.org/officeDocument/2006/relationships/tags" Target="../tags/tag822.xml"/><Relationship Id="rId89" Type="http://schemas.openxmlformats.org/officeDocument/2006/relationships/tags" Target="../tags/tag843.xml"/><Relationship Id="rId112" Type="http://schemas.openxmlformats.org/officeDocument/2006/relationships/tags" Target="../tags/tag866.xml"/><Relationship Id="rId133" Type="http://schemas.openxmlformats.org/officeDocument/2006/relationships/tags" Target="../tags/tag887.xml"/><Relationship Id="rId154" Type="http://schemas.openxmlformats.org/officeDocument/2006/relationships/tags" Target="../tags/tag908.xml"/><Relationship Id="rId175" Type="http://schemas.openxmlformats.org/officeDocument/2006/relationships/tags" Target="../tags/tag929.xml"/><Relationship Id="rId16" Type="http://schemas.openxmlformats.org/officeDocument/2006/relationships/tags" Target="../tags/tag770.xml"/><Relationship Id="rId37" Type="http://schemas.openxmlformats.org/officeDocument/2006/relationships/tags" Target="../tags/tag791.xml"/><Relationship Id="rId58" Type="http://schemas.openxmlformats.org/officeDocument/2006/relationships/tags" Target="../tags/tag812.xml"/><Relationship Id="rId79" Type="http://schemas.openxmlformats.org/officeDocument/2006/relationships/tags" Target="../tags/tag833.xml"/><Relationship Id="rId102" Type="http://schemas.openxmlformats.org/officeDocument/2006/relationships/tags" Target="../tags/tag856.xml"/><Relationship Id="rId123" Type="http://schemas.openxmlformats.org/officeDocument/2006/relationships/tags" Target="../tags/tag877.xml"/><Relationship Id="rId144" Type="http://schemas.openxmlformats.org/officeDocument/2006/relationships/tags" Target="../tags/tag898.xml"/><Relationship Id="rId90" Type="http://schemas.openxmlformats.org/officeDocument/2006/relationships/tags" Target="../tags/tag844.xml"/><Relationship Id="rId165" Type="http://schemas.openxmlformats.org/officeDocument/2006/relationships/tags" Target="../tags/tag919.xml"/><Relationship Id="rId27" Type="http://schemas.openxmlformats.org/officeDocument/2006/relationships/tags" Target="../tags/tag781.xml"/><Relationship Id="rId48" Type="http://schemas.openxmlformats.org/officeDocument/2006/relationships/tags" Target="../tags/tag802.xml"/><Relationship Id="rId69" Type="http://schemas.openxmlformats.org/officeDocument/2006/relationships/tags" Target="../tags/tag823.xml"/><Relationship Id="rId113" Type="http://schemas.openxmlformats.org/officeDocument/2006/relationships/tags" Target="../tags/tag867.xml"/><Relationship Id="rId134" Type="http://schemas.openxmlformats.org/officeDocument/2006/relationships/tags" Target="../tags/tag888.xml"/><Relationship Id="rId80" Type="http://schemas.openxmlformats.org/officeDocument/2006/relationships/tags" Target="../tags/tag834.xml"/><Relationship Id="rId155" Type="http://schemas.openxmlformats.org/officeDocument/2006/relationships/tags" Target="../tags/tag909.xml"/><Relationship Id="rId176" Type="http://schemas.openxmlformats.org/officeDocument/2006/relationships/tags" Target="../tags/tag930.xml"/><Relationship Id="rId17" Type="http://schemas.openxmlformats.org/officeDocument/2006/relationships/tags" Target="../tags/tag771.xml"/><Relationship Id="rId38" Type="http://schemas.openxmlformats.org/officeDocument/2006/relationships/tags" Target="../tags/tag792.xml"/><Relationship Id="rId59" Type="http://schemas.openxmlformats.org/officeDocument/2006/relationships/tags" Target="../tags/tag813.xml"/><Relationship Id="rId103" Type="http://schemas.openxmlformats.org/officeDocument/2006/relationships/tags" Target="../tags/tag857.xml"/><Relationship Id="rId124" Type="http://schemas.openxmlformats.org/officeDocument/2006/relationships/tags" Target="../tags/tag878.xml"/><Relationship Id="rId70" Type="http://schemas.openxmlformats.org/officeDocument/2006/relationships/tags" Target="../tags/tag824.xml"/><Relationship Id="rId91" Type="http://schemas.openxmlformats.org/officeDocument/2006/relationships/tags" Target="../tags/tag845.xml"/><Relationship Id="rId145" Type="http://schemas.openxmlformats.org/officeDocument/2006/relationships/tags" Target="../tags/tag899.xml"/><Relationship Id="rId166" Type="http://schemas.openxmlformats.org/officeDocument/2006/relationships/tags" Target="../tags/tag920.xml"/><Relationship Id="rId1" Type="http://schemas.openxmlformats.org/officeDocument/2006/relationships/tags" Target="../tags/tag755.xml"/><Relationship Id="rId28" Type="http://schemas.openxmlformats.org/officeDocument/2006/relationships/tags" Target="../tags/tag782.xml"/><Relationship Id="rId49" Type="http://schemas.openxmlformats.org/officeDocument/2006/relationships/tags" Target="../tags/tag803.xml"/><Relationship Id="rId114" Type="http://schemas.openxmlformats.org/officeDocument/2006/relationships/tags" Target="../tags/tag868.xml"/><Relationship Id="rId60" Type="http://schemas.openxmlformats.org/officeDocument/2006/relationships/tags" Target="../tags/tag814.xml"/><Relationship Id="rId81" Type="http://schemas.openxmlformats.org/officeDocument/2006/relationships/tags" Target="../tags/tag835.xml"/><Relationship Id="rId135" Type="http://schemas.openxmlformats.org/officeDocument/2006/relationships/tags" Target="../tags/tag889.xml"/><Relationship Id="rId156" Type="http://schemas.openxmlformats.org/officeDocument/2006/relationships/tags" Target="../tags/tag910.xml"/><Relationship Id="rId177" Type="http://schemas.openxmlformats.org/officeDocument/2006/relationships/tags" Target="../tags/tag9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17" Type="http://schemas.openxmlformats.org/officeDocument/2006/relationships/tags" Target="../tags/tag1050.xml"/><Relationship Id="rId21" Type="http://schemas.openxmlformats.org/officeDocument/2006/relationships/tags" Target="../tags/tag954.xml"/><Relationship Id="rId42" Type="http://schemas.openxmlformats.org/officeDocument/2006/relationships/tags" Target="../tags/tag975.xml"/><Relationship Id="rId63" Type="http://schemas.openxmlformats.org/officeDocument/2006/relationships/tags" Target="../tags/tag996.xml"/><Relationship Id="rId84" Type="http://schemas.openxmlformats.org/officeDocument/2006/relationships/tags" Target="../tags/tag1017.xml"/><Relationship Id="rId138" Type="http://schemas.openxmlformats.org/officeDocument/2006/relationships/tags" Target="../tags/tag1071.xml"/><Relationship Id="rId107" Type="http://schemas.openxmlformats.org/officeDocument/2006/relationships/tags" Target="../tags/tag1040.xml"/><Relationship Id="rId11" Type="http://schemas.openxmlformats.org/officeDocument/2006/relationships/tags" Target="../tags/tag944.xml"/><Relationship Id="rId32" Type="http://schemas.openxmlformats.org/officeDocument/2006/relationships/tags" Target="../tags/tag965.xml"/><Relationship Id="rId53" Type="http://schemas.openxmlformats.org/officeDocument/2006/relationships/tags" Target="../tags/tag986.xml"/><Relationship Id="rId74" Type="http://schemas.openxmlformats.org/officeDocument/2006/relationships/tags" Target="../tags/tag1007.xml"/><Relationship Id="rId128" Type="http://schemas.openxmlformats.org/officeDocument/2006/relationships/tags" Target="../tags/tag1061.xml"/><Relationship Id="rId149" Type="http://schemas.openxmlformats.org/officeDocument/2006/relationships/image" Target="../media/image4.emf"/><Relationship Id="rId5" Type="http://schemas.openxmlformats.org/officeDocument/2006/relationships/tags" Target="../tags/tag938.xml"/><Relationship Id="rId95" Type="http://schemas.openxmlformats.org/officeDocument/2006/relationships/tags" Target="../tags/tag1028.xml"/><Relationship Id="rId22" Type="http://schemas.openxmlformats.org/officeDocument/2006/relationships/tags" Target="../tags/tag955.xml"/><Relationship Id="rId27" Type="http://schemas.openxmlformats.org/officeDocument/2006/relationships/tags" Target="../tags/tag960.xml"/><Relationship Id="rId43" Type="http://schemas.openxmlformats.org/officeDocument/2006/relationships/tags" Target="../tags/tag976.xml"/><Relationship Id="rId48" Type="http://schemas.openxmlformats.org/officeDocument/2006/relationships/tags" Target="../tags/tag981.xml"/><Relationship Id="rId64" Type="http://schemas.openxmlformats.org/officeDocument/2006/relationships/tags" Target="../tags/tag997.xml"/><Relationship Id="rId69" Type="http://schemas.openxmlformats.org/officeDocument/2006/relationships/tags" Target="../tags/tag1002.xml"/><Relationship Id="rId113" Type="http://schemas.openxmlformats.org/officeDocument/2006/relationships/tags" Target="../tags/tag1046.xml"/><Relationship Id="rId118" Type="http://schemas.openxmlformats.org/officeDocument/2006/relationships/tags" Target="../tags/tag1051.xml"/><Relationship Id="rId134" Type="http://schemas.openxmlformats.org/officeDocument/2006/relationships/tags" Target="../tags/tag1067.xml"/><Relationship Id="rId139" Type="http://schemas.openxmlformats.org/officeDocument/2006/relationships/tags" Target="../tags/tag1072.xml"/><Relationship Id="rId80" Type="http://schemas.openxmlformats.org/officeDocument/2006/relationships/tags" Target="../tags/tag1013.xml"/><Relationship Id="rId85" Type="http://schemas.openxmlformats.org/officeDocument/2006/relationships/tags" Target="../tags/tag1018.xml"/><Relationship Id="rId150" Type="http://schemas.openxmlformats.org/officeDocument/2006/relationships/chart" Target="../charts/chart47.xml"/><Relationship Id="rId12" Type="http://schemas.openxmlformats.org/officeDocument/2006/relationships/tags" Target="../tags/tag945.xml"/><Relationship Id="rId17" Type="http://schemas.openxmlformats.org/officeDocument/2006/relationships/tags" Target="../tags/tag950.xml"/><Relationship Id="rId33" Type="http://schemas.openxmlformats.org/officeDocument/2006/relationships/tags" Target="../tags/tag966.xml"/><Relationship Id="rId38" Type="http://schemas.openxmlformats.org/officeDocument/2006/relationships/tags" Target="../tags/tag971.xml"/><Relationship Id="rId59" Type="http://schemas.openxmlformats.org/officeDocument/2006/relationships/tags" Target="../tags/tag992.xml"/><Relationship Id="rId103" Type="http://schemas.openxmlformats.org/officeDocument/2006/relationships/tags" Target="../tags/tag1036.xml"/><Relationship Id="rId108" Type="http://schemas.openxmlformats.org/officeDocument/2006/relationships/tags" Target="../tags/tag1041.xml"/><Relationship Id="rId124" Type="http://schemas.openxmlformats.org/officeDocument/2006/relationships/tags" Target="../tags/tag1057.xml"/><Relationship Id="rId129" Type="http://schemas.openxmlformats.org/officeDocument/2006/relationships/tags" Target="../tags/tag1062.xml"/><Relationship Id="rId54" Type="http://schemas.openxmlformats.org/officeDocument/2006/relationships/tags" Target="../tags/tag987.xml"/><Relationship Id="rId70" Type="http://schemas.openxmlformats.org/officeDocument/2006/relationships/tags" Target="../tags/tag1003.xml"/><Relationship Id="rId75" Type="http://schemas.openxmlformats.org/officeDocument/2006/relationships/tags" Target="../tags/tag1008.xml"/><Relationship Id="rId91" Type="http://schemas.openxmlformats.org/officeDocument/2006/relationships/tags" Target="../tags/tag1024.xml"/><Relationship Id="rId96" Type="http://schemas.openxmlformats.org/officeDocument/2006/relationships/tags" Target="../tags/tag1029.xml"/><Relationship Id="rId140" Type="http://schemas.openxmlformats.org/officeDocument/2006/relationships/tags" Target="../tags/tag1073.xml"/><Relationship Id="rId145" Type="http://schemas.openxmlformats.org/officeDocument/2006/relationships/tags" Target="../tags/tag1078.xml"/><Relationship Id="rId1" Type="http://schemas.openxmlformats.org/officeDocument/2006/relationships/tags" Target="../tags/tag934.xml"/><Relationship Id="rId6" Type="http://schemas.openxmlformats.org/officeDocument/2006/relationships/tags" Target="../tags/tag939.xml"/><Relationship Id="rId23" Type="http://schemas.openxmlformats.org/officeDocument/2006/relationships/tags" Target="../tags/tag956.xml"/><Relationship Id="rId28" Type="http://schemas.openxmlformats.org/officeDocument/2006/relationships/tags" Target="../tags/tag961.xml"/><Relationship Id="rId49" Type="http://schemas.openxmlformats.org/officeDocument/2006/relationships/tags" Target="../tags/tag982.xml"/><Relationship Id="rId114" Type="http://schemas.openxmlformats.org/officeDocument/2006/relationships/tags" Target="../tags/tag1047.xml"/><Relationship Id="rId119" Type="http://schemas.openxmlformats.org/officeDocument/2006/relationships/tags" Target="../tags/tag1052.xml"/><Relationship Id="rId44" Type="http://schemas.openxmlformats.org/officeDocument/2006/relationships/tags" Target="../tags/tag977.xml"/><Relationship Id="rId60" Type="http://schemas.openxmlformats.org/officeDocument/2006/relationships/tags" Target="../tags/tag993.xml"/><Relationship Id="rId65" Type="http://schemas.openxmlformats.org/officeDocument/2006/relationships/tags" Target="../tags/tag998.xml"/><Relationship Id="rId81" Type="http://schemas.openxmlformats.org/officeDocument/2006/relationships/tags" Target="../tags/tag1014.xml"/><Relationship Id="rId86" Type="http://schemas.openxmlformats.org/officeDocument/2006/relationships/tags" Target="../tags/tag1019.xml"/><Relationship Id="rId130" Type="http://schemas.openxmlformats.org/officeDocument/2006/relationships/tags" Target="../tags/tag1063.xml"/><Relationship Id="rId135" Type="http://schemas.openxmlformats.org/officeDocument/2006/relationships/tags" Target="../tags/tag1068.xml"/><Relationship Id="rId151" Type="http://schemas.openxmlformats.org/officeDocument/2006/relationships/chart" Target="../charts/chart48.xml"/><Relationship Id="rId13" Type="http://schemas.openxmlformats.org/officeDocument/2006/relationships/tags" Target="../tags/tag946.xml"/><Relationship Id="rId18" Type="http://schemas.openxmlformats.org/officeDocument/2006/relationships/tags" Target="../tags/tag951.xml"/><Relationship Id="rId39" Type="http://schemas.openxmlformats.org/officeDocument/2006/relationships/tags" Target="../tags/tag972.xml"/><Relationship Id="rId109" Type="http://schemas.openxmlformats.org/officeDocument/2006/relationships/tags" Target="../tags/tag1042.xml"/><Relationship Id="rId34" Type="http://schemas.openxmlformats.org/officeDocument/2006/relationships/tags" Target="../tags/tag967.xml"/><Relationship Id="rId50" Type="http://schemas.openxmlformats.org/officeDocument/2006/relationships/tags" Target="../tags/tag983.xml"/><Relationship Id="rId55" Type="http://schemas.openxmlformats.org/officeDocument/2006/relationships/tags" Target="../tags/tag988.xml"/><Relationship Id="rId76" Type="http://schemas.openxmlformats.org/officeDocument/2006/relationships/tags" Target="../tags/tag1009.xml"/><Relationship Id="rId97" Type="http://schemas.openxmlformats.org/officeDocument/2006/relationships/tags" Target="../tags/tag1030.xml"/><Relationship Id="rId104" Type="http://schemas.openxmlformats.org/officeDocument/2006/relationships/tags" Target="../tags/tag1037.xml"/><Relationship Id="rId120" Type="http://schemas.openxmlformats.org/officeDocument/2006/relationships/tags" Target="../tags/tag1053.xml"/><Relationship Id="rId125" Type="http://schemas.openxmlformats.org/officeDocument/2006/relationships/tags" Target="../tags/tag1058.xml"/><Relationship Id="rId141" Type="http://schemas.openxmlformats.org/officeDocument/2006/relationships/tags" Target="../tags/tag1074.xml"/><Relationship Id="rId146" Type="http://schemas.openxmlformats.org/officeDocument/2006/relationships/tags" Target="../tags/tag1079.xml"/><Relationship Id="rId7" Type="http://schemas.openxmlformats.org/officeDocument/2006/relationships/tags" Target="../tags/tag940.xml"/><Relationship Id="rId71" Type="http://schemas.openxmlformats.org/officeDocument/2006/relationships/tags" Target="../tags/tag1004.xml"/><Relationship Id="rId92" Type="http://schemas.openxmlformats.org/officeDocument/2006/relationships/tags" Target="../tags/tag1025.xml"/><Relationship Id="rId2" Type="http://schemas.openxmlformats.org/officeDocument/2006/relationships/tags" Target="../tags/tag935.xml"/><Relationship Id="rId29" Type="http://schemas.openxmlformats.org/officeDocument/2006/relationships/tags" Target="../tags/tag962.xml"/><Relationship Id="rId24" Type="http://schemas.openxmlformats.org/officeDocument/2006/relationships/tags" Target="../tags/tag957.xml"/><Relationship Id="rId40" Type="http://schemas.openxmlformats.org/officeDocument/2006/relationships/tags" Target="../tags/tag973.xml"/><Relationship Id="rId45" Type="http://schemas.openxmlformats.org/officeDocument/2006/relationships/tags" Target="../tags/tag978.xml"/><Relationship Id="rId66" Type="http://schemas.openxmlformats.org/officeDocument/2006/relationships/tags" Target="../tags/tag999.xml"/><Relationship Id="rId87" Type="http://schemas.openxmlformats.org/officeDocument/2006/relationships/tags" Target="../tags/tag1020.xml"/><Relationship Id="rId110" Type="http://schemas.openxmlformats.org/officeDocument/2006/relationships/tags" Target="../tags/tag1043.xml"/><Relationship Id="rId115" Type="http://schemas.openxmlformats.org/officeDocument/2006/relationships/tags" Target="../tags/tag1048.xml"/><Relationship Id="rId131" Type="http://schemas.openxmlformats.org/officeDocument/2006/relationships/tags" Target="../tags/tag1064.xml"/><Relationship Id="rId136" Type="http://schemas.openxmlformats.org/officeDocument/2006/relationships/tags" Target="../tags/tag1069.xml"/><Relationship Id="rId61" Type="http://schemas.openxmlformats.org/officeDocument/2006/relationships/tags" Target="../tags/tag994.xml"/><Relationship Id="rId82" Type="http://schemas.openxmlformats.org/officeDocument/2006/relationships/tags" Target="../tags/tag1015.xml"/><Relationship Id="rId152" Type="http://schemas.openxmlformats.org/officeDocument/2006/relationships/chart" Target="../charts/chart49.xml"/><Relationship Id="rId19" Type="http://schemas.openxmlformats.org/officeDocument/2006/relationships/tags" Target="../tags/tag952.xml"/><Relationship Id="rId14" Type="http://schemas.openxmlformats.org/officeDocument/2006/relationships/tags" Target="../tags/tag947.xml"/><Relationship Id="rId30" Type="http://schemas.openxmlformats.org/officeDocument/2006/relationships/tags" Target="../tags/tag963.xml"/><Relationship Id="rId35" Type="http://schemas.openxmlformats.org/officeDocument/2006/relationships/tags" Target="../tags/tag968.xml"/><Relationship Id="rId56" Type="http://schemas.openxmlformats.org/officeDocument/2006/relationships/tags" Target="../tags/tag989.xml"/><Relationship Id="rId77" Type="http://schemas.openxmlformats.org/officeDocument/2006/relationships/tags" Target="../tags/tag1010.xml"/><Relationship Id="rId100" Type="http://schemas.openxmlformats.org/officeDocument/2006/relationships/tags" Target="../tags/tag1033.xml"/><Relationship Id="rId105" Type="http://schemas.openxmlformats.org/officeDocument/2006/relationships/tags" Target="../tags/tag1038.xml"/><Relationship Id="rId126" Type="http://schemas.openxmlformats.org/officeDocument/2006/relationships/tags" Target="../tags/tag1059.xml"/><Relationship Id="rId147" Type="http://schemas.openxmlformats.org/officeDocument/2006/relationships/slideLayout" Target="../slideLayouts/slideLayout1.xml"/><Relationship Id="rId8" Type="http://schemas.openxmlformats.org/officeDocument/2006/relationships/tags" Target="../tags/tag941.xml"/><Relationship Id="rId51" Type="http://schemas.openxmlformats.org/officeDocument/2006/relationships/tags" Target="../tags/tag984.xml"/><Relationship Id="rId72" Type="http://schemas.openxmlformats.org/officeDocument/2006/relationships/tags" Target="../tags/tag1005.xml"/><Relationship Id="rId93" Type="http://schemas.openxmlformats.org/officeDocument/2006/relationships/tags" Target="../tags/tag1026.xml"/><Relationship Id="rId98" Type="http://schemas.openxmlformats.org/officeDocument/2006/relationships/tags" Target="../tags/tag1031.xml"/><Relationship Id="rId121" Type="http://schemas.openxmlformats.org/officeDocument/2006/relationships/tags" Target="../tags/tag1054.xml"/><Relationship Id="rId142" Type="http://schemas.openxmlformats.org/officeDocument/2006/relationships/tags" Target="../tags/tag1075.xml"/><Relationship Id="rId3" Type="http://schemas.openxmlformats.org/officeDocument/2006/relationships/tags" Target="../tags/tag936.xml"/><Relationship Id="rId25" Type="http://schemas.openxmlformats.org/officeDocument/2006/relationships/tags" Target="../tags/tag958.xml"/><Relationship Id="rId46" Type="http://schemas.openxmlformats.org/officeDocument/2006/relationships/tags" Target="../tags/tag979.xml"/><Relationship Id="rId67" Type="http://schemas.openxmlformats.org/officeDocument/2006/relationships/tags" Target="../tags/tag1000.xml"/><Relationship Id="rId116" Type="http://schemas.openxmlformats.org/officeDocument/2006/relationships/tags" Target="../tags/tag1049.xml"/><Relationship Id="rId137" Type="http://schemas.openxmlformats.org/officeDocument/2006/relationships/tags" Target="../tags/tag1070.xml"/><Relationship Id="rId20" Type="http://schemas.openxmlformats.org/officeDocument/2006/relationships/tags" Target="../tags/tag953.xml"/><Relationship Id="rId41" Type="http://schemas.openxmlformats.org/officeDocument/2006/relationships/tags" Target="../tags/tag974.xml"/><Relationship Id="rId62" Type="http://schemas.openxmlformats.org/officeDocument/2006/relationships/tags" Target="../tags/tag995.xml"/><Relationship Id="rId83" Type="http://schemas.openxmlformats.org/officeDocument/2006/relationships/tags" Target="../tags/tag1016.xml"/><Relationship Id="rId88" Type="http://schemas.openxmlformats.org/officeDocument/2006/relationships/tags" Target="../tags/tag1021.xml"/><Relationship Id="rId111" Type="http://schemas.openxmlformats.org/officeDocument/2006/relationships/tags" Target="../tags/tag1044.xml"/><Relationship Id="rId132" Type="http://schemas.openxmlformats.org/officeDocument/2006/relationships/tags" Target="../tags/tag1065.xml"/><Relationship Id="rId15" Type="http://schemas.openxmlformats.org/officeDocument/2006/relationships/tags" Target="../tags/tag948.xml"/><Relationship Id="rId36" Type="http://schemas.openxmlformats.org/officeDocument/2006/relationships/tags" Target="../tags/tag969.xml"/><Relationship Id="rId57" Type="http://schemas.openxmlformats.org/officeDocument/2006/relationships/tags" Target="../tags/tag990.xml"/><Relationship Id="rId106" Type="http://schemas.openxmlformats.org/officeDocument/2006/relationships/tags" Target="../tags/tag1039.xml"/><Relationship Id="rId127" Type="http://schemas.openxmlformats.org/officeDocument/2006/relationships/tags" Target="../tags/tag1060.xml"/><Relationship Id="rId10" Type="http://schemas.openxmlformats.org/officeDocument/2006/relationships/tags" Target="../tags/tag943.xml"/><Relationship Id="rId31" Type="http://schemas.openxmlformats.org/officeDocument/2006/relationships/tags" Target="../tags/tag964.xml"/><Relationship Id="rId52" Type="http://schemas.openxmlformats.org/officeDocument/2006/relationships/tags" Target="../tags/tag985.xml"/><Relationship Id="rId73" Type="http://schemas.openxmlformats.org/officeDocument/2006/relationships/tags" Target="../tags/tag1006.xml"/><Relationship Id="rId78" Type="http://schemas.openxmlformats.org/officeDocument/2006/relationships/tags" Target="../tags/tag1011.xml"/><Relationship Id="rId94" Type="http://schemas.openxmlformats.org/officeDocument/2006/relationships/tags" Target="../tags/tag1027.xml"/><Relationship Id="rId99" Type="http://schemas.openxmlformats.org/officeDocument/2006/relationships/tags" Target="../tags/tag1032.xml"/><Relationship Id="rId101" Type="http://schemas.openxmlformats.org/officeDocument/2006/relationships/tags" Target="../tags/tag1034.xml"/><Relationship Id="rId122" Type="http://schemas.openxmlformats.org/officeDocument/2006/relationships/tags" Target="../tags/tag1055.xml"/><Relationship Id="rId143" Type="http://schemas.openxmlformats.org/officeDocument/2006/relationships/tags" Target="../tags/tag1076.xml"/><Relationship Id="rId148" Type="http://schemas.openxmlformats.org/officeDocument/2006/relationships/oleObject" Target="../embeddings/oleObject63.bin"/><Relationship Id="rId4" Type="http://schemas.openxmlformats.org/officeDocument/2006/relationships/tags" Target="../tags/tag937.xml"/><Relationship Id="rId9" Type="http://schemas.openxmlformats.org/officeDocument/2006/relationships/tags" Target="../tags/tag942.xml"/><Relationship Id="rId26" Type="http://schemas.openxmlformats.org/officeDocument/2006/relationships/tags" Target="../tags/tag959.xml"/><Relationship Id="rId47" Type="http://schemas.openxmlformats.org/officeDocument/2006/relationships/tags" Target="../tags/tag980.xml"/><Relationship Id="rId68" Type="http://schemas.openxmlformats.org/officeDocument/2006/relationships/tags" Target="../tags/tag1001.xml"/><Relationship Id="rId89" Type="http://schemas.openxmlformats.org/officeDocument/2006/relationships/tags" Target="../tags/tag1022.xml"/><Relationship Id="rId112" Type="http://schemas.openxmlformats.org/officeDocument/2006/relationships/tags" Target="../tags/tag1045.xml"/><Relationship Id="rId133" Type="http://schemas.openxmlformats.org/officeDocument/2006/relationships/tags" Target="../tags/tag1066.xml"/><Relationship Id="rId16" Type="http://schemas.openxmlformats.org/officeDocument/2006/relationships/tags" Target="../tags/tag949.xml"/><Relationship Id="rId37" Type="http://schemas.openxmlformats.org/officeDocument/2006/relationships/tags" Target="../tags/tag970.xml"/><Relationship Id="rId58" Type="http://schemas.openxmlformats.org/officeDocument/2006/relationships/tags" Target="../tags/tag991.xml"/><Relationship Id="rId79" Type="http://schemas.openxmlformats.org/officeDocument/2006/relationships/tags" Target="../tags/tag1012.xml"/><Relationship Id="rId102" Type="http://schemas.openxmlformats.org/officeDocument/2006/relationships/tags" Target="../tags/tag1035.xml"/><Relationship Id="rId123" Type="http://schemas.openxmlformats.org/officeDocument/2006/relationships/tags" Target="../tags/tag1056.xml"/><Relationship Id="rId144" Type="http://schemas.openxmlformats.org/officeDocument/2006/relationships/tags" Target="../tags/tag1077.xml"/><Relationship Id="rId90" Type="http://schemas.openxmlformats.org/officeDocument/2006/relationships/tags" Target="../tags/tag1023.xml"/></Relationships>
</file>

<file path=ppt/slides/_rels/slide81.xml.rels><?xml version="1.0" encoding="UTF-8" standalone="yes"?>
<Relationships xmlns="http://schemas.openxmlformats.org/package/2006/relationships"><Relationship Id="rId13" Type="http://schemas.openxmlformats.org/officeDocument/2006/relationships/tags" Target="../tags/tag1092.xml"/><Relationship Id="rId18" Type="http://schemas.openxmlformats.org/officeDocument/2006/relationships/tags" Target="../tags/tag1097.xml"/><Relationship Id="rId26" Type="http://schemas.openxmlformats.org/officeDocument/2006/relationships/tags" Target="../tags/tag1105.xml"/><Relationship Id="rId39" Type="http://schemas.openxmlformats.org/officeDocument/2006/relationships/chart" Target="../charts/chart54.xml"/><Relationship Id="rId21" Type="http://schemas.openxmlformats.org/officeDocument/2006/relationships/tags" Target="../tags/tag1100.xml"/><Relationship Id="rId34" Type="http://schemas.openxmlformats.org/officeDocument/2006/relationships/image" Target="../media/image16.png"/><Relationship Id="rId42" Type="http://schemas.openxmlformats.org/officeDocument/2006/relationships/chart" Target="../charts/chart57.xml"/><Relationship Id="rId47" Type="http://schemas.openxmlformats.org/officeDocument/2006/relationships/image" Target="../media/image12.png"/><Relationship Id="rId50" Type="http://schemas.openxmlformats.org/officeDocument/2006/relationships/chart" Target="../charts/chart58.xml"/><Relationship Id="rId7" Type="http://schemas.openxmlformats.org/officeDocument/2006/relationships/tags" Target="../tags/tag1086.xml"/><Relationship Id="rId2" Type="http://schemas.openxmlformats.org/officeDocument/2006/relationships/tags" Target="../tags/tag1081.xml"/><Relationship Id="rId16" Type="http://schemas.openxmlformats.org/officeDocument/2006/relationships/tags" Target="../tags/tag1095.xml"/><Relationship Id="rId29" Type="http://schemas.openxmlformats.org/officeDocument/2006/relationships/image" Target="../media/image63.emf"/><Relationship Id="rId11" Type="http://schemas.openxmlformats.org/officeDocument/2006/relationships/tags" Target="../tags/tag1090.xml"/><Relationship Id="rId24" Type="http://schemas.openxmlformats.org/officeDocument/2006/relationships/tags" Target="../tags/tag1103.xml"/><Relationship Id="rId32" Type="http://schemas.openxmlformats.org/officeDocument/2006/relationships/chart" Target="../charts/chart52.xml"/><Relationship Id="rId37" Type="http://schemas.openxmlformats.org/officeDocument/2006/relationships/image" Target="../media/image116.png"/><Relationship Id="rId40" Type="http://schemas.openxmlformats.org/officeDocument/2006/relationships/chart" Target="../charts/chart55.xml"/><Relationship Id="rId45" Type="http://schemas.openxmlformats.org/officeDocument/2006/relationships/image" Target="../media/image10.png"/><Relationship Id="rId5" Type="http://schemas.openxmlformats.org/officeDocument/2006/relationships/tags" Target="../tags/tag1084.xml"/><Relationship Id="rId15" Type="http://schemas.openxmlformats.org/officeDocument/2006/relationships/tags" Target="../tags/tag1094.xml"/><Relationship Id="rId23" Type="http://schemas.openxmlformats.org/officeDocument/2006/relationships/tags" Target="../tags/tag1102.xml"/><Relationship Id="rId28" Type="http://schemas.openxmlformats.org/officeDocument/2006/relationships/oleObject" Target="../embeddings/oleObject64.bin"/><Relationship Id="rId36" Type="http://schemas.openxmlformats.org/officeDocument/2006/relationships/image" Target="../media/image117.png"/><Relationship Id="rId49" Type="http://schemas.openxmlformats.org/officeDocument/2006/relationships/image" Target="../media/image17.png"/><Relationship Id="rId10" Type="http://schemas.openxmlformats.org/officeDocument/2006/relationships/tags" Target="../tags/tag1089.xml"/><Relationship Id="rId19" Type="http://schemas.openxmlformats.org/officeDocument/2006/relationships/tags" Target="../tags/tag1098.xml"/><Relationship Id="rId31" Type="http://schemas.openxmlformats.org/officeDocument/2006/relationships/chart" Target="../charts/chart51.xml"/><Relationship Id="rId44" Type="http://schemas.openxmlformats.org/officeDocument/2006/relationships/image" Target="../media/image9.svg"/><Relationship Id="rId4" Type="http://schemas.openxmlformats.org/officeDocument/2006/relationships/tags" Target="../tags/tag1083.xml"/><Relationship Id="rId9" Type="http://schemas.openxmlformats.org/officeDocument/2006/relationships/tags" Target="../tags/tag1088.xml"/><Relationship Id="rId14" Type="http://schemas.openxmlformats.org/officeDocument/2006/relationships/tags" Target="../tags/tag1093.xml"/><Relationship Id="rId22" Type="http://schemas.openxmlformats.org/officeDocument/2006/relationships/tags" Target="../tags/tag1101.xml"/><Relationship Id="rId27" Type="http://schemas.openxmlformats.org/officeDocument/2006/relationships/slideLayout" Target="../slideLayouts/slideLayout1.xml"/><Relationship Id="rId30" Type="http://schemas.openxmlformats.org/officeDocument/2006/relationships/chart" Target="../charts/chart50.xml"/><Relationship Id="rId35" Type="http://schemas.openxmlformats.org/officeDocument/2006/relationships/image" Target="../media/image15.jpeg"/><Relationship Id="rId43" Type="http://schemas.openxmlformats.org/officeDocument/2006/relationships/image" Target="../media/image8.png"/><Relationship Id="rId48" Type="http://schemas.openxmlformats.org/officeDocument/2006/relationships/image" Target="../media/image13.svg"/><Relationship Id="rId8" Type="http://schemas.openxmlformats.org/officeDocument/2006/relationships/tags" Target="../tags/tag1087.xml"/><Relationship Id="rId3" Type="http://schemas.openxmlformats.org/officeDocument/2006/relationships/tags" Target="../tags/tag1082.xml"/><Relationship Id="rId12" Type="http://schemas.openxmlformats.org/officeDocument/2006/relationships/tags" Target="../tags/tag1091.xml"/><Relationship Id="rId17" Type="http://schemas.openxmlformats.org/officeDocument/2006/relationships/tags" Target="../tags/tag1096.xml"/><Relationship Id="rId25" Type="http://schemas.openxmlformats.org/officeDocument/2006/relationships/tags" Target="../tags/tag1104.xml"/><Relationship Id="rId33" Type="http://schemas.openxmlformats.org/officeDocument/2006/relationships/chart" Target="../charts/chart53.xml"/><Relationship Id="rId38" Type="http://schemas.openxmlformats.org/officeDocument/2006/relationships/image" Target="../media/image14.jpeg"/><Relationship Id="rId46" Type="http://schemas.openxmlformats.org/officeDocument/2006/relationships/image" Target="../media/image11.svg"/><Relationship Id="rId20" Type="http://schemas.openxmlformats.org/officeDocument/2006/relationships/tags" Target="../tags/tag1099.xml"/><Relationship Id="rId41" Type="http://schemas.openxmlformats.org/officeDocument/2006/relationships/chart" Target="../charts/chart56.xml"/><Relationship Id="rId1" Type="http://schemas.openxmlformats.org/officeDocument/2006/relationships/tags" Target="../tags/tag1080.xml"/><Relationship Id="rId6" Type="http://schemas.openxmlformats.org/officeDocument/2006/relationships/tags" Target="../tags/tag1085.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7.xml"/><Relationship Id="rId1" Type="http://schemas.openxmlformats.org/officeDocument/2006/relationships/tags" Target="../tags/tag1106.xml"/><Relationship Id="rId5" Type="http://schemas.openxmlformats.org/officeDocument/2006/relationships/image" Target="../media/image63.emf"/><Relationship Id="rId4" Type="http://schemas.openxmlformats.org/officeDocument/2006/relationships/oleObject" Target="../embeddings/oleObject65.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09.xml"/><Relationship Id="rId1" Type="http://schemas.openxmlformats.org/officeDocument/2006/relationships/tags" Target="../tags/tag1108.xml"/><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oleObject" Target="../embeddings/oleObject9.bin"/><Relationship Id="rId7" Type="http://schemas.openxmlformats.org/officeDocument/2006/relationships/image" Target="../media/image10.png"/><Relationship Id="rId12" Type="http://schemas.openxmlformats.org/officeDocument/2006/relationships/image" Target="../media/image15.jpeg"/><Relationship Id="rId17" Type="http://schemas.microsoft.com/office/2014/relationships/chartEx" Target="../charts/chartEx3.xml"/><Relationship Id="rId2" Type="http://schemas.openxmlformats.org/officeDocument/2006/relationships/slideLayout" Target="../slideLayouts/slideLayout1.xml"/><Relationship Id="rId16" Type="http://schemas.openxmlformats.org/officeDocument/2006/relationships/image" Target="../media/image26.svg"/><Relationship Id="rId1" Type="http://schemas.openxmlformats.org/officeDocument/2006/relationships/tags" Target="../tags/tag52.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25.png"/><Relationship Id="rId10" Type="http://schemas.openxmlformats.org/officeDocument/2006/relationships/image" Target="../media/image13.svg"/><Relationship Id="rId19" Type="http://schemas.openxmlformats.org/officeDocument/2006/relationships/image" Target="../media/image24.png"/><Relationship Id="rId4" Type="http://schemas.openxmlformats.org/officeDocument/2006/relationships/image" Target="../media/image4.emf"/><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0F1F186-1D0B-478E-B7E2-1EDA6E8E10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4" imgH="635" progId="TCLayout.ActiveDocument.1">
                  <p:embed/>
                </p:oleObj>
              </mc:Choice>
              <mc:Fallback>
                <p:oleObj name="think-cell Slide" r:id="rId4" imgW="624" imgH="635" progId="TCLayout.ActiveDocument.1">
                  <p:embed/>
                  <p:pic>
                    <p:nvPicPr>
                      <p:cNvPr id="10" name="Object 9" hidden="1">
                        <a:extLst>
                          <a:ext uri="{FF2B5EF4-FFF2-40B4-BE49-F238E27FC236}">
                            <a16:creationId xmlns:a16="http://schemas.microsoft.com/office/drawing/2014/main" id="{E0F1F186-1D0B-478E-B7E2-1EDA6E8E10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ummarybox white">
            <a:extLst>
              <a:ext uri="{FF2B5EF4-FFF2-40B4-BE49-F238E27FC236}">
                <a16:creationId xmlns:a16="http://schemas.microsoft.com/office/drawing/2014/main" id="{6A37D74C-3E44-4559-ABDA-59A4FF5495ED}"/>
              </a:ext>
            </a:extLst>
          </p:cNvPr>
          <p:cNvSpPr/>
          <p:nvPr/>
        </p:nvSpPr>
        <p:spPr>
          <a:xfrm>
            <a:off x="6850851" y="19494"/>
            <a:ext cx="3068484" cy="685800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rgbClr val="FFFFFF"/>
              </a:solidFill>
            </a:endParaRPr>
          </a:p>
        </p:txBody>
      </p:sp>
      <p:sp>
        <p:nvSpPr>
          <p:cNvPr id="7" name="Rectangle 6">
            <a:extLst>
              <a:ext uri="{FF2B5EF4-FFF2-40B4-BE49-F238E27FC236}">
                <a16:creationId xmlns:a16="http://schemas.microsoft.com/office/drawing/2014/main" id="{C1F6D9E0-1BF3-414C-B043-078D59ED26B1}"/>
              </a:ext>
            </a:extLst>
          </p:cNvPr>
          <p:cNvSpPr/>
          <p:nvPr/>
        </p:nvSpPr>
        <p:spPr bwMode="auto">
          <a:xfrm>
            <a:off x="6850851" y="192050"/>
            <a:ext cx="3068484" cy="17727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13" name="Image 8">
            <a:extLst>
              <a:ext uri="{FF2B5EF4-FFF2-40B4-BE49-F238E27FC236}">
                <a16:creationId xmlns:a16="http://schemas.microsoft.com/office/drawing/2014/main" id="{19489B80-C9D3-4F30-A31E-6897C37D6B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18643" y="436635"/>
            <a:ext cx="1332900" cy="604615"/>
          </a:xfrm>
          <a:prstGeom prst="rect">
            <a:avLst/>
          </a:prstGeom>
        </p:spPr>
      </p:pic>
      <p:cxnSp>
        <p:nvCxnSpPr>
          <p:cNvPr id="15" name="Straight Connector 62">
            <a:extLst>
              <a:ext uri="{FF2B5EF4-FFF2-40B4-BE49-F238E27FC236}">
                <a16:creationId xmlns:a16="http://schemas.microsoft.com/office/drawing/2014/main" id="{A26F927C-1909-412C-80FF-762695655E97}"/>
              </a:ext>
            </a:extLst>
          </p:cNvPr>
          <p:cNvCxnSpPr>
            <a:cxnSpLocks/>
          </p:cNvCxnSpPr>
          <p:nvPr/>
        </p:nvCxnSpPr>
        <p:spPr bwMode="auto">
          <a:xfrm>
            <a:off x="6850851" y="1255395"/>
            <a:ext cx="306000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7" name="ZoneTexte 69">
            <a:extLst>
              <a:ext uri="{FF2B5EF4-FFF2-40B4-BE49-F238E27FC236}">
                <a16:creationId xmlns:a16="http://schemas.microsoft.com/office/drawing/2014/main" id="{B6E2BF46-448F-4046-BDE6-055311F7B6C9}"/>
              </a:ext>
            </a:extLst>
          </p:cNvPr>
          <p:cNvSpPr txBox="1"/>
          <p:nvPr/>
        </p:nvSpPr>
        <p:spPr>
          <a:xfrm>
            <a:off x="6965075" y="5065713"/>
            <a:ext cx="2840037" cy="1772793"/>
          </a:xfrm>
          <a:prstGeom prst="rect">
            <a:avLst/>
          </a:prstGeom>
          <a:noFill/>
        </p:spPr>
        <p:txBody>
          <a:bodyPr lIns="36000" rIns="36000" anchor="t">
            <a:spAutoFit/>
          </a:bodyPr>
          <a:lstStyle/>
          <a:p>
            <a:pPr marL="285750" indent="-285750">
              <a:spcBef>
                <a:spcPct val="35000"/>
              </a:spcBef>
              <a:buClr>
                <a:srgbClr val="00A3E2"/>
              </a:buClr>
              <a:buSzPct val="100000"/>
              <a:defRPr/>
            </a:pPr>
            <a:r>
              <a:rPr lang="en-GB" sz="1200">
                <a:solidFill>
                  <a:srgbClr val="6C6C6C"/>
                </a:solidFill>
                <a:latin typeface="Trebuchet MS" panose="020B0603020202020204" pitchFamily="34" charset="0"/>
                <a:cs typeface="Arial"/>
              </a:rPr>
              <a:t>March 3</a:t>
            </a:r>
            <a:r>
              <a:rPr lang="en-GB" sz="1200" baseline="30000">
                <a:solidFill>
                  <a:srgbClr val="6C6C6C"/>
                </a:solidFill>
                <a:latin typeface="Trebuchet MS" panose="020B0603020202020204" pitchFamily="34" charset="0"/>
                <a:cs typeface="Arial"/>
              </a:rPr>
              <a:t>rd</a:t>
            </a:r>
            <a:r>
              <a:rPr lang="en-GB" sz="1200">
                <a:solidFill>
                  <a:srgbClr val="6C6C6C"/>
                </a:solidFill>
                <a:latin typeface="Trebuchet MS" panose="020B0603020202020204" pitchFamily="34" charset="0"/>
                <a:cs typeface="Arial"/>
              </a:rPr>
              <a:t>, 2021</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Paris Office</a:t>
            </a: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cs typeface="Arial"/>
              </a:rPr>
              <a:t>78 Avenue Raymond </a:t>
            </a:r>
            <a:r>
              <a:rPr lang="en-GB" sz="1200" dirty="0" err="1">
                <a:solidFill>
                  <a:srgbClr val="6C6C6C"/>
                </a:solidFill>
                <a:latin typeface="Trebuchet MS" panose="020B0603020202020204" pitchFamily="34" charset="0"/>
                <a:cs typeface="Arial"/>
              </a:rPr>
              <a:t>Poincaré</a:t>
            </a:r>
            <a:endParaRPr lang="en-GB" sz="1200" dirty="0">
              <a:solidFill>
                <a:srgbClr val="6C6C6C"/>
              </a:solidFill>
              <a:latin typeface="Trebuchet MS" panose="020B0603020202020204" pitchFamily="34" charset="0"/>
              <a:cs typeface="Arial"/>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75116 Paris, France</a:t>
            </a:r>
          </a:p>
          <a:p>
            <a:pPr marL="285750" indent="-285750">
              <a:spcBef>
                <a:spcPct val="35000"/>
              </a:spcBef>
              <a:buClr>
                <a:srgbClr val="00A3E2"/>
              </a:buClr>
              <a:buSzPct val="100000"/>
              <a:defRPr/>
            </a:pPr>
            <a:endParaRPr lang="en-GB" sz="1200" dirty="0">
              <a:solidFill>
                <a:srgbClr val="6C6C6C"/>
              </a:solidFill>
              <a:latin typeface="Trebuchet MS" panose="020B0603020202020204" pitchFamily="34" charset="0"/>
            </a:endParaRPr>
          </a:p>
          <a:p>
            <a:pPr marL="285750" indent="-285750">
              <a:spcBef>
                <a:spcPct val="35000"/>
              </a:spcBef>
              <a:buClr>
                <a:srgbClr val="00A3E2"/>
              </a:buClr>
              <a:buSzPct val="100000"/>
              <a:defRPr/>
            </a:pPr>
            <a:r>
              <a:rPr lang="en-GB" sz="1200" dirty="0">
                <a:solidFill>
                  <a:srgbClr val="6C6C6C"/>
                </a:solidFill>
                <a:latin typeface="Trebuchet MS" panose="020B0603020202020204" pitchFamily="34" charset="0"/>
              </a:rPr>
              <a:t>www.eleven-strategy.com</a:t>
            </a:r>
          </a:p>
        </p:txBody>
      </p:sp>
      <p:sp>
        <p:nvSpPr>
          <p:cNvPr id="23" name="Title">
            <a:extLst>
              <a:ext uri="{FF2B5EF4-FFF2-40B4-BE49-F238E27FC236}">
                <a16:creationId xmlns:a16="http://schemas.microsoft.com/office/drawing/2014/main" id="{7CB568E8-F292-49FC-96ED-BFCD4922C8B5}"/>
              </a:ext>
            </a:extLst>
          </p:cNvPr>
          <p:cNvSpPr txBox="1">
            <a:spLocks/>
          </p:cNvSpPr>
          <p:nvPr/>
        </p:nvSpPr>
        <p:spPr>
          <a:xfrm>
            <a:off x="-12701" y="193973"/>
            <a:ext cx="6765926" cy="1050870"/>
          </a:xfrm>
          <a:prstGeom prst="rect">
            <a:avLst/>
          </a:prstGeom>
          <a:solidFill>
            <a:schemeClr val="bg1">
              <a:alpha val="82000"/>
            </a:schemeClr>
          </a:solidFill>
        </p:spPr>
        <p:txBody>
          <a:bodyPr vert="horz" wrap="square" lIns="72000" tIns="144000" rIns="36000" bIns="144000" rtlCol="0" anchor="ctr" anchorCtr="0">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3600" b="1" kern="0">
                <a:solidFill>
                  <a:schemeClr val="tx2"/>
                </a:solidFill>
                <a:latin typeface="Trebuchet MS" panose="020B0603020202020204" pitchFamily="34" charset="0"/>
              </a:rPr>
              <a:t>Project Baguette</a:t>
            </a:r>
          </a:p>
          <a:p>
            <a:r>
              <a:rPr lang="en-GB" i="1" kern="0">
                <a:solidFill>
                  <a:schemeClr val="tx2"/>
                </a:solidFill>
                <a:latin typeface="Trebuchet MS" panose="020B0603020202020204" pitchFamily="34" charset="0"/>
              </a:rPr>
              <a:t>Analytical support on the Forward assessment</a:t>
            </a:r>
            <a:endParaRPr lang="en-GB" sz="4000" i="1" kern="0">
              <a:solidFill>
                <a:schemeClr val="tx2"/>
              </a:solidFill>
              <a:latin typeface="Trebuchet MS" panose="020B0603020202020204" pitchFamily="34" charset="0"/>
            </a:endParaRPr>
          </a:p>
        </p:txBody>
      </p:sp>
      <p:sp>
        <p:nvSpPr>
          <p:cNvPr id="25" name="Title">
            <a:extLst>
              <a:ext uri="{FF2B5EF4-FFF2-40B4-BE49-F238E27FC236}">
                <a16:creationId xmlns:a16="http://schemas.microsoft.com/office/drawing/2014/main" id="{FEEE95EB-703D-42E1-A1CF-8404BA161B37}"/>
              </a:ext>
            </a:extLst>
          </p:cNvPr>
          <p:cNvSpPr txBox="1">
            <a:spLocks/>
          </p:cNvSpPr>
          <p:nvPr/>
        </p:nvSpPr>
        <p:spPr bwMode="auto">
          <a:xfrm>
            <a:off x="-12701" y="1269625"/>
            <a:ext cx="6765926" cy="720000"/>
          </a:xfrm>
          <a:prstGeom prst="rect">
            <a:avLst/>
          </a:prstGeom>
          <a:solidFill>
            <a:schemeClr val="bg1">
              <a:alpha val="82000"/>
            </a:schemeClr>
          </a:solidFill>
          <a:ln w="9525">
            <a:noFill/>
            <a:miter lim="800000"/>
            <a:headEnd/>
            <a:tailEnd/>
          </a:ln>
        </p:spPr>
        <p:txBody>
          <a:bodyPr vert="horz" wrap="square" lIns="72000" tIns="144000" rIns="36000" bIns="144000" numCol="1" rtlCol="0" anchor="ctr" anchorCtr="0" compatLnSpc="1">
            <a:prstTxWarp prst="textNoShape">
              <a:avLst/>
            </a:prstTxWarp>
            <a:noAutofit/>
          </a:bodyPr>
          <a:lstStyle>
            <a:lvl1pPr algn="l" rtl="0" eaLnBrk="1" fontAlgn="base" hangingPunct="1">
              <a:lnSpc>
                <a:spcPct val="100000"/>
              </a:lnSpc>
              <a:spcBef>
                <a:spcPct val="0"/>
              </a:spcBef>
              <a:spcAft>
                <a:spcPct val="0"/>
              </a:spcAft>
              <a:defRPr lang="en-IE" sz="2400" b="0" dirty="0">
                <a:solidFill>
                  <a:schemeClr val="tx1"/>
                </a:solidFill>
                <a:latin typeface="+mn-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sz="1600">
                <a:latin typeface="Trebuchet MS" panose="020B0603020202020204" pitchFamily="34" charset="0"/>
              </a:rPr>
              <a:t>To the attention of </a:t>
            </a:r>
            <a:r>
              <a:rPr lang="en-GB" sz="1600" err="1">
                <a:latin typeface="Trebuchet MS" panose="020B0603020202020204" pitchFamily="34" charset="0"/>
              </a:rPr>
              <a:t>Altares</a:t>
            </a:r>
            <a:r>
              <a:rPr lang="en-GB" sz="1600">
                <a:latin typeface="Trebuchet MS" panose="020B0603020202020204" pitchFamily="34" charset="0"/>
              </a:rPr>
              <a:t> Group’s management</a:t>
            </a:r>
          </a:p>
        </p:txBody>
      </p:sp>
      <p:cxnSp>
        <p:nvCxnSpPr>
          <p:cNvPr id="27" name="Straight Connector 65">
            <a:extLst>
              <a:ext uri="{FF2B5EF4-FFF2-40B4-BE49-F238E27FC236}">
                <a16:creationId xmlns:a16="http://schemas.microsoft.com/office/drawing/2014/main" id="{2508F1AE-FABF-4EAB-925A-59C1D814E15B}"/>
              </a:ext>
            </a:extLst>
          </p:cNvPr>
          <p:cNvCxnSpPr>
            <a:cxnSpLocks/>
          </p:cNvCxnSpPr>
          <p:nvPr/>
        </p:nvCxnSpPr>
        <p:spPr bwMode="auto">
          <a:xfrm>
            <a:off x="5842280" y="1255395"/>
            <a:ext cx="1008000"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pic>
        <p:nvPicPr>
          <p:cNvPr id="29" name="Picture 2" descr="ALTARES-D&amp;B - L'ASSOCIATION FRANCAISE DES CREDIT MANAGERS ET CONSEILS">
            <a:extLst>
              <a:ext uri="{FF2B5EF4-FFF2-40B4-BE49-F238E27FC236}">
                <a16:creationId xmlns:a16="http://schemas.microsoft.com/office/drawing/2014/main" id="{B7B62081-A783-4593-BBE0-9B6FD0923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533" y="1305328"/>
            <a:ext cx="1063119" cy="59548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69">
            <a:extLst>
              <a:ext uri="{FF2B5EF4-FFF2-40B4-BE49-F238E27FC236}">
                <a16:creationId xmlns:a16="http://schemas.microsoft.com/office/drawing/2014/main" id="{0BCD5D7A-24B9-4EBF-B0D8-5A35598BC47E}"/>
              </a:ext>
            </a:extLst>
          </p:cNvPr>
          <p:cNvSpPr txBox="1"/>
          <p:nvPr/>
        </p:nvSpPr>
        <p:spPr>
          <a:xfrm>
            <a:off x="109236" y="6333157"/>
            <a:ext cx="2510443" cy="461665"/>
          </a:xfrm>
          <a:prstGeom prst="rect">
            <a:avLst/>
          </a:prstGeom>
          <a:noFill/>
        </p:spPr>
        <p:txBody>
          <a:bodyPr wrap="square" lIns="36000" rIns="36000" anchor="t">
            <a:spAutoFit/>
          </a:bodyPr>
          <a:lstStyle/>
          <a:p>
            <a:pPr algn="ctr">
              <a:spcBef>
                <a:spcPct val="35000"/>
              </a:spcBef>
              <a:buClr>
                <a:srgbClr val="00A3E2"/>
              </a:buClr>
              <a:buSzPct val="100000"/>
              <a:defRPr/>
            </a:pPr>
            <a:r>
              <a:rPr lang="en-GB" sz="2400" b="1" i="1" cap="small">
                <a:solidFill>
                  <a:schemeClr val="bg1"/>
                </a:solidFill>
                <a:latin typeface="Trebuchet MS" panose="020B0603020202020204" pitchFamily="34" charset="0"/>
                <a:cs typeface="Arial"/>
              </a:rPr>
              <a:t>Confidential</a:t>
            </a:r>
            <a:endParaRPr lang="en-GB" sz="2400" b="1" i="1" cap="small">
              <a:solidFill>
                <a:schemeClr val="bg1"/>
              </a:solidFill>
              <a:latin typeface="Trebuchet MS" panose="020B0603020202020204" pitchFamily="34" charset="0"/>
            </a:endParaRPr>
          </a:p>
        </p:txBody>
      </p:sp>
    </p:spTree>
    <p:extLst>
      <p:ext uri="{BB962C8B-B14F-4D97-AF65-F5344CB8AC3E}">
        <p14:creationId xmlns:p14="http://schemas.microsoft.com/office/powerpoint/2010/main" val="109229830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3539819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30614" y="147600"/>
            <a:ext cx="7923150" cy="684000"/>
          </a:xfrm>
        </p:spPr>
        <p:txBody>
          <a:bodyPr vert="horz"/>
          <a:lstStyle/>
          <a:p>
            <a:r>
              <a:rPr lang="en-GB" sz="1600">
                <a:latin typeface="Trebuchet MS" pitchFamily="34" charset="0"/>
              </a:rPr>
              <a:t>Altares has </a:t>
            </a:r>
            <a:r>
              <a:rPr lang="en-GB" sz="1600">
                <a:solidFill>
                  <a:schemeClr val="tx2"/>
                </a:solidFill>
                <a:latin typeface="Trebuchet MS" pitchFamily="34" charset="0"/>
              </a:rPr>
              <a:t>relaunched investment </a:t>
            </a:r>
            <a:r>
              <a:rPr lang="en-GB" sz="1600">
                <a:latin typeface="Trebuchet MS" pitchFamily="34" charset="0"/>
              </a:rPr>
              <a:t>on </a:t>
            </a:r>
            <a:r>
              <a:rPr lang="en-GB" sz="1600" err="1">
                <a:latin typeface="Trebuchet MS" pitchFamily="34" charset="0"/>
              </a:rPr>
              <a:t>intuiz</a:t>
            </a:r>
            <a:r>
              <a:rPr lang="en-GB" sz="1600">
                <a:latin typeface="Trebuchet MS" pitchFamily="34" charset="0"/>
              </a:rPr>
              <a:t>+ that are expected to deliver growth in the future</a:t>
            </a:r>
            <a:endParaRPr lang="en-GB"/>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07922"/>
            <a:ext cx="6822502" cy="5219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6996994" y="1207921"/>
            <a:ext cx="2796703" cy="52197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nSpc>
                <a:spcPct val="107000"/>
              </a:lnSpc>
              <a:spcAft>
                <a:spcPts val="600"/>
              </a:spcAft>
              <a:buFont typeface="+mj-lt"/>
              <a:buAutoNum type="arabicPeriod"/>
            </a:pPr>
            <a:r>
              <a:rPr lang="en-GB" sz="1000">
                <a:latin typeface="Trebuchet MS" pitchFamily="34" charset="0"/>
              </a:rPr>
              <a:t>Loss of </a:t>
            </a:r>
            <a:r>
              <a:rPr lang="en-GB" sz="1000" err="1">
                <a:latin typeface="Trebuchet MS" pitchFamily="34" charset="0"/>
              </a:rPr>
              <a:t>intuiz</a:t>
            </a:r>
            <a:r>
              <a:rPr lang="en-GB" sz="1000">
                <a:latin typeface="Trebuchet MS" pitchFamily="34" charset="0"/>
              </a:rPr>
              <a:t>+ contracts can be partly explained by Wynbe obsolescence</a:t>
            </a: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Stop of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decline of </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intuiz</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sales </a:t>
            </a:r>
            <a:r>
              <a:rPr lang="en-GB" sz="1000">
                <a:effectLst/>
                <a:latin typeface="Trebuchet MS" panose="020B0603020202020204" pitchFamily="34" charset="0"/>
                <a:ea typeface="Calibri" panose="020F0502020204030204" pitchFamily="34" charset="0"/>
                <a:cs typeface="Arial" panose="020B0604020202020204" pitchFamily="34" charset="0"/>
              </a:rPr>
              <a:t>(in 2019) with reinvestment in </a:t>
            </a:r>
            <a:r>
              <a:rPr lang="en-GB" sz="1000" err="1">
                <a:effectLst/>
                <a:latin typeface="Trebuchet MS" panose="020B0603020202020204" pitchFamily="34" charset="0"/>
                <a:ea typeface="Calibri" panose="020F0502020204030204" pitchFamily="34" charset="0"/>
                <a:cs typeface="Arial" panose="020B0604020202020204" pitchFamily="34" charset="0"/>
              </a:rPr>
              <a:t>intuiz</a:t>
            </a:r>
            <a:r>
              <a:rPr lang="en-GB" sz="1000">
                <a:effectLst/>
                <a:latin typeface="Trebuchet MS" panose="020B0603020202020204" pitchFamily="34" charset="0"/>
                <a:ea typeface="Calibri" panose="020F0502020204030204" pitchFamily="34" charset="0"/>
                <a:cs typeface="Arial" panose="020B0604020202020204" pitchFamily="34" charset="0"/>
              </a:rPr>
              <a:t>+ (recruitment of a product manager in 2018) from 2018 to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catch up with the market standards and strengthen Altares positioning as premium player</a:t>
            </a:r>
            <a:r>
              <a:rPr lang="en-GB" sz="1000">
                <a:effectLst/>
                <a:latin typeface="Trebuchet MS" panose="020B0603020202020204" pitchFamily="34" charset="0"/>
                <a:ea typeface="Calibri" panose="020F0502020204030204" pitchFamily="34" charset="0"/>
                <a:cs typeface="Arial" panose="020B0604020202020204" pitchFamily="34" charset="0"/>
              </a:rPr>
              <a:t> </a:t>
            </a:r>
          </a:p>
          <a:p>
            <a:pPr marL="342900" lvl="0" indent="-342900">
              <a:lnSpc>
                <a:spcPct val="107000"/>
              </a:lnSpc>
              <a:spcAft>
                <a:spcPts val="3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Integration of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new technology-based add-ons</a:t>
            </a:r>
            <a:endParaRPr lang="en-GB" sz="1000" i="1">
              <a:solidFill>
                <a:schemeClr val="accent1"/>
              </a:solidFill>
              <a:latin typeface="Trebuchet MS" panose="020B0603020202020204" pitchFamily="34" charset="0"/>
              <a:ea typeface="Calibri" panose="020F0502020204030204" pitchFamily="34" charset="0"/>
            </a:endParaRPr>
          </a:p>
          <a:p>
            <a:pPr marL="720725" lvl="1" indent="-263525">
              <a:lnSpc>
                <a:spcPct val="107000"/>
              </a:lnSpc>
              <a:spcAft>
                <a:spcPts val="300"/>
              </a:spcAft>
              <a:buFont typeface="Courier New" panose="02070309020205020404" pitchFamily="49" charset="0"/>
              <a:buChar char="o"/>
            </a:pPr>
            <a:r>
              <a:rPr lang="en-GB" sz="1000">
                <a:effectLst/>
                <a:latin typeface="Trebuchet MS" panose="020B0603020202020204" pitchFamily="34" charset="0"/>
                <a:ea typeface="Calibri" panose="020F0502020204030204" pitchFamily="34" charset="0"/>
                <a:cs typeface="Arial" panose="020B0604020202020204" pitchFamily="34" charset="0"/>
              </a:rPr>
              <a:t>NLP project to integrate companies-related news intelligence into products</a:t>
            </a:r>
          </a:p>
          <a:p>
            <a:pPr marL="742950" lvl="1" indent="-285750">
              <a:lnSpc>
                <a:spcPct val="107000"/>
              </a:lnSpc>
              <a:spcAft>
                <a:spcPts val="300"/>
              </a:spcAft>
              <a:buClr>
                <a:schemeClr val="tx1"/>
              </a:buClr>
              <a:buFont typeface="Courier New" panose="02070309020205020404" pitchFamily="49" charset="0"/>
              <a:buChar char="o"/>
            </a:pPr>
            <a:r>
              <a:rPr lang="en-GB" sz="1000">
                <a:effectLst/>
                <a:latin typeface="Trebuchet MS" panose="020B0603020202020204" pitchFamily="34" charset="0"/>
                <a:ea typeface="Calibri" panose="020F0502020204030204" pitchFamily="34" charset="0"/>
                <a:cs typeface="Arial" panose="020B0604020202020204" pitchFamily="34" charset="0"/>
              </a:rPr>
              <a:t>Adjusted scoring to integrate clients’ inputs into scoring calculation (i.e. outdated annual balance sheet that can be updated)</a:t>
            </a:r>
          </a:p>
          <a:p>
            <a:pPr marL="742950" lvl="1" indent="-285750">
              <a:lnSpc>
                <a:spcPct val="107000"/>
              </a:lnSpc>
              <a:spcAft>
                <a:spcPts val="6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Digital identity (SSO)</a:t>
            </a:r>
          </a:p>
          <a:p>
            <a:pPr marL="342900" lvl="1" indent="-342900">
              <a:lnSpc>
                <a:spcPct val="107000"/>
              </a:lnSpc>
              <a:spcAft>
                <a:spcPts val="600"/>
              </a:spcAft>
              <a:buClr>
                <a:schemeClr val="tx1"/>
              </a:buClr>
              <a:buFont typeface="+mj-lt"/>
              <a:buAutoNum type="arabicPeriod" startAt="3"/>
            </a:pPr>
            <a:r>
              <a:rPr lang="en-GB" sz="1000">
                <a:latin typeface="Trebuchet MS" panose="020B0603020202020204" pitchFamily="34" charset="0"/>
              </a:rPr>
              <a:t>Launch of a </a:t>
            </a:r>
            <a:r>
              <a:rPr lang="en-GB" sz="1000">
                <a:solidFill>
                  <a:schemeClr val="tx2"/>
                </a:solidFill>
                <a:latin typeface="Trebuchet MS" panose="020B0603020202020204" pitchFamily="34" charset="0"/>
              </a:rPr>
              <a:t>“solidarity offering” during the COVID-19</a:t>
            </a:r>
            <a:r>
              <a:rPr lang="en-GB" sz="1000">
                <a:latin typeface="Trebuchet MS" panose="020B0603020202020204" pitchFamily="34" charset="0"/>
              </a:rPr>
              <a:t> crisis (freemium version of </a:t>
            </a:r>
            <a:r>
              <a:rPr lang="en-GB" sz="1000" err="1">
                <a:latin typeface="Trebuchet MS" panose="020B0603020202020204" pitchFamily="34" charset="0"/>
              </a:rPr>
              <a:t>intuiz</a:t>
            </a:r>
            <a:r>
              <a:rPr lang="en-GB" sz="1000">
                <a:latin typeface="Trebuchet MS" panose="020B0603020202020204" pitchFamily="34" charset="0"/>
              </a:rPr>
              <a:t>+) positioning Altares as a reliable and sustainable partner </a:t>
            </a:r>
          </a:p>
          <a:p>
            <a:pPr marL="0" lvl="1">
              <a:lnSpc>
                <a:spcPct val="107000"/>
              </a:lnSpc>
              <a:spcAft>
                <a:spcPts val="600"/>
              </a:spcAft>
              <a:buClr>
                <a:schemeClr val="tx1"/>
              </a:buClr>
            </a:pPr>
            <a:r>
              <a:rPr lang="en-GB" sz="1000">
                <a:latin typeface="Trebuchet MS" panose="020B0603020202020204" pitchFamily="34" charset="0"/>
                <a:ea typeface="Calibri" panose="020F0502020204030204" pitchFamily="34" charset="0"/>
                <a:sym typeface="Wingdings" panose="05000000000000000000" pitchFamily="2" charset="2"/>
              </a:rPr>
              <a:t> </a:t>
            </a:r>
            <a:r>
              <a:rPr lang="en-GB" sz="1000" b="1">
                <a:latin typeface="Trebuchet MS" panose="020B0603020202020204" pitchFamily="34" charset="0"/>
                <a:ea typeface="Calibri" panose="020F0502020204030204" pitchFamily="34" charset="0"/>
                <a:sym typeface="Wingdings" panose="05000000000000000000" pitchFamily="2" charset="2"/>
              </a:rPr>
              <a:t>Impact :</a:t>
            </a:r>
            <a:r>
              <a:rPr lang="en-GB" sz="1000" b="1">
                <a:latin typeface="Trebuchet MS" panose="020B0603020202020204" pitchFamily="34" charset="0"/>
                <a:ea typeface="Calibri" panose="020F0502020204030204" pitchFamily="34" charset="0"/>
              </a:rPr>
              <a:t> </a:t>
            </a:r>
            <a:r>
              <a:rPr lang="en-GB" sz="1000">
                <a:latin typeface="Trebuchet MS" panose="020B0603020202020204" pitchFamily="34" charset="0"/>
                <a:ea typeface="Calibri" panose="020F0502020204030204" pitchFamily="34" charset="0"/>
              </a:rPr>
              <a:t>Despite a </a:t>
            </a:r>
            <a:r>
              <a:rPr lang="en-GB" sz="1000">
                <a:solidFill>
                  <a:schemeClr val="tx2"/>
                </a:solidFill>
                <a:latin typeface="Trebuchet MS" panose="020B0603020202020204" pitchFamily="34" charset="0"/>
                <a:ea typeface="Calibri" panose="020F0502020204030204" pitchFamily="34" charset="0"/>
              </a:rPr>
              <a:t>lower average revenue in 2020</a:t>
            </a:r>
            <a:r>
              <a:rPr lang="en-GB" sz="1000">
                <a:latin typeface="Trebuchet MS" panose="020B0603020202020204" pitchFamily="34" charset="0"/>
                <a:ea typeface="Calibri" panose="020F0502020204030204" pitchFamily="34" charset="0"/>
              </a:rPr>
              <a:t> due to the </a:t>
            </a:r>
            <a:r>
              <a:rPr lang="en-GB" sz="1000" err="1">
                <a:latin typeface="Trebuchet MS" panose="020B0603020202020204" pitchFamily="34" charset="0"/>
                <a:ea typeface="Calibri" panose="020F0502020204030204" pitchFamily="34" charset="0"/>
              </a:rPr>
              <a:t>Covid</a:t>
            </a:r>
            <a:r>
              <a:rPr lang="en-GB" sz="1000">
                <a:latin typeface="Trebuchet MS" panose="020B0603020202020204" pitchFamily="34" charset="0"/>
                <a:ea typeface="Calibri" panose="020F0502020204030204" pitchFamily="34" charset="0"/>
              </a:rPr>
              <a:t> crisis, investments have enabled a </a:t>
            </a:r>
            <a:r>
              <a:rPr lang="en-GB" sz="1000">
                <a:solidFill>
                  <a:schemeClr val="tx2"/>
                </a:solidFill>
                <a:latin typeface="Trebuchet MS" panose="020B0603020202020204" pitchFamily="34" charset="0"/>
                <a:ea typeface="Calibri" panose="020F0502020204030204" pitchFamily="34" charset="0"/>
              </a:rPr>
              <a:t>massive customer acquisition in 2020 </a:t>
            </a:r>
            <a:r>
              <a:rPr lang="en-GB" sz="1000">
                <a:latin typeface="Trebuchet MS" panose="020B0603020202020204" pitchFamily="34" charset="0"/>
                <a:ea typeface="Calibri" panose="020F0502020204030204" pitchFamily="34" charset="0"/>
              </a:rPr>
              <a:t>that will </a:t>
            </a:r>
            <a:r>
              <a:rPr lang="en-GB" sz="1000">
                <a:solidFill>
                  <a:schemeClr val="tx2"/>
                </a:solidFill>
                <a:latin typeface="Trebuchet MS" panose="020B0603020202020204" pitchFamily="34" charset="0"/>
                <a:ea typeface="Calibri" panose="020F0502020204030204" pitchFamily="34" charset="0"/>
              </a:rPr>
              <a:t>enable growth in the future</a:t>
            </a:r>
            <a:endPar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4058" y="907690"/>
            <a:ext cx="4617883"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Relaunching of </a:t>
            </a:r>
            <a:r>
              <a:rPr lang="en-GB" sz="1100" err="1">
                <a:latin typeface="Trebuchet MS" panose="020B0603020202020204" pitchFamily="34" charset="0"/>
              </a:rPr>
              <a:t>intuiz</a:t>
            </a:r>
            <a:r>
              <a:rPr lang="en-GB" sz="1100">
                <a:latin typeface="Trebuchet MS" panose="020B0603020202020204" pitchFamily="34" charset="0"/>
              </a:rPr>
              <a:t>+ investments</a:t>
            </a:r>
          </a:p>
        </p:txBody>
      </p:sp>
      <p:graphicFrame>
        <p:nvGraphicFramePr>
          <p:cNvPr id="24" name="Chart 10">
            <a:extLst>
              <a:ext uri="{FF2B5EF4-FFF2-40B4-BE49-F238E27FC236}">
                <a16:creationId xmlns:a16="http://schemas.microsoft.com/office/drawing/2014/main" id="{5411E796-3FD9-4D48-8DCE-F10A17FCAB96}"/>
              </a:ext>
            </a:extLst>
          </p:cNvPr>
          <p:cNvGraphicFramePr/>
          <p:nvPr>
            <p:extLst>
              <p:ext uri="{D42A27DB-BD31-4B8C-83A1-F6EECF244321}">
                <p14:modId xmlns:p14="http://schemas.microsoft.com/office/powerpoint/2010/main" val="3051988870"/>
              </p:ext>
            </p:extLst>
          </p:nvPr>
        </p:nvGraphicFramePr>
        <p:xfrm>
          <a:off x="287746" y="2278813"/>
          <a:ext cx="3096000" cy="3230175"/>
        </p:xfrm>
        <a:graphic>
          <a:graphicData uri="http://schemas.openxmlformats.org/drawingml/2006/chart">
            <c:chart xmlns:c="http://schemas.openxmlformats.org/drawingml/2006/chart" xmlns:r="http://schemas.openxmlformats.org/officeDocument/2006/relationships" r:id="rId14"/>
          </a:graphicData>
        </a:graphic>
      </p:graphicFrame>
      <p:sp>
        <p:nvSpPr>
          <p:cNvPr id="25" name="Rectangle 24">
            <a:extLst>
              <a:ext uri="{FF2B5EF4-FFF2-40B4-BE49-F238E27FC236}">
                <a16:creationId xmlns:a16="http://schemas.microsoft.com/office/drawing/2014/main" id="{E26FA33F-F3AE-4A65-95BC-96B0BF1092AD}"/>
              </a:ext>
            </a:extLst>
          </p:cNvPr>
          <p:cNvSpPr/>
          <p:nvPr/>
        </p:nvSpPr>
        <p:spPr bwMode="auto">
          <a:xfrm>
            <a:off x="285264" y="1774305"/>
            <a:ext cx="337320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billings in France broken down by customers’ recruitment year, in €m </a:t>
            </a:r>
            <a:endParaRPr kumimoji="0" lang="en-GB" sz="1000" b="1" i="1" u="none" strike="noStrike" kern="1200" cap="none" spc="0" normalizeH="0" baseline="0" noProof="0">
              <a:ln>
                <a:noFill/>
              </a:ln>
              <a:effectLst/>
              <a:uLnTx/>
              <a:uFillTx/>
              <a:latin typeface="Trebuchet MS" panose="020B0603020202020204" pitchFamily="34" charset="0"/>
            </a:endParaRPr>
          </a:p>
        </p:txBody>
      </p:sp>
      <p:graphicFrame>
        <p:nvGraphicFramePr>
          <p:cNvPr id="26" name="Chart 41">
            <a:extLst>
              <a:ext uri="{FF2B5EF4-FFF2-40B4-BE49-F238E27FC236}">
                <a16:creationId xmlns:a16="http://schemas.microsoft.com/office/drawing/2014/main" id="{D41CC2C7-7CE5-403E-A96C-1E91EA11AE4D}"/>
              </a:ext>
            </a:extLst>
          </p:cNvPr>
          <p:cNvGraphicFramePr/>
          <p:nvPr>
            <p:extLst>
              <p:ext uri="{D42A27DB-BD31-4B8C-83A1-F6EECF244321}">
                <p14:modId xmlns:p14="http://schemas.microsoft.com/office/powerpoint/2010/main" val="1443702208"/>
              </p:ext>
            </p:extLst>
          </p:nvPr>
        </p:nvGraphicFramePr>
        <p:xfrm>
          <a:off x="3757446" y="2278813"/>
          <a:ext cx="3096000" cy="3230175"/>
        </p:xfrm>
        <a:graphic>
          <a:graphicData uri="http://schemas.openxmlformats.org/drawingml/2006/chart">
            <c:chart xmlns:c="http://schemas.openxmlformats.org/drawingml/2006/chart" xmlns:r="http://schemas.openxmlformats.org/officeDocument/2006/relationships" r:id="rId15"/>
          </a:graphicData>
        </a:graphic>
      </p:graphicFrame>
      <p:sp>
        <p:nvSpPr>
          <p:cNvPr id="27" name="Rectangle 26">
            <a:extLst>
              <a:ext uri="{FF2B5EF4-FFF2-40B4-BE49-F238E27FC236}">
                <a16:creationId xmlns:a16="http://schemas.microsoft.com/office/drawing/2014/main" id="{252F2B65-13E9-40FD-865F-0F2555922003}"/>
              </a:ext>
            </a:extLst>
          </p:cNvPr>
          <p:cNvSpPr/>
          <p:nvPr/>
        </p:nvSpPr>
        <p:spPr bwMode="auto">
          <a:xfrm>
            <a:off x="3754964" y="1769436"/>
            <a:ext cx="3373672"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a:t>
            </a:r>
            <a:r>
              <a:rPr lang="en-GB" sz="1000" b="1" i="1" err="1">
                <a:latin typeface="Trebuchet MS" panose="020B0603020202020204" pitchFamily="34" charset="0"/>
              </a:rPr>
              <a:t>intuiz</a:t>
            </a:r>
            <a:r>
              <a:rPr lang="en-GB" sz="1000" b="1" i="1">
                <a:latin typeface="Trebuchet MS" panose="020B0603020202020204" pitchFamily="34" charset="0"/>
              </a:rPr>
              <a:t>+ number of clients in France broken down by customers’ recruitment year</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30" name="Group 29">
            <a:extLst>
              <a:ext uri="{FF2B5EF4-FFF2-40B4-BE49-F238E27FC236}">
                <a16:creationId xmlns:a16="http://schemas.microsoft.com/office/drawing/2014/main" id="{E67DD833-E329-4CB2-A7A2-166A2253C73E}"/>
              </a:ext>
            </a:extLst>
          </p:cNvPr>
          <p:cNvGrpSpPr/>
          <p:nvPr/>
        </p:nvGrpSpPr>
        <p:grpSpPr>
          <a:xfrm>
            <a:off x="2912461" y="5768110"/>
            <a:ext cx="579314" cy="123111"/>
            <a:chOff x="4490012" y="2434756"/>
            <a:chExt cx="565540" cy="123111"/>
          </a:xfrm>
        </p:grpSpPr>
        <p:cxnSp>
          <p:nvCxnSpPr>
            <p:cNvPr id="44" name="Straight Connector 43">
              <a:extLst>
                <a:ext uri="{FF2B5EF4-FFF2-40B4-BE49-F238E27FC236}">
                  <a16:creationId xmlns:a16="http://schemas.microsoft.com/office/drawing/2014/main" id="{72910CF7-10C0-4CD4-9E5A-F1097E39635F}"/>
                </a:ext>
              </a:extLst>
            </p:cNvPr>
            <p:cNvCxnSpPr>
              <a:cxnSpLocks/>
            </p:cNvCxnSpPr>
            <p:nvPr/>
          </p:nvCxnSpPr>
          <p:spPr bwMode="auto">
            <a:xfrm>
              <a:off x="4490012" y="2496311"/>
              <a:ext cx="202948"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45" name="TextBox 44">
              <a:extLst>
                <a:ext uri="{FF2B5EF4-FFF2-40B4-BE49-F238E27FC236}">
                  <a16:creationId xmlns:a16="http://schemas.microsoft.com/office/drawing/2014/main" id="{F8498DD2-2422-4F4A-AE0C-792C4F653E7E}"/>
                </a:ext>
              </a:extLst>
            </p:cNvPr>
            <p:cNvSpPr txBox="1"/>
            <p:nvPr/>
          </p:nvSpPr>
          <p:spPr>
            <a:xfrm>
              <a:off x="4778368" y="2434756"/>
              <a:ext cx="277184" cy="123111"/>
            </a:xfrm>
            <a:prstGeom prst="rect">
              <a:avLst/>
            </a:prstGeom>
            <a:noFill/>
          </p:spPr>
          <p:txBody>
            <a:bodyPr wrap="square" lIns="0" tIns="0" rIns="0" bIns="0" rtlCol="0">
              <a:spAutoFit/>
            </a:bodyPr>
            <a:lstStyle/>
            <a:p>
              <a:r>
                <a:rPr lang="en-GB" sz="800">
                  <a:latin typeface="+mj-lt"/>
                </a:rPr>
                <a:t>&lt;2018</a:t>
              </a:r>
            </a:p>
          </p:txBody>
        </p:sp>
      </p:grpSp>
      <p:grpSp>
        <p:nvGrpSpPr>
          <p:cNvPr id="31" name="Group 30">
            <a:extLst>
              <a:ext uri="{FF2B5EF4-FFF2-40B4-BE49-F238E27FC236}">
                <a16:creationId xmlns:a16="http://schemas.microsoft.com/office/drawing/2014/main" id="{660A3F8F-244C-4E23-B6ED-4CFA06165D01}"/>
              </a:ext>
            </a:extLst>
          </p:cNvPr>
          <p:cNvGrpSpPr/>
          <p:nvPr/>
        </p:nvGrpSpPr>
        <p:grpSpPr>
          <a:xfrm>
            <a:off x="3713120" y="5790046"/>
            <a:ext cx="579313" cy="123111"/>
            <a:chOff x="4490012" y="2633045"/>
            <a:chExt cx="565539" cy="123111"/>
          </a:xfrm>
        </p:grpSpPr>
        <p:cxnSp>
          <p:nvCxnSpPr>
            <p:cNvPr id="42" name="Straight Connector 41">
              <a:extLst>
                <a:ext uri="{FF2B5EF4-FFF2-40B4-BE49-F238E27FC236}">
                  <a16:creationId xmlns:a16="http://schemas.microsoft.com/office/drawing/2014/main" id="{647D0448-EB1B-4D81-8189-26583047644D}"/>
                </a:ext>
              </a:extLst>
            </p:cNvPr>
            <p:cNvCxnSpPr>
              <a:cxnSpLocks/>
            </p:cNvCxnSpPr>
            <p:nvPr/>
          </p:nvCxnSpPr>
          <p:spPr bwMode="auto">
            <a:xfrm>
              <a:off x="4490012" y="2694600"/>
              <a:ext cx="202948"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C9A91F9C-033D-4938-893D-EBF4D827C001}"/>
                </a:ext>
              </a:extLst>
            </p:cNvPr>
            <p:cNvSpPr txBox="1"/>
            <p:nvPr/>
          </p:nvSpPr>
          <p:spPr>
            <a:xfrm>
              <a:off x="4778368" y="2633045"/>
              <a:ext cx="277183" cy="123111"/>
            </a:xfrm>
            <a:prstGeom prst="rect">
              <a:avLst/>
            </a:prstGeom>
            <a:noFill/>
          </p:spPr>
          <p:txBody>
            <a:bodyPr wrap="square" lIns="0" tIns="0" rIns="0" bIns="0" rtlCol="0">
              <a:spAutoFit/>
            </a:bodyPr>
            <a:lstStyle/>
            <a:p>
              <a:r>
                <a:rPr lang="en-GB" sz="800">
                  <a:latin typeface="+mj-lt"/>
                </a:rPr>
                <a:t>2018</a:t>
              </a:r>
            </a:p>
          </p:txBody>
        </p:sp>
      </p:grpSp>
      <p:grpSp>
        <p:nvGrpSpPr>
          <p:cNvPr id="32" name="Group 31">
            <a:extLst>
              <a:ext uri="{FF2B5EF4-FFF2-40B4-BE49-F238E27FC236}">
                <a16:creationId xmlns:a16="http://schemas.microsoft.com/office/drawing/2014/main" id="{C4EB064F-92D9-4DE8-B67E-73ABC64284AF}"/>
              </a:ext>
            </a:extLst>
          </p:cNvPr>
          <p:cNvGrpSpPr/>
          <p:nvPr/>
        </p:nvGrpSpPr>
        <p:grpSpPr>
          <a:xfrm>
            <a:off x="2912461" y="6058111"/>
            <a:ext cx="579313" cy="123111"/>
            <a:chOff x="4490012" y="2842696"/>
            <a:chExt cx="565539" cy="123111"/>
          </a:xfrm>
        </p:grpSpPr>
        <p:cxnSp>
          <p:nvCxnSpPr>
            <p:cNvPr id="40" name="Straight Connector 39">
              <a:extLst>
                <a:ext uri="{FF2B5EF4-FFF2-40B4-BE49-F238E27FC236}">
                  <a16:creationId xmlns:a16="http://schemas.microsoft.com/office/drawing/2014/main" id="{CCCFE977-9856-429E-8A94-CF26F7C52FC9}"/>
                </a:ext>
              </a:extLst>
            </p:cNvPr>
            <p:cNvCxnSpPr>
              <a:cxnSpLocks/>
            </p:cNvCxnSpPr>
            <p:nvPr/>
          </p:nvCxnSpPr>
          <p:spPr bwMode="auto">
            <a:xfrm>
              <a:off x="4490012" y="2904251"/>
              <a:ext cx="202948"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1" name="TextBox 40">
              <a:extLst>
                <a:ext uri="{FF2B5EF4-FFF2-40B4-BE49-F238E27FC236}">
                  <a16:creationId xmlns:a16="http://schemas.microsoft.com/office/drawing/2014/main" id="{8D1E6891-C16C-4539-B544-F6E069EFCDFC}"/>
                </a:ext>
              </a:extLst>
            </p:cNvPr>
            <p:cNvSpPr txBox="1"/>
            <p:nvPr/>
          </p:nvSpPr>
          <p:spPr>
            <a:xfrm>
              <a:off x="4778368" y="2842696"/>
              <a:ext cx="277183" cy="123111"/>
            </a:xfrm>
            <a:prstGeom prst="rect">
              <a:avLst/>
            </a:prstGeom>
            <a:noFill/>
          </p:spPr>
          <p:txBody>
            <a:bodyPr wrap="square" lIns="0" tIns="0" rIns="0" bIns="0" rtlCol="0">
              <a:spAutoFit/>
            </a:bodyPr>
            <a:lstStyle/>
            <a:p>
              <a:r>
                <a:rPr lang="en-GB" sz="800">
                  <a:latin typeface="+mj-lt"/>
                </a:rPr>
                <a:t>2019</a:t>
              </a:r>
            </a:p>
          </p:txBody>
        </p:sp>
      </p:grpSp>
      <p:grpSp>
        <p:nvGrpSpPr>
          <p:cNvPr id="33" name="Group 32">
            <a:extLst>
              <a:ext uri="{FF2B5EF4-FFF2-40B4-BE49-F238E27FC236}">
                <a16:creationId xmlns:a16="http://schemas.microsoft.com/office/drawing/2014/main" id="{7FC7F5A9-E1F3-42EB-A0D7-48F3498EFE48}"/>
              </a:ext>
            </a:extLst>
          </p:cNvPr>
          <p:cNvGrpSpPr/>
          <p:nvPr/>
        </p:nvGrpSpPr>
        <p:grpSpPr>
          <a:xfrm>
            <a:off x="3713120" y="6080593"/>
            <a:ext cx="579313" cy="123111"/>
            <a:chOff x="4490012" y="3045926"/>
            <a:chExt cx="565539" cy="123111"/>
          </a:xfrm>
        </p:grpSpPr>
        <p:cxnSp>
          <p:nvCxnSpPr>
            <p:cNvPr id="38" name="Straight Connector 37">
              <a:extLst>
                <a:ext uri="{FF2B5EF4-FFF2-40B4-BE49-F238E27FC236}">
                  <a16:creationId xmlns:a16="http://schemas.microsoft.com/office/drawing/2014/main" id="{335FE7A9-E1B2-4343-9C76-F5808446DE67}"/>
                </a:ext>
              </a:extLst>
            </p:cNvPr>
            <p:cNvCxnSpPr>
              <a:cxnSpLocks/>
            </p:cNvCxnSpPr>
            <p:nvPr/>
          </p:nvCxnSpPr>
          <p:spPr bwMode="auto">
            <a:xfrm>
              <a:off x="4490012" y="3107481"/>
              <a:ext cx="202948" cy="0"/>
            </a:xfrm>
            <a:prstGeom prst="line">
              <a:avLst/>
            </a:prstGeom>
            <a:solidFill>
              <a:schemeClr val="bg1"/>
            </a:solidFill>
            <a:ln w="88900" cap="flat" cmpd="sng" algn="ctr">
              <a:solidFill>
                <a:srgbClr val="ADD9FD"/>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42A8625C-ABBF-4869-B32E-43FCF797709B}"/>
                </a:ext>
              </a:extLst>
            </p:cNvPr>
            <p:cNvSpPr txBox="1"/>
            <p:nvPr/>
          </p:nvSpPr>
          <p:spPr>
            <a:xfrm>
              <a:off x="4778368" y="3045926"/>
              <a:ext cx="277183" cy="123111"/>
            </a:xfrm>
            <a:prstGeom prst="rect">
              <a:avLst/>
            </a:prstGeom>
            <a:noFill/>
          </p:spPr>
          <p:txBody>
            <a:bodyPr wrap="square" lIns="0" tIns="0" rIns="0" bIns="0" rtlCol="0">
              <a:spAutoFit/>
            </a:bodyPr>
            <a:lstStyle/>
            <a:p>
              <a:r>
                <a:rPr lang="en-GB" sz="800">
                  <a:latin typeface="+mj-lt"/>
                </a:rPr>
                <a:t>2020</a:t>
              </a:r>
            </a:p>
          </p:txBody>
        </p:sp>
      </p:grpSp>
      <p:grpSp>
        <p:nvGrpSpPr>
          <p:cNvPr id="34" name="Group 33">
            <a:extLst>
              <a:ext uri="{FF2B5EF4-FFF2-40B4-BE49-F238E27FC236}">
                <a16:creationId xmlns:a16="http://schemas.microsoft.com/office/drawing/2014/main" id="{F71EAF16-2217-45EF-B524-32326C336CC7}"/>
              </a:ext>
            </a:extLst>
          </p:cNvPr>
          <p:cNvGrpSpPr/>
          <p:nvPr/>
        </p:nvGrpSpPr>
        <p:grpSpPr>
          <a:xfrm>
            <a:off x="4385390" y="5935319"/>
            <a:ext cx="675609" cy="123111"/>
            <a:chOff x="4490012" y="3450640"/>
            <a:chExt cx="659545" cy="123111"/>
          </a:xfrm>
        </p:grpSpPr>
        <p:cxnSp>
          <p:nvCxnSpPr>
            <p:cNvPr id="36" name="Straight Connector 35">
              <a:extLst>
                <a:ext uri="{FF2B5EF4-FFF2-40B4-BE49-F238E27FC236}">
                  <a16:creationId xmlns:a16="http://schemas.microsoft.com/office/drawing/2014/main" id="{EC59C477-1ABB-4AF4-BBDD-0C0BD3D86ABC}"/>
                </a:ext>
              </a:extLst>
            </p:cNvPr>
            <p:cNvCxnSpPr>
              <a:cxnSpLocks/>
            </p:cNvCxnSpPr>
            <p:nvPr/>
          </p:nvCxnSpPr>
          <p:spPr bwMode="auto">
            <a:xfrm>
              <a:off x="4490012" y="3512195"/>
              <a:ext cx="202948" cy="0"/>
            </a:xfrm>
            <a:prstGeom prst="line">
              <a:avLst/>
            </a:prstGeom>
            <a:solidFill>
              <a:schemeClr val="bg1"/>
            </a:solidFill>
            <a:ln w="19050" cap="flat" cmpd="sng" algn="ctr">
              <a:solidFill>
                <a:schemeClr val="accent1">
                  <a:lumMod val="75000"/>
                </a:schemeClr>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ACDB6B17-385D-4BDC-B93B-8B86D75F42AF}"/>
                </a:ext>
              </a:extLst>
            </p:cNvPr>
            <p:cNvSpPr txBox="1"/>
            <p:nvPr/>
          </p:nvSpPr>
          <p:spPr>
            <a:xfrm>
              <a:off x="4778368" y="3450640"/>
              <a:ext cx="371189" cy="123111"/>
            </a:xfrm>
            <a:prstGeom prst="rect">
              <a:avLst/>
            </a:prstGeom>
            <a:noFill/>
          </p:spPr>
          <p:txBody>
            <a:bodyPr wrap="square" lIns="0" tIns="0" rIns="0" bIns="0" rtlCol="0">
              <a:spAutoFit/>
            </a:bodyPr>
            <a:lstStyle/>
            <a:p>
              <a:r>
                <a:rPr lang="en-GB" sz="800">
                  <a:latin typeface="+mj-lt"/>
                </a:rPr>
                <a:t>Total</a:t>
              </a:r>
            </a:p>
          </p:txBody>
        </p:sp>
      </p:grpSp>
      <p:sp>
        <p:nvSpPr>
          <p:cNvPr id="35" name="Rectangle 34">
            <a:extLst>
              <a:ext uri="{FF2B5EF4-FFF2-40B4-BE49-F238E27FC236}">
                <a16:creationId xmlns:a16="http://schemas.microsoft.com/office/drawing/2014/main" id="{F1F125EF-28EF-4823-846E-700E1955F7CC}"/>
              </a:ext>
            </a:extLst>
          </p:cNvPr>
          <p:cNvSpPr/>
          <p:nvPr/>
        </p:nvSpPr>
        <p:spPr>
          <a:xfrm>
            <a:off x="2044935" y="5695873"/>
            <a:ext cx="995226" cy="507831"/>
          </a:xfrm>
          <a:prstGeom prst="rect">
            <a:avLst/>
          </a:prstGeom>
        </p:spPr>
        <p:txBody>
          <a:bodyPr wrap="square">
            <a:sp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GB" sz="900" b="1">
                <a:solidFill>
                  <a:srgbClr val="6C6C6C"/>
                </a:solidFill>
                <a:latin typeface="Trebuchet MS" panose="020B0603020202020204" pitchFamily="34" charset="0"/>
              </a:rPr>
              <a:t>Customers</a:t>
            </a:r>
            <a:r>
              <a:rPr kumimoji="0" lang="en-GB" sz="900" b="1"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recruitment years:</a:t>
            </a:r>
          </a:p>
        </p:txBody>
      </p:sp>
    </p:spTree>
    <p:extLst>
      <p:ext uri="{BB962C8B-B14F-4D97-AF65-F5344CB8AC3E}">
        <p14:creationId xmlns:p14="http://schemas.microsoft.com/office/powerpoint/2010/main" val="27037610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256183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4" name="Rectangle 23">
            <a:extLst>
              <a:ext uri="{FF2B5EF4-FFF2-40B4-BE49-F238E27FC236}">
                <a16:creationId xmlns:a16="http://schemas.microsoft.com/office/drawing/2014/main" id="{CD353C21-01C9-4399-A6BB-EA89F502FFC0}"/>
              </a:ext>
            </a:extLst>
          </p:cNvPr>
          <p:cNvSpPr/>
          <p:nvPr/>
        </p:nvSpPr>
        <p:spPr bwMode="auto">
          <a:xfrm>
            <a:off x="4016776" y="1890601"/>
            <a:ext cx="2752921" cy="4332300"/>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p:spPr>
        <p:txBody>
          <a:bodyPr vert="horz"/>
          <a:lstStyle/>
          <a:p>
            <a:r>
              <a:rPr lang="en-GB" sz="1600">
                <a:latin typeface="Trebuchet MS" pitchFamily="34" charset="0"/>
              </a:rPr>
              <a:t>Altares</a:t>
            </a:r>
            <a:r>
              <a:rPr lang="en-GB">
                <a:latin typeface="Trebuchet MS" pitchFamily="34" charset="0"/>
              </a:rPr>
              <a:t>, by</a:t>
            </a:r>
            <a:r>
              <a:rPr lang="en-GB" sz="1600">
                <a:latin typeface="Trebuchet MS" pitchFamily="34" charset="0"/>
              </a:rPr>
              <a:t> </a:t>
            </a:r>
            <a:r>
              <a:rPr lang="en-GB" sz="1600">
                <a:solidFill>
                  <a:schemeClr val="tx2"/>
                </a:solidFill>
                <a:latin typeface="Trebuchet MS" pitchFamily="34" charset="0"/>
              </a:rPr>
              <a:t>increasing commercial proximity </a:t>
            </a:r>
            <a:r>
              <a:rPr lang="en-GB" sz="1600">
                <a:latin typeface="Trebuchet MS" pitchFamily="34" charset="0"/>
              </a:rPr>
              <a:t>through deployment of </a:t>
            </a:r>
            <a:r>
              <a:rPr lang="en-GB" sz="1600">
                <a:solidFill>
                  <a:schemeClr val="tx2"/>
                </a:solidFill>
                <a:latin typeface="Trebuchet MS" pitchFamily="34" charset="0"/>
              </a:rPr>
              <a:t>sales in regions</a:t>
            </a:r>
            <a:r>
              <a:rPr lang="en-GB" sz="1600">
                <a:latin typeface="Trebuchet MS" pitchFamily="34" charset="0"/>
              </a:rPr>
              <a:t> a</a:t>
            </a:r>
            <a:r>
              <a:rPr lang="en-GB">
                <a:latin typeface="Trebuchet MS" pitchFamily="34" charset="0"/>
              </a:rPr>
              <a:t>nd </a:t>
            </a:r>
            <a:r>
              <a:rPr lang="en-GB">
                <a:solidFill>
                  <a:schemeClr val="tx2"/>
                </a:solidFill>
                <a:latin typeface="Trebuchet MS" pitchFamily="34" charset="0"/>
              </a:rPr>
              <a:t>indirect partnerships</a:t>
            </a:r>
            <a:r>
              <a:rPr lang="en-GB">
                <a:latin typeface="Trebuchet MS" pitchFamily="34" charset="0"/>
              </a:rPr>
              <a:t>, aims at </a:t>
            </a:r>
            <a:r>
              <a:rPr lang="en-GB">
                <a:solidFill>
                  <a:schemeClr val="tx2"/>
                </a:solidFill>
                <a:latin typeface="Trebuchet MS" pitchFamily="34" charset="0"/>
              </a:rPr>
              <a:t>efficiently targeting </a:t>
            </a:r>
            <a:r>
              <a:rPr lang="en-GB">
                <a:latin typeface="Trebuchet MS" pitchFamily="34" charset="0"/>
              </a:rPr>
              <a:t>new geographies and mid-sized companies</a:t>
            </a:r>
            <a:endParaRPr lang="en-GB">
              <a:solidFill>
                <a:schemeClr val="tx2"/>
              </a:solidFill>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a:p>
            <a:r>
              <a:rPr lang="en-GB"/>
              <a:t>1. DPB: Division </a:t>
            </a:r>
            <a:r>
              <a:rPr lang="en-GB" err="1"/>
              <a:t>partenariat</a:t>
            </a:r>
            <a:r>
              <a:rPr lang="en-GB"/>
              <a:t> </a:t>
            </a:r>
            <a:r>
              <a:rPr lang="en-GB" err="1"/>
              <a:t>bancaire</a:t>
            </a:r>
            <a:r>
              <a:rPr lang="en-GB"/>
              <a:t> 2. Anonymized partner</a:t>
            </a:r>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435548" cy="588143"/>
            <a:chOff x="8448150" y="-11528"/>
            <a:chExt cx="14355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2" name="Picture 2" descr="Drapeau France">
              <a:extLst>
                <a:ext uri="{FF2B5EF4-FFF2-40B4-BE49-F238E27FC236}">
                  <a16:creationId xmlns:a16="http://schemas.microsoft.com/office/drawing/2014/main" id="{08E8FCC3-B27B-4CAF-998D-48B67544D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7176407" y="1232547"/>
            <a:ext cx="2493706"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a:effectLst/>
                <a:latin typeface="Trebuchet MS" panose="020B0603020202020204" pitchFamily="34" charset="0"/>
                <a:ea typeface="Calibri" panose="020F0502020204030204" pitchFamily="34" charset="0"/>
                <a:cs typeface="Arial" panose="020B0604020202020204" pitchFamily="34" charset="0"/>
              </a:rPr>
              <a:t>Increasing commercial proximity is materialized by:</a:t>
            </a: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Sales team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deployment in region </a:t>
            </a:r>
            <a:r>
              <a:rPr lang="en-GB" sz="1000">
                <a:effectLst/>
                <a:latin typeface="Trebuchet MS" panose="020B0603020202020204" pitchFamily="34" charset="0"/>
                <a:ea typeface="Calibri" panose="020F0502020204030204" pitchFamily="34" charset="0"/>
                <a:cs typeface="Arial" panose="020B0604020202020204" pitchFamily="34" charset="0"/>
              </a:rPr>
              <a:t>(Q2 2020):</a:t>
            </a:r>
          </a:p>
          <a:p>
            <a:pPr marL="450850" lvl="1" indent="-182563">
              <a:lnSpc>
                <a:spcPct val="107000"/>
              </a:lnSpc>
              <a:spcAft>
                <a:spcPts val="600"/>
              </a:spcAft>
              <a:buFont typeface="Courier New" panose="02070309020205020404" pitchFamily="49" charset="0"/>
              <a:buChar char="o"/>
            </a:pPr>
            <a:r>
              <a:rPr lang="en-GB" sz="1000">
                <a:latin typeface="Trebuchet MS" panose="020B0603020202020204" pitchFamily="34" charset="0"/>
              </a:rPr>
              <a:t>Acquire </a:t>
            </a:r>
            <a:r>
              <a:rPr lang="en-GB" sz="1000">
                <a:solidFill>
                  <a:schemeClr val="tx2"/>
                </a:solidFill>
                <a:latin typeface="Trebuchet MS" panose="020B0603020202020204" pitchFamily="34" charset="0"/>
              </a:rPr>
              <a:t>new markets </a:t>
            </a:r>
            <a:r>
              <a:rPr lang="en-GB" sz="1000">
                <a:latin typeface="Trebuchet MS" panose="020B0603020202020204" pitchFamily="34" charset="0"/>
              </a:rPr>
              <a:t>through </a:t>
            </a:r>
            <a:r>
              <a:rPr lang="en-GB" sz="1000">
                <a:solidFill>
                  <a:schemeClr val="tx2"/>
                </a:solidFill>
                <a:latin typeface="Trebuchet MS" panose="020B0603020202020204" pitchFamily="34" charset="0"/>
              </a:rPr>
              <a:t>regional sales </a:t>
            </a:r>
            <a:r>
              <a:rPr lang="en-GB" sz="1000">
                <a:latin typeface="Trebuchet MS" panose="020B0603020202020204" pitchFamily="34" charset="0"/>
              </a:rPr>
              <a:t>deployment</a:t>
            </a:r>
          </a:p>
          <a:p>
            <a:pPr marL="450850" lvl="1" indent="-182563">
              <a:lnSpc>
                <a:spcPct val="107000"/>
              </a:lnSpc>
              <a:spcAft>
                <a:spcPts val="6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rPr>
              <a:t>4 sales regional representatives </a:t>
            </a:r>
            <a:r>
              <a:rPr lang="en-GB" sz="1000">
                <a:latin typeface="Trebuchet MS" panose="020B0603020202020204" pitchFamily="34" charset="0"/>
              </a:rPr>
              <a:t>have been hired  with objective to sell </a:t>
            </a:r>
            <a:r>
              <a:rPr lang="en-GB" sz="1000">
                <a:solidFill>
                  <a:schemeClr val="tx2"/>
                </a:solidFill>
                <a:latin typeface="Trebuchet MS" panose="020B0603020202020204" pitchFamily="34" charset="0"/>
              </a:rPr>
              <a:t>€150k net new contracts per year </a:t>
            </a:r>
            <a:r>
              <a:rPr lang="en-GB" sz="1000">
                <a:latin typeface="Trebuchet MS" panose="020B0603020202020204" pitchFamily="34" charset="0"/>
              </a:rPr>
              <a:t>by targeting </a:t>
            </a:r>
            <a:r>
              <a:rPr lang="en-GB" sz="1000">
                <a:solidFill>
                  <a:schemeClr val="tx2"/>
                </a:solidFill>
                <a:latin typeface="Trebuchet MS" panose="020B0603020202020204" pitchFamily="34" charset="0"/>
              </a:rPr>
              <a:t>mid-sized companies</a:t>
            </a:r>
            <a:endParaRPr lang="en-GB" sz="1000">
              <a:latin typeface="Trebuchet MS" panose="020B0603020202020204" pitchFamily="34" charset="0"/>
            </a:endParaRPr>
          </a:p>
          <a:p>
            <a:pPr marL="450850" lvl="1" indent="-182563">
              <a:lnSpc>
                <a:spcPct val="107000"/>
              </a:lnSpc>
              <a:spcAft>
                <a:spcPts val="600"/>
              </a:spcAft>
              <a:buFont typeface="Arial" panose="020B0604020202020204" pitchFamily="34" charset="0"/>
              <a:buChar char="•"/>
            </a:pPr>
            <a:endParaRPr lang="en-GB" sz="1000">
              <a:latin typeface="Trebuchet MS" panose="020B0603020202020204" pitchFamily="34" charset="0"/>
            </a:endParaRP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Enhanced indirect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distribution through partners</a:t>
            </a:r>
            <a:r>
              <a:rPr lang="en-GB" sz="1000">
                <a:solidFill>
                  <a:schemeClr val="tx2"/>
                </a:solidFill>
                <a:latin typeface="Trebuchet MS" panose="020B0603020202020204" pitchFamily="34" charset="0"/>
                <a:ea typeface="Calibri" panose="020F0502020204030204" pitchFamily="34" charset="0"/>
              </a:rPr>
              <a:t>:</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450850" lvl="1" indent="-182563">
              <a:spcAft>
                <a:spcPts val="600"/>
              </a:spcAft>
              <a:buFont typeface="Courier New" panose="02070309020205020404" pitchFamily="49" charset="0"/>
              <a:buChar char="o"/>
            </a:pPr>
            <a:r>
              <a:rPr lang="en-GB" sz="1000">
                <a:latin typeface="Trebuchet MS" panose="020B0603020202020204" pitchFamily="34" charset="0"/>
              </a:rPr>
              <a:t>Develop an </a:t>
            </a:r>
            <a:r>
              <a:rPr lang="en-GB" sz="1000">
                <a:solidFill>
                  <a:schemeClr val="tx2"/>
                </a:solidFill>
                <a:latin typeface="Trebuchet MS" panose="020B0603020202020204" pitchFamily="34" charset="0"/>
              </a:rPr>
              <a:t>indirect distribution channel</a:t>
            </a:r>
            <a:r>
              <a:rPr lang="en-GB" sz="1000">
                <a:latin typeface="Trebuchet MS" panose="020B0603020202020204" pitchFamily="34" charset="0"/>
              </a:rPr>
              <a:t> enabling the onboarding of new clients with </a:t>
            </a:r>
            <a:r>
              <a:rPr lang="en-GB" sz="1000">
                <a:solidFill>
                  <a:schemeClr val="tx2"/>
                </a:solidFill>
                <a:latin typeface="Trebuchet MS" panose="020B0603020202020204" pitchFamily="34" charset="0"/>
              </a:rPr>
              <a:t>low operational costs</a:t>
            </a:r>
          </a:p>
          <a:p>
            <a:pPr marL="450850" lvl="1" indent="-182563">
              <a:spcAft>
                <a:spcPts val="600"/>
              </a:spcAft>
              <a:buFont typeface="Courier New" panose="02070309020205020404" pitchFamily="49" charset="0"/>
              <a:buChar char="o"/>
            </a:pPr>
            <a:r>
              <a:rPr lang="en-GB" sz="1000">
                <a:latin typeface="Trebuchet MS" panose="020B0603020202020204" pitchFamily="34" charset="0"/>
              </a:rPr>
              <a:t>Target the not ideally addressed market of </a:t>
            </a:r>
            <a:r>
              <a:rPr lang="en-GB" sz="1000">
                <a:solidFill>
                  <a:schemeClr val="tx2"/>
                </a:solidFill>
                <a:latin typeface="Trebuchet MS" panose="020B0603020202020204" pitchFamily="34" charset="0"/>
              </a:rPr>
              <a:t>mid and small companies</a:t>
            </a:r>
          </a:p>
          <a:p>
            <a:pPr marL="450850" lvl="1" indent="-182563">
              <a:spcAft>
                <a:spcPts val="600"/>
              </a:spcAft>
              <a:buFont typeface="Courier New" panose="02070309020205020404" pitchFamily="49" charset="0"/>
              <a:buChar char="o"/>
            </a:pPr>
            <a:r>
              <a:rPr lang="en-GB" sz="1000">
                <a:latin typeface="Trebuchet MS" pitchFamily="34" charset="0"/>
              </a:rPr>
              <a:t>~10-12% </a:t>
            </a:r>
            <a:r>
              <a:rPr kumimoji="0" lang="en-GB" sz="1000" b="0" i="0" u="none" strike="noStrike" cap="none" normalizeH="0" baseline="0">
                <a:ln>
                  <a:noFill/>
                </a:ln>
                <a:solidFill>
                  <a:schemeClr val="tx1"/>
                </a:solidFill>
                <a:effectLst/>
                <a:latin typeface="Trebuchet MS" pitchFamily="34" charset="0"/>
              </a:rPr>
              <a:t>of indirect sales revenue in 2020 vs 2019</a:t>
            </a:r>
          </a:p>
          <a:p>
            <a:pPr marL="268287" lvl="1">
              <a:spcAft>
                <a:spcPts val="600"/>
              </a:spcAft>
            </a:pPr>
            <a:endParaRPr lang="en-GB" sz="1000">
              <a:solidFill>
                <a:schemeClr val="tx2"/>
              </a:solidFill>
              <a:latin typeface="Trebuchet MS" panose="020B0603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579092" y="9425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Selected initiatives to reinforce commercial proximity with customers  </a:t>
            </a:r>
          </a:p>
        </p:txBody>
      </p:sp>
      <p:grpSp>
        <p:nvGrpSpPr>
          <p:cNvPr id="28" name="Groupe 27">
            <a:extLst>
              <a:ext uri="{FF2B5EF4-FFF2-40B4-BE49-F238E27FC236}">
                <a16:creationId xmlns:a16="http://schemas.microsoft.com/office/drawing/2014/main" id="{A1F49300-1E3F-4836-B15B-3390CE8964B2}"/>
              </a:ext>
            </a:extLst>
          </p:cNvPr>
          <p:cNvGrpSpPr/>
          <p:nvPr/>
        </p:nvGrpSpPr>
        <p:grpSpPr>
          <a:xfrm>
            <a:off x="610918" y="1934493"/>
            <a:ext cx="2862972" cy="2467022"/>
            <a:chOff x="11049068" y="1936743"/>
            <a:chExt cx="3840725" cy="3274320"/>
          </a:xfrm>
        </p:grpSpPr>
        <p:grpSp>
          <p:nvGrpSpPr>
            <p:cNvPr id="29" name="Groupe 28">
              <a:extLst>
                <a:ext uri="{FF2B5EF4-FFF2-40B4-BE49-F238E27FC236}">
                  <a16:creationId xmlns:a16="http://schemas.microsoft.com/office/drawing/2014/main" id="{B31F09AD-C945-458C-9731-A6CD1492A02B}"/>
                </a:ext>
              </a:extLst>
            </p:cNvPr>
            <p:cNvGrpSpPr/>
            <p:nvPr/>
          </p:nvGrpSpPr>
          <p:grpSpPr>
            <a:xfrm>
              <a:off x="11049068" y="1936743"/>
              <a:ext cx="3724235" cy="3274320"/>
              <a:chOff x="784567" y="1441828"/>
              <a:chExt cx="3528464" cy="3091137"/>
            </a:xfrm>
          </p:grpSpPr>
          <p:sp>
            <p:nvSpPr>
              <p:cNvPr id="43" name="Freeform 5">
                <a:extLst>
                  <a:ext uri="{FF2B5EF4-FFF2-40B4-BE49-F238E27FC236}">
                    <a16:creationId xmlns:a16="http://schemas.microsoft.com/office/drawing/2014/main" id="{42F26C4F-F569-4725-98FA-1136F535CD84}"/>
                  </a:ext>
                </a:extLst>
              </p:cNvPr>
              <p:cNvSpPr>
                <a:spLocks/>
              </p:cNvSpPr>
              <p:nvPr/>
            </p:nvSpPr>
            <p:spPr bwMode="auto">
              <a:xfrm>
                <a:off x="2746868" y="1754513"/>
                <a:ext cx="1132625" cy="937262"/>
              </a:xfrm>
              <a:custGeom>
                <a:avLst/>
                <a:gdLst>
                  <a:gd name="T0" fmla="*/ 3099 w 5607"/>
                  <a:gd name="T1" fmla="*/ 1216 h 4724"/>
                  <a:gd name="T2" fmla="*/ 2870 w 5607"/>
                  <a:gd name="T3" fmla="*/ 1153 h 4724"/>
                  <a:gd name="T4" fmla="*/ 2567 w 5607"/>
                  <a:gd name="T5" fmla="*/ 1066 h 4724"/>
                  <a:gd name="T6" fmla="*/ 2370 w 5607"/>
                  <a:gd name="T7" fmla="*/ 1168 h 4724"/>
                  <a:gd name="T8" fmla="*/ 2178 w 5607"/>
                  <a:gd name="T9" fmla="*/ 967 h 4724"/>
                  <a:gd name="T10" fmla="*/ 2004 w 5607"/>
                  <a:gd name="T11" fmla="*/ 832 h 4724"/>
                  <a:gd name="T12" fmla="*/ 1637 w 5607"/>
                  <a:gd name="T13" fmla="*/ 665 h 4724"/>
                  <a:gd name="T14" fmla="*/ 1581 w 5607"/>
                  <a:gd name="T15" fmla="*/ 312 h 4724"/>
                  <a:gd name="T16" fmla="*/ 1657 w 5607"/>
                  <a:gd name="T17" fmla="*/ 45 h 4724"/>
                  <a:gd name="T18" fmla="*/ 1460 w 5607"/>
                  <a:gd name="T19" fmla="*/ 125 h 4724"/>
                  <a:gd name="T20" fmla="*/ 1157 w 5607"/>
                  <a:gd name="T21" fmla="*/ 422 h 4724"/>
                  <a:gd name="T22" fmla="*/ 920 w 5607"/>
                  <a:gd name="T23" fmla="*/ 391 h 4724"/>
                  <a:gd name="T24" fmla="*/ 905 w 5607"/>
                  <a:gd name="T25" fmla="*/ 657 h 4724"/>
                  <a:gd name="T26" fmla="*/ 799 w 5607"/>
                  <a:gd name="T27" fmla="*/ 956 h 4724"/>
                  <a:gd name="T28" fmla="*/ 728 w 5607"/>
                  <a:gd name="T29" fmla="*/ 1377 h 4724"/>
                  <a:gd name="T30" fmla="*/ 545 w 5607"/>
                  <a:gd name="T31" fmla="*/ 1405 h 4724"/>
                  <a:gd name="T32" fmla="*/ 279 w 5607"/>
                  <a:gd name="T33" fmla="*/ 1597 h 4724"/>
                  <a:gd name="T34" fmla="*/ 214 w 5607"/>
                  <a:gd name="T35" fmla="*/ 1896 h 4724"/>
                  <a:gd name="T36" fmla="*/ 236 w 5607"/>
                  <a:gd name="T37" fmla="*/ 2046 h 4724"/>
                  <a:gd name="T38" fmla="*/ 88 w 5607"/>
                  <a:gd name="T39" fmla="*/ 2377 h 4724"/>
                  <a:gd name="T40" fmla="*/ 0 w 5607"/>
                  <a:gd name="T41" fmla="*/ 2500 h 4724"/>
                  <a:gd name="T42" fmla="*/ 176 w 5607"/>
                  <a:gd name="T43" fmla="*/ 2789 h 4724"/>
                  <a:gd name="T44" fmla="*/ 4 w 5607"/>
                  <a:gd name="T45" fmla="*/ 2954 h 4724"/>
                  <a:gd name="T46" fmla="*/ 122 w 5607"/>
                  <a:gd name="T47" fmla="*/ 3244 h 4724"/>
                  <a:gd name="T48" fmla="*/ 324 w 5607"/>
                  <a:gd name="T49" fmla="*/ 3644 h 4724"/>
                  <a:gd name="T50" fmla="*/ 485 w 5607"/>
                  <a:gd name="T51" fmla="*/ 3700 h 4724"/>
                  <a:gd name="T52" fmla="*/ 994 w 5607"/>
                  <a:gd name="T53" fmla="*/ 3970 h 4724"/>
                  <a:gd name="T54" fmla="*/ 1142 w 5607"/>
                  <a:gd name="T55" fmla="*/ 3952 h 4724"/>
                  <a:gd name="T56" fmla="*/ 1456 w 5607"/>
                  <a:gd name="T57" fmla="*/ 3813 h 4724"/>
                  <a:gd name="T58" fmla="*/ 1567 w 5607"/>
                  <a:gd name="T59" fmla="*/ 3827 h 4724"/>
                  <a:gd name="T60" fmla="*/ 1684 w 5607"/>
                  <a:gd name="T61" fmla="*/ 3927 h 4724"/>
                  <a:gd name="T62" fmla="*/ 1750 w 5607"/>
                  <a:gd name="T63" fmla="*/ 4039 h 4724"/>
                  <a:gd name="T64" fmla="*/ 1887 w 5607"/>
                  <a:gd name="T65" fmla="*/ 4112 h 4724"/>
                  <a:gd name="T66" fmla="*/ 1835 w 5607"/>
                  <a:gd name="T67" fmla="*/ 4271 h 4724"/>
                  <a:gd name="T68" fmla="*/ 2169 w 5607"/>
                  <a:gd name="T69" fmla="*/ 4468 h 4724"/>
                  <a:gd name="T70" fmla="*/ 2255 w 5607"/>
                  <a:gd name="T71" fmla="*/ 4595 h 4724"/>
                  <a:gd name="T72" fmla="*/ 2429 w 5607"/>
                  <a:gd name="T73" fmla="*/ 4468 h 4724"/>
                  <a:gd name="T74" fmla="*/ 2683 w 5607"/>
                  <a:gd name="T75" fmla="*/ 4407 h 4724"/>
                  <a:gd name="T76" fmla="*/ 2781 w 5607"/>
                  <a:gd name="T77" fmla="*/ 4137 h 4724"/>
                  <a:gd name="T78" fmla="*/ 2924 w 5607"/>
                  <a:gd name="T79" fmla="*/ 4077 h 4724"/>
                  <a:gd name="T80" fmla="*/ 2983 w 5607"/>
                  <a:gd name="T81" fmla="*/ 3942 h 4724"/>
                  <a:gd name="T82" fmla="*/ 3420 w 5607"/>
                  <a:gd name="T83" fmla="*/ 3899 h 4724"/>
                  <a:gd name="T84" fmla="*/ 3726 w 5607"/>
                  <a:gd name="T85" fmla="*/ 3957 h 4724"/>
                  <a:gd name="T86" fmla="*/ 4117 w 5607"/>
                  <a:gd name="T87" fmla="*/ 4085 h 4724"/>
                  <a:gd name="T88" fmla="*/ 4364 w 5607"/>
                  <a:gd name="T89" fmla="*/ 4211 h 4724"/>
                  <a:gd name="T90" fmla="*/ 4458 w 5607"/>
                  <a:gd name="T91" fmla="*/ 4468 h 4724"/>
                  <a:gd name="T92" fmla="*/ 4595 w 5607"/>
                  <a:gd name="T93" fmla="*/ 4636 h 4724"/>
                  <a:gd name="T94" fmla="*/ 4792 w 5607"/>
                  <a:gd name="T95" fmla="*/ 4724 h 4724"/>
                  <a:gd name="T96" fmla="*/ 4883 w 5607"/>
                  <a:gd name="T97" fmla="*/ 4607 h 4724"/>
                  <a:gd name="T98" fmla="*/ 4972 w 5607"/>
                  <a:gd name="T99" fmla="*/ 4513 h 4724"/>
                  <a:gd name="T100" fmla="*/ 4954 w 5607"/>
                  <a:gd name="T101" fmla="*/ 4231 h 4724"/>
                  <a:gd name="T102" fmla="*/ 4976 w 5607"/>
                  <a:gd name="T103" fmla="*/ 3486 h 4724"/>
                  <a:gd name="T104" fmla="*/ 5190 w 5607"/>
                  <a:gd name="T105" fmla="*/ 2628 h 4724"/>
                  <a:gd name="T106" fmla="*/ 5607 w 5607"/>
                  <a:gd name="T107" fmla="*/ 1925 h 4724"/>
                  <a:gd name="T108" fmla="*/ 4934 w 5607"/>
                  <a:gd name="T109" fmla="*/ 1823 h 4724"/>
                  <a:gd name="T110" fmla="*/ 4510 w 5607"/>
                  <a:gd name="T111" fmla="*/ 1725 h 4724"/>
                  <a:gd name="T112" fmla="*/ 4235 w 5607"/>
                  <a:gd name="T113" fmla="*/ 1726 h 4724"/>
                  <a:gd name="T114" fmla="*/ 4083 w 5607"/>
                  <a:gd name="T115" fmla="*/ 1573 h 4724"/>
                  <a:gd name="T116" fmla="*/ 3994 w 5607"/>
                  <a:gd name="T117" fmla="*/ 1703 h 4724"/>
                  <a:gd name="T118" fmla="*/ 3684 w 5607"/>
                  <a:gd name="T119" fmla="*/ 1418 h 4724"/>
                  <a:gd name="T120" fmla="*/ 3547 w 5607"/>
                  <a:gd name="T121" fmla="*/ 1190 h 4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7" h="4724">
                    <a:moveTo>
                      <a:pt x="3228" y="1115"/>
                    </a:moveTo>
                    <a:lnTo>
                      <a:pt x="3099" y="1216"/>
                    </a:lnTo>
                    <a:lnTo>
                      <a:pt x="3018" y="1219"/>
                    </a:lnTo>
                    <a:lnTo>
                      <a:pt x="2870" y="1153"/>
                    </a:lnTo>
                    <a:lnTo>
                      <a:pt x="2765" y="1066"/>
                    </a:lnTo>
                    <a:lnTo>
                      <a:pt x="2567" y="1066"/>
                    </a:lnTo>
                    <a:lnTo>
                      <a:pt x="2531" y="1146"/>
                    </a:lnTo>
                    <a:lnTo>
                      <a:pt x="2370" y="1168"/>
                    </a:lnTo>
                    <a:lnTo>
                      <a:pt x="2269" y="958"/>
                    </a:lnTo>
                    <a:lnTo>
                      <a:pt x="2178" y="967"/>
                    </a:lnTo>
                    <a:lnTo>
                      <a:pt x="2178" y="875"/>
                    </a:lnTo>
                    <a:lnTo>
                      <a:pt x="2004" y="832"/>
                    </a:lnTo>
                    <a:lnTo>
                      <a:pt x="1808" y="661"/>
                    </a:lnTo>
                    <a:lnTo>
                      <a:pt x="1637" y="665"/>
                    </a:lnTo>
                    <a:lnTo>
                      <a:pt x="1662" y="478"/>
                    </a:lnTo>
                    <a:lnTo>
                      <a:pt x="1581" y="312"/>
                    </a:lnTo>
                    <a:lnTo>
                      <a:pt x="1581" y="192"/>
                    </a:lnTo>
                    <a:lnTo>
                      <a:pt x="1657" y="45"/>
                    </a:lnTo>
                    <a:lnTo>
                      <a:pt x="1580" y="0"/>
                    </a:lnTo>
                    <a:lnTo>
                      <a:pt x="1460" y="125"/>
                    </a:lnTo>
                    <a:lnTo>
                      <a:pt x="1411" y="310"/>
                    </a:lnTo>
                    <a:lnTo>
                      <a:pt x="1157" y="422"/>
                    </a:lnTo>
                    <a:lnTo>
                      <a:pt x="1003" y="372"/>
                    </a:lnTo>
                    <a:lnTo>
                      <a:pt x="920" y="391"/>
                    </a:lnTo>
                    <a:lnTo>
                      <a:pt x="944" y="556"/>
                    </a:lnTo>
                    <a:lnTo>
                      <a:pt x="905" y="657"/>
                    </a:lnTo>
                    <a:lnTo>
                      <a:pt x="944" y="747"/>
                    </a:lnTo>
                    <a:lnTo>
                      <a:pt x="799" y="956"/>
                    </a:lnTo>
                    <a:lnTo>
                      <a:pt x="719" y="963"/>
                    </a:lnTo>
                    <a:lnTo>
                      <a:pt x="728" y="1377"/>
                    </a:lnTo>
                    <a:lnTo>
                      <a:pt x="701" y="1459"/>
                    </a:lnTo>
                    <a:lnTo>
                      <a:pt x="545" y="1405"/>
                    </a:lnTo>
                    <a:lnTo>
                      <a:pt x="316" y="1521"/>
                    </a:lnTo>
                    <a:lnTo>
                      <a:pt x="279" y="1597"/>
                    </a:lnTo>
                    <a:lnTo>
                      <a:pt x="373" y="1832"/>
                    </a:lnTo>
                    <a:lnTo>
                      <a:pt x="214" y="1896"/>
                    </a:lnTo>
                    <a:lnTo>
                      <a:pt x="261" y="1966"/>
                    </a:lnTo>
                    <a:lnTo>
                      <a:pt x="236" y="2046"/>
                    </a:lnTo>
                    <a:lnTo>
                      <a:pt x="308" y="2082"/>
                    </a:lnTo>
                    <a:lnTo>
                      <a:pt x="88" y="2377"/>
                    </a:lnTo>
                    <a:lnTo>
                      <a:pt x="74" y="2435"/>
                    </a:lnTo>
                    <a:lnTo>
                      <a:pt x="0" y="2500"/>
                    </a:lnTo>
                    <a:lnTo>
                      <a:pt x="102" y="2740"/>
                    </a:lnTo>
                    <a:lnTo>
                      <a:pt x="176" y="2789"/>
                    </a:lnTo>
                    <a:lnTo>
                      <a:pt x="89" y="2932"/>
                    </a:lnTo>
                    <a:lnTo>
                      <a:pt x="4" y="2954"/>
                    </a:lnTo>
                    <a:lnTo>
                      <a:pt x="17" y="3201"/>
                    </a:lnTo>
                    <a:lnTo>
                      <a:pt x="122" y="3244"/>
                    </a:lnTo>
                    <a:lnTo>
                      <a:pt x="252" y="3405"/>
                    </a:lnTo>
                    <a:lnTo>
                      <a:pt x="324" y="3644"/>
                    </a:lnTo>
                    <a:lnTo>
                      <a:pt x="381" y="3580"/>
                    </a:lnTo>
                    <a:lnTo>
                      <a:pt x="485" y="3700"/>
                    </a:lnTo>
                    <a:lnTo>
                      <a:pt x="630" y="4017"/>
                    </a:lnTo>
                    <a:lnTo>
                      <a:pt x="994" y="3970"/>
                    </a:lnTo>
                    <a:lnTo>
                      <a:pt x="1079" y="4009"/>
                    </a:lnTo>
                    <a:lnTo>
                      <a:pt x="1142" y="3952"/>
                    </a:lnTo>
                    <a:lnTo>
                      <a:pt x="1320" y="3927"/>
                    </a:lnTo>
                    <a:lnTo>
                      <a:pt x="1456" y="3813"/>
                    </a:lnTo>
                    <a:lnTo>
                      <a:pt x="1567" y="3829"/>
                    </a:lnTo>
                    <a:lnTo>
                      <a:pt x="1567" y="3827"/>
                    </a:lnTo>
                    <a:lnTo>
                      <a:pt x="1669" y="3847"/>
                    </a:lnTo>
                    <a:lnTo>
                      <a:pt x="1684" y="3927"/>
                    </a:lnTo>
                    <a:lnTo>
                      <a:pt x="1760" y="3956"/>
                    </a:lnTo>
                    <a:lnTo>
                      <a:pt x="1750" y="4039"/>
                    </a:lnTo>
                    <a:lnTo>
                      <a:pt x="1835" y="4046"/>
                    </a:lnTo>
                    <a:lnTo>
                      <a:pt x="1887" y="4112"/>
                    </a:lnTo>
                    <a:lnTo>
                      <a:pt x="1916" y="4201"/>
                    </a:lnTo>
                    <a:lnTo>
                      <a:pt x="1835" y="4271"/>
                    </a:lnTo>
                    <a:lnTo>
                      <a:pt x="1902" y="4410"/>
                    </a:lnTo>
                    <a:lnTo>
                      <a:pt x="2169" y="4468"/>
                    </a:lnTo>
                    <a:lnTo>
                      <a:pt x="2255" y="4513"/>
                    </a:lnTo>
                    <a:lnTo>
                      <a:pt x="2255" y="4595"/>
                    </a:lnTo>
                    <a:lnTo>
                      <a:pt x="2394" y="4540"/>
                    </a:lnTo>
                    <a:lnTo>
                      <a:pt x="2429" y="4468"/>
                    </a:lnTo>
                    <a:lnTo>
                      <a:pt x="2618" y="4356"/>
                    </a:lnTo>
                    <a:lnTo>
                      <a:pt x="2683" y="4407"/>
                    </a:lnTo>
                    <a:lnTo>
                      <a:pt x="2772" y="4377"/>
                    </a:lnTo>
                    <a:lnTo>
                      <a:pt x="2781" y="4137"/>
                    </a:lnTo>
                    <a:lnTo>
                      <a:pt x="2841" y="4067"/>
                    </a:lnTo>
                    <a:lnTo>
                      <a:pt x="2924" y="4077"/>
                    </a:lnTo>
                    <a:lnTo>
                      <a:pt x="2989" y="3985"/>
                    </a:lnTo>
                    <a:lnTo>
                      <a:pt x="2983" y="3942"/>
                    </a:lnTo>
                    <a:lnTo>
                      <a:pt x="3218" y="3776"/>
                    </a:lnTo>
                    <a:lnTo>
                      <a:pt x="3420" y="3899"/>
                    </a:lnTo>
                    <a:lnTo>
                      <a:pt x="3585" y="3853"/>
                    </a:lnTo>
                    <a:lnTo>
                      <a:pt x="3726" y="3957"/>
                    </a:lnTo>
                    <a:lnTo>
                      <a:pt x="3875" y="3893"/>
                    </a:lnTo>
                    <a:lnTo>
                      <a:pt x="4117" y="4085"/>
                    </a:lnTo>
                    <a:lnTo>
                      <a:pt x="4144" y="4067"/>
                    </a:lnTo>
                    <a:lnTo>
                      <a:pt x="4364" y="4211"/>
                    </a:lnTo>
                    <a:lnTo>
                      <a:pt x="4377" y="4473"/>
                    </a:lnTo>
                    <a:lnTo>
                      <a:pt x="4458" y="4468"/>
                    </a:lnTo>
                    <a:lnTo>
                      <a:pt x="4519" y="4620"/>
                    </a:lnTo>
                    <a:lnTo>
                      <a:pt x="4595" y="4636"/>
                    </a:lnTo>
                    <a:lnTo>
                      <a:pt x="4572" y="4723"/>
                    </a:lnTo>
                    <a:lnTo>
                      <a:pt x="4792" y="4724"/>
                    </a:lnTo>
                    <a:lnTo>
                      <a:pt x="4869" y="4694"/>
                    </a:lnTo>
                    <a:lnTo>
                      <a:pt x="4883" y="4607"/>
                    </a:lnTo>
                    <a:lnTo>
                      <a:pt x="4966" y="4602"/>
                    </a:lnTo>
                    <a:lnTo>
                      <a:pt x="4972" y="4513"/>
                    </a:lnTo>
                    <a:lnTo>
                      <a:pt x="5037" y="4455"/>
                    </a:lnTo>
                    <a:lnTo>
                      <a:pt x="4954" y="4231"/>
                    </a:lnTo>
                    <a:lnTo>
                      <a:pt x="5032" y="3785"/>
                    </a:lnTo>
                    <a:lnTo>
                      <a:pt x="4976" y="3486"/>
                    </a:lnTo>
                    <a:lnTo>
                      <a:pt x="5148" y="3083"/>
                    </a:lnTo>
                    <a:lnTo>
                      <a:pt x="5190" y="2628"/>
                    </a:lnTo>
                    <a:lnTo>
                      <a:pt x="5493" y="2234"/>
                    </a:lnTo>
                    <a:lnTo>
                      <a:pt x="5607" y="1925"/>
                    </a:lnTo>
                    <a:lnTo>
                      <a:pt x="5360" y="1838"/>
                    </a:lnTo>
                    <a:lnTo>
                      <a:pt x="4934" y="1823"/>
                    </a:lnTo>
                    <a:lnTo>
                      <a:pt x="4693" y="1606"/>
                    </a:lnTo>
                    <a:lnTo>
                      <a:pt x="4510" y="1725"/>
                    </a:lnTo>
                    <a:lnTo>
                      <a:pt x="4310" y="1690"/>
                    </a:lnTo>
                    <a:lnTo>
                      <a:pt x="4235" y="1726"/>
                    </a:lnTo>
                    <a:lnTo>
                      <a:pt x="4171" y="1614"/>
                    </a:lnTo>
                    <a:lnTo>
                      <a:pt x="4083" y="1573"/>
                    </a:lnTo>
                    <a:lnTo>
                      <a:pt x="4002" y="1618"/>
                    </a:lnTo>
                    <a:lnTo>
                      <a:pt x="3994" y="1703"/>
                    </a:lnTo>
                    <a:lnTo>
                      <a:pt x="3915" y="1682"/>
                    </a:lnTo>
                    <a:lnTo>
                      <a:pt x="3684" y="1418"/>
                    </a:lnTo>
                    <a:lnTo>
                      <a:pt x="3634" y="1249"/>
                    </a:lnTo>
                    <a:lnTo>
                      <a:pt x="3547" y="1190"/>
                    </a:lnTo>
                    <a:lnTo>
                      <a:pt x="3228" y="1115"/>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
                <a:extLst>
                  <a:ext uri="{FF2B5EF4-FFF2-40B4-BE49-F238E27FC236}">
                    <a16:creationId xmlns:a16="http://schemas.microsoft.com/office/drawing/2014/main" id="{7D237357-BB3E-453F-93E3-410AE319678B}"/>
                  </a:ext>
                </a:extLst>
              </p:cNvPr>
              <p:cNvSpPr>
                <a:spLocks/>
              </p:cNvSpPr>
              <p:nvPr/>
            </p:nvSpPr>
            <p:spPr bwMode="auto">
              <a:xfrm>
                <a:off x="2269421" y="1441828"/>
                <a:ext cx="668103" cy="784093"/>
              </a:xfrm>
              <a:custGeom>
                <a:avLst/>
                <a:gdLst>
                  <a:gd name="T0" fmla="*/ 800 w 3309"/>
                  <a:gd name="T1" fmla="*/ 117 h 3950"/>
                  <a:gd name="T2" fmla="*/ 237 w 3309"/>
                  <a:gd name="T3" fmla="*/ 385 h 3950"/>
                  <a:gd name="T4" fmla="*/ 319 w 3309"/>
                  <a:gd name="T5" fmla="*/ 1007 h 3950"/>
                  <a:gd name="T6" fmla="*/ 219 w 3309"/>
                  <a:gd name="T7" fmla="*/ 1127 h 3950"/>
                  <a:gd name="T8" fmla="*/ 300 w 3309"/>
                  <a:gd name="T9" fmla="*/ 1285 h 3950"/>
                  <a:gd name="T10" fmla="*/ 182 w 3309"/>
                  <a:gd name="T11" fmla="*/ 1413 h 3950"/>
                  <a:gd name="T12" fmla="*/ 189 w 3309"/>
                  <a:gd name="T13" fmla="*/ 1530 h 3950"/>
                  <a:gd name="T14" fmla="*/ 1 w 3309"/>
                  <a:gd name="T15" fmla="*/ 1788 h 3950"/>
                  <a:gd name="T16" fmla="*/ 463 w 3309"/>
                  <a:gd name="T17" fmla="*/ 2341 h 3950"/>
                  <a:gd name="T18" fmla="*/ 415 w 3309"/>
                  <a:gd name="T19" fmla="*/ 2730 h 3950"/>
                  <a:gd name="T20" fmla="*/ 477 w 3309"/>
                  <a:gd name="T21" fmla="*/ 3205 h 3950"/>
                  <a:gd name="T22" fmla="*/ 407 w 3309"/>
                  <a:gd name="T23" fmla="*/ 3373 h 3950"/>
                  <a:gd name="T24" fmla="*/ 752 w 3309"/>
                  <a:gd name="T25" fmla="*/ 3351 h 3950"/>
                  <a:gd name="T26" fmla="*/ 1083 w 3309"/>
                  <a:gd name="T27" fmla="*/ 3369 h 3950"/>
                  <a:gd name="T28" fmla="*/ 1596 w 3309"/>
                  <a:gd name="T29" fmla="*/ 3583 h 3950"/>
                  <a:gd name="T30" fmla="*/ 1728 w 3309"/>
                  <a:gd name="T31" fmla="*/ 3566 h 3950"/>
                  <a:gd name="T32" fmla="*/ 2038 w 3309"/>
                  <a:gd name="T33" fmla="*/ 3501 h 3950"/>
                  <a:gd name="T34" fmla="*/ 2070 w 3309"/>
                  <a:gd name="T35" fmla="*/ 3656 h 3950"/>
                  <a:gd name="T36" fmla="*/ 2453 w 3309"/>
                  <a:gd name="T37" fmla="*/ 3950 h 3950"/>
                  <a:gd name="T38" fmla="*/ 2601 w 3309"/>
                  <a:gd name="T39" fmla="*/ 3619 h 3950"/>
                  <a:gd name="T40" fmla="*/ 2579 w 3309"/>
                  <a:gd name="T41" fmla="*/ 3469 h 3950"/>
                  <a:gd name="T42" fmla="*/ 2644 w 3309"/>
                  <a:gd name="T43" fmla="*/ 3170 h 3950"/>
                  <a:gd name="T44" fmla="*/ 2910 w 3309"/>
                  <a:gd name="T45" fmla="*/ 2978 h 3950"/>
                  <a:gd name="T46" fmla="*/ 3093 w 3309"/>
                  <a:gd name="T47" fmla="*/ 2950 h 3950"/>
                  <a:gd name="T48" fmla="*/ 3164 w 3309"/>
                  <a:gd name="T49" fmla="*/ 2529 h 3950"/>
                  <a:gd name="T50" fmla="*/ 3270 w 3309"/>
                  <a:gd name="T51" fmla="*/ 2230 h 3950"/>
                  <a:gd name="T52" fmla="*/ 3285 w 3309"/>
                  <a:gd name="T53" fmla="*/ 1964 h 3950"/>
                  <a:gd name="T54" fmla="*/ 3169 w 3309"/>
                  <a:gd name="T55" fmla="*/ 1931 h 3950"/>
                  <a:gd name="T56" fmla="*/ 3178 w 3309"/>
                  <a:gd name="T57" fmla="*/ 1596 h 3950"/>
                  <a:gd name="T58" fmla="*/ 3158 w 3309"/>
                  <a:gd name="T59" fmla="*/ 1427 h 3950"/>
                  <a:gd name="T60" fmla="*/ 2864 w 3309"/>
                  <a:gd name="T61" fmla="*/ 1316 h 3950"/>
                  <a:gd name="T62" fmla="*/ 2642 w 3309"/>
                  <a:gd name="T63" fmla="*/ 1336 h 3950"/>
                  <a:gd name="T64" fmla="*/ 2422 w 3309"/>
                  <a:gd name="T65" fmla="*/ 1036 h 3950"/>
                  <a:gd name="T66" fmla="*/ 2306 w 3309"/>
                  <a:gd name="T67" fmla="*/ 1019 h 3950"/>
                  <a:gd name="T68" fmla="*/ 2126 w 3309"/>
                  <a:gd name="T69" fmla="*/ 743 h 3950"/>
                  <a:gd name="T70" fmla="*/ 2025 w 3309"/>
                  <a:gd name="T71" fmla="*/ 529 h 3950"/>
                  <a:gd name="T72" fmla="*/ 1697 w 3309"/>
                  <a:gd name="T73" fmla="*/ 654 h 3950"/>
                  <a:gd name="T74" fmla="*/ 1528 w 3309"/>
                  <a:gd name="T75" fmla="*/ 466 h 3950"/>
                  <a:gd name="T76" fmla="*/ 1394 w 3309"/>
                  <a:gd name="T77" fmla="*/ 388 h 3950"/>
                  <a:gd name="T78" fmla="*/ 1351 w 3309"/>
                  <a:gd name="T79" fmla="*/ 49 h 3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09" h="3950">
                    <a:moveTo>
                      <a:pt x="1272" y="0"/>
                    </a:moveTo>
                    <a:lnTo>
                      <a:pt x="800" y="117"/>
                    </a:lnTo>
                    <a:lnTo>
                      <a:pt x="405" y="242"/>
                    </a:lnTo>
                    <a:lnTo>
                      <a:pt x="237" y="385"/>
                    </a:lnTo>
                    <a:lnTo>
                      <a:pt x="236" y="907"/>
                    </a:lnTo>
                    <a:lnTo>
                      <a:pt x="319" y="1007"/>
                    </a:lnTo>
                    <a:lnTo>
                      <a:pt x="240" y="957"/>
                    </a:lnTo>
                    <a:lnTo>
                      <a:pt x="219" y="1127"/>
                    </a:lnTo>
                    <a:lnTo>
                      <a:pt x="232" y="1238"/>
                    </a:lnTo>
                    <a:lnTo>
                      <a:pt x="300" y="1285"/>
                    </a:lnTo>
                    <a:lnTo>
                      <a:pt x="192" y="1327"/>
                    </a:lnTo>
                    <a:lnTo>
                      <a:pt x="182" y="1413"/>
                    </a:lnTo>
                    <a:lnTo>
                      <a:pt x="269" y="1573"/>
                    </a:lnTo>
                    <a:lnTo>
                      <a:pt x="189" y="1530"/>
                    </a:lnTo>
                    <a:lnTo>
                      <a:pt x="0" y="1787"/>
                    </a:lnTo>
                    <a:lnTo>
                      <a:pt x="1" y="1788"/>
                    </a:lnTo>
                    <a:lnTo>
                      <a:pt x="365" y="2097"/>
                    </a:lnTo>
                    <a:lnTo>
                      <a:pt x="463" y="2341"/>
                    </a:lnTo>
                    <a:lnTo>
                      <a:pt x="375" y="2476"/>
                    </a:lnTo>
                    <a:lnTo>
                      <a:pt x="415" y="2730"/>
                    </a:lnTo>
                    <a:lnTo>
                      <a:pt x="375" y="2962"/>
                    </a:lnTo>
                    <a:lnTo>
                      <a:pt x="477" y="3205"/>
                    </a:lnTo>
                    <a:lnTo>
                      <a:pt x="361" y="3278"/>
                    </a:lnTo>
                    <a:lnTo>
                      <a:pt x="407" y="3373"/>
                    </a:lnTo>
                    <a:lnTo>
                      <a:pt x="569" y="3405"/>
                    </a:lnTo>
                    <a:lnTo>
                      <a:pt x="752" y="3351"/>
                    </a:lnTo>
                    <a:lnTo>
                      <a:pt x="1018" y="3415"/>
                    </a:lnTo>
                    <a:lnTo>
                      <a:pt x="1083" y="3369"/>
                    </a:lnTo>
                    <a:lnTo>
                      <a:pt x="1397" y="3553"/>
                    </a:lnTo>
                    <a:lnTo>
                      <a:pt x="1596" y="3583"/>
                    </a:lnTo>
                    <a:lnTo>
                      <a:pt x="1654" y="3519"/>
                    </a:lnTo>
                    <a:lnTo>
                      <a:pt x="1728" y="3566"/>
                    </a:lnTo>
                    <a:lnTo>
                      <a:pt x="1962" y="3481"/>
                    </a:lnTo>
                    <a:lnTo>
                      <a:pt x="2038" y="3501"/>
                    </a:lnTo>
                    <a:lnTo>
                      <a:pt x="2088" y="3574"/>
                    </a:lnTo>
                    <a:lnTo>
                      <a:pt x="2070" y="3656"/>
                    </a:lnTo>
                    <a:lnTo>
                      <a:pt x="2182" y="3776"/>
                    </a:lnTo>
                    <a:lnTo>
                      <a:pt x="2453" y="3950"/>
                    </a:lnTo>
                    <a:lnTo>
                      <a:pt x="2673" y="3655"/>
                    </a:lnTo>
                    <a:lnTo>
                      <a:pt x="2601" y="3619"/>
                    </a:lnTo>
                    <a:lnTo>
                      <a:pt x="2626" y="3539"/>
                    </a:lnTo>
                    <a:lnTo>
                      <a:pt x="2579" y="3469"/>
                    </a:lnTo>
                    <a:lnTo>
                      <a:pt x="2738" y="3405"/>
                    </a:lnTo>
                    <a:lnTo>
                      <a:pt x="2644" y="3170"/>
                    </a:lnTo>
                    <a:lnTo>
                      <a:pt x="2681" y="3094"/>
                    </a:lnTo>
                    <a:lnTo>
                      <a:pt x="2910" y="2978"/>
                    </a:lnTo>
                    <a:lnTo>
                      <a:pt x="3066" y="3032"/>
                    </a:lnTo>
                    <a:lnTo>
                      <a:pt x="3093" y="2950"/>
                    </a:lnTo>
                    <a:lnTo>
                      <a:pt x="3084" y="2536"/>
                    </a:lnTo>
                    <a:lnTo>
                      <a:pt x="3164" y="2529"/>
                    </a:lnTo>
                    <a:lnTo>
                      <a:pt x="3309" y="2320"/>
                    </a:lnTo>
                    <a:lnTo>
                      <a:pt x="3270" y="2230"/>
                    </a:lnTo>
                    <a:lnTo>
                      <a:pt x="3309" y="2129"/>
                    </a:lnTo>
                    <a:lnTo>
                      <a:pt x="3285" y="1964"/>
                    </a:lnTo>
                    <a:lnTo>
                      <a:pt x="3276" y="1966"/>
                    </a:lnTo>
                    <a:lnTo>
                      <a:pt x="3169" y="1931"/>
                    </a:lnTo>
                    <a:lnTo>
                      <a:pt x="3266" y="1749"/>
                    </a:lnTo>
                    <a:lnTo>
                      <a:pt x="3178" y="1596"/>
                    </a:lnTo>
                    <a:lnTo>
                      <a:pt x="3238" y="1409"/>
                    </a:lnTo>
                    <a:lnTo>
                      <a:pt x="3158" y="1427"/>
                    </a:lnTo>
                    <a:lnTo>
                      <a:pt x="3038" y="1284"/>
                    </a:lnTo>
                    <a:lnTo>
                      <a:pt x="2864" y="1316"/>
                    </a:lnTo>
                    <a:lnTo>
                      <a:pt x="2706" y="1279"/>
                    </a:lnTo>
                    <a:lnTo>
                      <a:pt x="2642" y="1336"/>
                    </a:lnTo>
                    <a:lnTo>
                      <a:pt x="2579" y="1073"/>
                    </a:lnTo>
                    <a:lnTo>
                      <a:pt x="2422" y="1036"/>
                    </a:lnTo>
                    <a:lnTo>
                      <a:pt x="2390" y="957"/>
                    </a:lnTo>
                    <a:lnTo>
                      <a:pt x="2306" y="1019"/>
                    </a:lnTo>
                    <a:lnTo>
                      <a:pt x="2215" y="988"/>
                    </a:lnTo>
                    <a:lnTo>
                      <a:pt x="2126" y="743"/>
                    </a:lnTo>
                    <a:lnTo>
                      <a:pt x="2140" y="657"/>
                    </a:lnTo>
                    <a:lnTo>
                      <a:pt x="2025" y="529"/>
                    </a:lnTo>
                    <a:lnTo>
                      <a:pt x="1857" y="543"/>
                    </a:lnTo>
                    <a:lnTo>
                      <a:pt x="1697" y="654"/>
                    </a:lnTo>
                    <a:lnTo>
                      <a:pt x="1610" y="617"/>
                    </a:lnTo>
                    <a:lnTo>
                      <a:pt x="1528" y="466"/>
                    </a:lnTo>
                    <a:lnTo>
                      <a:pt x="1433" y="465"/>
                    </a:lnTo>
                    <a:lnTo>
                      <a:pt x="1394" y="388"/>
                    </a:lnTo>
                    <a:lnTo>
                      <a:pt x="1425" y="223"/>
                    </a:lnTo>
                    <a:lnTo>
                      <a:pt x="1351" y="49"/>
                    </a:lnTo>
                    <a:lnTo>
                      <a:pt x="1272" y="0"/>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7">
                <a:extLst>
                  <a:ext uri="{FF2B5EF4-FFF2-40B4-BE49-F238E27FC236}">
                    <a16:creationId xmlns:a16="http://schemas.microsoft.com/office/drawing/2014/main" id="{0D97F9E2-644D-4A98-AAD0-549F5B74A02F}"/>
                  </a:ext>
                </a:extLst>
              </p:cNvPr>
              <p:cNvSpPr>
                <a:spLocks/>
              </p:cNvSpPr>
              <p:nvPr/>
            </p:nvSpPr>
            <p:spPr bwMode="auto">
              <a:xfrm>
                <a:off x="2283154" y="2092594"/>
                <a:ext cx="499260" cy="393634"/>
              </a:xfrm>
              <a:custGeom>
                <a:avLst/>
                <a:gdLst>
                  <a:gd name="T0" fmla="*/ 1013 w 2471"/>
                  <a:gd name="T1" fmla="*/ 91 h 1986"/>
                  <a:gd name="T2" fmla="*/ 948 w 2471"/>
                  <a:gd name="T3" fmla="*/ 137 h 1986"/>
                  <a:gd name="T4" fmla="*/ 682 w 2471"/>
                  <a:gd name="T5" fmla="*/ 73 h 1986"/>
                  <a:gd name="T6" fmla="*/ 499 w 2471"/>
                  <a:gd name="T7" fmla="*/ 127 h 1986"/>
                  <a:gd name="T8" fmla="*/ 337 w 2471"/>
                  <a:gd name="T9" fmla="*/ 95 h 1986"/>
                  <a:gd name="T10" fmla="*/ 291 w 2471"/>
                  <a:gd name="T11" fmla="*/ 0 h 1986"/>
                  <a:gd name="T12" fmla="*/ 177 w 2471"/>
                  <a:gd name="T13" fmla="*/ 275 h 1986"/>
                  <a:gd name="T14" fmla="*/ 67 w 2471"/>
                  <a:gd name="T15" fmla="*/ 274 h 1986"/>
                  <a:gd name="T16" fmla="*/ 0 w 2471"/>
                  <a:gd name="T17" fmla="*/ 347 h 1986"/>
                  <a:gd name="T18" fmla="*/ 51 w 2471"/>
                  <a:gd name="T19" fmla="*/ 516 h 1986"/>
                  <a:gd name="T20" fmla="*/ 157 w 2471"/>
                  <a:gd name="T21" fmla="*/ 708 h 1986"/>
                  <a:gd name="T22" fmla="*/ 171 w 2471"/>
                  <a:gd name="T23" fmla="*/ 1022 h 1986"/>
                  <a:gd name="T24" fmla="*/ 349 w 2471"/>
                  <a:gd name="T25" fmla="*/ 1178 h 1986"/>
                  <a:gd name="T26" fmla="*/ 385 w 2471"/>
                  <a:gd name="T27" fmla="*/ 1340 h 1986"/>
                  <a:gd name="T28" fmla="*/ 450 w 2471"/>
                  <a:gd name="T29" fmla="*/ 1403 h 1986"/>
                  <a:gd name="T30" fmla="*/ 539 w 2471"/>
                  <a:gd name="T31" fmla="*/ 1384 h 1986"/>
                  <a:gd name="T32" fmla="*/ 621 w 2471"/>
                  <a:gd name="T33" fmla="*/ 1691 h 1986"/>
                  <a:gd name="T34" fmla="*/ 622 w 2471"/>
                  <a:gd name="T35" fmla="*/ 1691 h 1986"/>
                  <a:gd name="T36" fmla="*/ 822 w 2471"/>
                  <a:gd name="T37" fmla="*/ 1669 h 1986"/>
                  <a:gd name="T38" fmla="*/ 877 w 2471"/>
                  <a:gd name="T39" fmla="*/ 1588 h 1986"/>
                  <a:gd name="T40" fmla="*/ 921 w 2471"/>
                  <a:gd name="T41" fmla="*/ 1664 h 1986"/>
                  <a:gd name="T42" fmla="*/ 1001 w 2471"/>
                  <a:gd name="T43" fmla="*/ 1613 h 1986"/>
                  <a:gd name="T44" fmla="*/ 1109 w 2471"/>
                  <a:gd name="T45" fmla="*/ 1629 h 1986"/>
                  <a:gd name="T46" fmla="*/ 1128 w 2471"/>
                  <a:gd name="T47" fmla="*/ 1719 h 1986"/>
                  <a:gd name="T48" fmla="*/ 1249 w 2471"/>
                  <a:gd name="T49" fmla="*/ 1843 h 1986"/>
                  <a:gd name="T50" fmla="*/ 1234 w 2471"/>
                  <a:gd name="T51" fmla="*/ 1921 h 1986"/>
                  <a:gd name="T52" fmla="*/ 1158 w 2471"/>
                  <a:gd name="T53" fmla="*/ 1965 h 1986"/>
                  <a:gd name="T54" fmla="*/ 1423 w 2471"/>
                  <a:gd name="T55" fmla="*/ 1986 h 1986"/>
                  <a:gd name="T56" fmla="*/ 1747 w 2471"/>
                  <a:gd name="T57" fmla="*/ 1907 h 1986"/>
                  <a:gd name="T58" fmla="*/ 1860 w 2471"/>
                  <a:gd name="T59" fmla="*/ 1753 h 1986"/>
                  <a:gd name="T60" fmla="*/ 1865 w 2471"/>
                  <a:gd name="T61" fmla="*/ 1585 h 1986"/>
                  <a:gd name="T62" fmla="*/ 2312 w 2471"/>
                  <a:gd name="T63" fmla="*/ 1496 h 1986"/>
                  <a:gd name="T64" fmla="*/ 2299 w 2471"/>
                  <a:gd name="T65" fmla="*/ 1249 h 1986"/>
                  <a:gd name="T66" fmla="*/ 2384 w 2471"/>
                  <a:gd name="T67" fmla="*/ 1227 h 1986"/>
                  <a:gd name="T68" fmla="*/ 2471 w 2471"/>
                  <a:gd name="T69" fmla="*/ 1084 h 1986"/>
                  <a:gd name="T70" fmla="*/ 2397 w 2471"/>
                  <a:gd name="T71" fmla="*/ 1035 h 1986"/>
                  <a:gd name="T72" fmla="*/ 2295 w 2471"/>
                  <a:gd name="T73" fmla="*/ 795 h 1986"/>
                  <a:gd name="T74" fmla="*/ 2369 w 2471"/>
                  <a:gd name="T75" fmla="*/ 730 h 1986"/>
                  <a:gd name="T76" fmla="*/ 2383 w 2471"/>
                  <a:gd name="T77" fmla="*/ 672 h 1986"/>
                  <a:gd name="T78" fmla="*/ 2112 w 2471"/>
                  <a:gd name="T79" fmla="*/ 498 h 1986"/>
                  <a:gd name="T80" fmla="*/ 2000 w 2471"/>
                  <a:gd name="T81" fmla="*/ 378 h 1986"/>
                  <a:gd name="T82" fmla="*/ 2018 w 2471"/>
                  <a:gd name="T83" fmla="*/ 296 h 1986"/>
                  <a:gd name="T84" fmla="*/ 1968 w 2471"/>
                  <a:gd name="T85" fmla="*/ 223 h 1986"/>
                  <a:gd name="T86" fmla="*/ 1892 w 2471"/>
                  <a:gd name="T87" fmla="*/ 203 h 1986"/>
                  <a:gd name="T88" fmla="*/ 1658 w 2471"/>
                  <a:gd name="T89" fmla="*/ 288 h 1986"/>
                  <a:gd name="T90" fmla="*/ 1584 w 2471"/>
                  <a:gd name="T91" fmla="*/ 241 h 1986"/>
                  <a:gd name="T92" fmla="*/ 1526 w 2471"/>
                  <a:gd name="T93" fmla="*/ 305 h 1986"/>
                  <a:gd name="T94" fmla="*/ 1327 w 2471"/>
                  <a:gd name="T95" fmla="*/ 275 h 1986"/>
                  <a:gd name="T96" fmla="*/ 1013 w 2471"/>
                  <a:gd name="T97" fmla="*/ 91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1" h="1986">
                    <a:moveTo>
                      <a:pt x="1013" y="91"/>
                    </a:moveTo>
                    <a:lnTo>
                      <a:pt x="948" y="137"/>
                    </a:lnTo>
                    <a:lnTo>
                      <a:pt x="682" y="73"/>
                    </a:lnTo>
                    <a:lnTo>
                      <a:pt x="499" y="127"/>
                    </a:lnTo>
                    <a:lnTo>
                      <a:pt x="337" y="95"/>
                    </a:lnTo>
                    <a:lnTo>
                      <a:pt x="291" y="0"/>
                    </a:lnTo>
                    <a:lnTo>
                      <a:pt x="177" y="275"/>
                    </a:lnTo>
                    <a:lnTo>
                      <a:pt x="67" y="274"/>
                    </a:lnTo>
                    <a:lnTo>
                      <a:pt x="0" y="347"/>
                    </a:lnTo>
                    <a:lnTo>
                      <a:pt x="51" y="516"/>
                    </a:lnTo>
                    <a:lnTo>
                      <a:pt x="157" y="708"/>
                    </a:lnTo>
                    <a:lnTo>
                      <a:pt x="171" y="1022"/>
                    </a:lnTo>
                    <a:lnTo>
                      <a:pt x="349" y="1178"/>
                    </a:lnTo>
                    <a:lnTo>
                      <a:pt x="385" y="1340"/>
                    </a:lnTo>
                    <a:lnTo>
                      <a:pt x="450" y="1403"/>
                    </a:lnTo>
                    <a:lnTo>
                      <a:pt x="539" y="1384"/>
                    </a:lnTo>
                    <a:lnTo>
                      <a:pt x="621" y="1691"/>
                    </a:lnTo>
                    <a:lnTo>
                      <a:pt x="622" y="1691"/>
                    </a:lnTo>
                    <a:lnTo>
                      <a:pt x="822" y="1669"/>
                    </a:lnTo>
                    <a:lnTo>
                      <a:pt x="877" y="1588"/>
                    </a:lnTo>
                    <a:lnTo>
                      <a:pt x="921" y="1664"/>
                    </a:lnTo>
                    <a:lnTo>
                      <a:pt x="1001" y="1613"/>
                    </a:lnTo>
                    <a:lnTo>
                      <a:pt x="1109" y="1629"/>
                    </a:lnTo>
                    <a:lnTo>
                      <a:pt x="1128" y="1719"/>
                    </a:lnTo>
                    <a:lnTo>
                      <a:pt x="1249" y="1843"/>
                    </a:lnTo>
                    <a:lnTo>
                      <a:pt x="1234" y="1921"/>
                    </a:lnTo>
                    <a:lnTo>
                      <a:pt x="1158" y="1965"/>
                    </a:lnTo>
                    <a:lnTo>
                      <a:pt x="1423" y="1986"/>
                    </a:lnTo>
                    <a:lnTo>
                      <a:pt x="1747" y="1907"/>
                    </a:lnTo>
                    <a:lnTo>
                      <a:pt x="1860" y="1753"/>
                    </a:lnTo>
                    <a:lnTo>
                      <a:pt x="1865" y="1585"/>
                    </a:lnTo>
                    <a:lnTo>
                      <a:pt x="2312" y="1496"/>
                    </a:lnTo>
                    <a:lnTo>
                      <a:pt x="2299" y="1249"/>
                    </a:lnTo>
                    <a:lnTo>
                      <a:pt x="2384" y="1227"/>
                    </a:lnTo>
                    <a:lnTo>
                      <a:pt x="2471" y="1084"/>
                    </a:lnTo>
                    <a:lnTo>
                      <a:pt x="2397" y="1035"/>
                    </a:lnTo>
                    <a:lnTo>
                      <a:pt x="2295" y="795"/>
                    </a:lnTo>
                    <a:lnTo>
                      <a:pt x="2369" y="730"/>
                    </a:lnTo>
                    <a:lnTo>
                      <a:pt x="2383" y="672"/>
                    </a:lnTo>
                    <a:lnTo>
                      <a:pt x="2112" y="498"/>
                    </a:lnTo>
                    <a:lnTo>
                      <a:pt x="2000" y="378"/>
                    </a:lnTo>
                    <a:lnTo>
                      <a:pt x="2018" y="296"/>
                    </a:lnTo>
                    <a:lnTo>
                      <a:pt x="1968" y="223"/>
                    </a:lnTo>
                    <a:lnTo>
                      <a:pt x="1892" y="203"/>
                    </a:lnTo>
                    <a:lnTo>
                      <a:pt x="1658" y="288"/>
                    </a:lnTo>
                    <a:lnTo>
                      <a:pt x="1584" y="241"/>
                    </a:lnTo>
                    <a:lnTo>
                      <a:pt x="1526" y="305"/>
                    </a:lnTo>
                    <a:lnTo>
                      <a:pt x="1327" y="275"/>
                    </a:lnTo>
                    <a:lnTo>
                      <a:pt x="1013" y="91"/>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8">
                <a:extLst>
                  <a:ext uri="{FF2B5EF4-FFF2-40B4-BE49-F238E27FC236}">
                    <a16:creationId xmlns:a16="http://schemas.microsoft.com/office/drawing/2014/main" id="{C4DC5AD8-019B-499D-88BF-CD277D9D71DB}"/>
                  </a:ext>
                </a:extLst>
              </p:cNvPr>
              <p:cNvSpPr>
                <a:spLocks/>
              </p:cNvSpPr>
              <p:nvPr/>
            </p:nvSpPr>
            <p:spPr bwMode="auto">
              <a:xfrm>
                <a:off x="2616802" y="2389406"/>
                <a:ext cx="1042952" cy="784887"/>
              </a:xfrm>
              <a:custGeom>
                <a:avLst/>
                <a:gdLst>
                  <a:gd name="T0" fmla="*/ 1723 w 5163"/>
                  <a:gd name="T1" fmla="*/ 808 h 3958"/>
                  <a:gd name="T2" fmla="*/ 1274 w 5163"/>
                  <a:gd name="T3" fmla="*/ 816 h 3958"/>
                  <a:gd name="T4" fmla="*/ 1025 w 5163"/>
                  <a:gd name="T5" fmla="*/ 379 h 3958"/>
                  <a:gd name="T6" fmla="*/ 896 w 5163"/>
                  <a:gd name="T7" fmla="*/ 204 h 3958"/>
                  <a:gd name="T8" fmla="*/ 661 w 5163"/>
                  <a:gd name="T9" fmla="*/ 0 h 3958"/>
                  <a:gd name="T10" fmla="*/ 209 w 5163"/>
                  <a:gd name="T11" fmla="*/ 257 h 3958"/>
                  <a:gd name="T12" fmla="*/ 290 w 5163"/>
                  <a:gd name="T13" fmla="*/ 630 h 3958"/>
                  <a:gd name="T14" fmla="*/ 168 w 5163"/>
                  <a:gd name="T15" fmla="*/ 938 h 3958"/>
                  <a:gd name="T16" fmla="*/ 154 w 5163"/>
                  <a:gd name="T17" fmla="*/ 1091 h 3958"/>
                  <a:gd name="T18" fmla="*/ 88 w 5163"/>
                  <a:gd name="T19" fmla="*/ 1270 h 3958"/>
                  <a:gd name="T20" fmla="*/ 70 w 5163"/>
                  <a:gd name="T21" fmla="*/ 1489 h 3958"/>
                  <a:gd name="T22" fmla="*/ 84 w 5163"/>
                  <a:gd name="T23" fmla="*/ 1747 h 3958"/>
                  <a:gd name="T24" fmla="*/ 114 w 5163"/>
                  <a:gd name="T25" fmla="*/ 1976 h 3958"/>
                  <a:gd name="T26" fmla="*/ 212 w 5163"/>
                  <a:gd name="T27" fmla="*/ 2366 h 3958"/>
                  <a:gd name="T28" fmla="*/ 270 w 5163"/>
                  <a:gd name="T29" fmla="*/ 2592 h 3958"/>
                  <a:gd name="T30" fmla="*/ 397 w 5163"/>
                  <a:gd name="T31" fmla="*/ 3033 h 3958"/>
                  <a:gd name="T32" fmla="*/ 665 w 5163"/>
                  <a:gd name="T33" fmla="*/ 2988 h 3958"/>
                  <a:gd name="T34" fmla="*/ 963 w 5163"/>
                  <a:gd name="T35" fmla="*/ 2921 h 3958"/>
                  <a:gd name="T36" fmla="*/ 1384 w 5163"/>
                  <a:gd name="T37" fmla="*/ 3396 h 3958"/>
                  <a:gd name="T38" fmla="*/ 1417 w 5163"/>
                  <a:gd name="T39" fmla="*/ 3624 h 3958"/>
                  <a:gd name="T40" fmla="*/ 1311 w 5163"/>
                  <a:gd name="T41" fmla="*/ 3846 h 3958"/>
                  <a:gd name="T42" fmla="*/ 1691 w 5163"/>
                  <a:gd name="T43" fmla="*/ 3896 h 3958"/>
                  <a:gd name="T44" fmla="*/ 1916 w 5163"/>
                  <a:gd name="T45" fmla="*/ 3846 h 3958"/>
                  <a:gd name="T46" fmla="*/ 1993 w 5163"/>
                  <a:gd name="T47" fmla="*/ 3705 h 3958"/>
                  <a:gd name="T48" fmla="*/ 2121 w 5163"/>
                  <a:gd name="T49" fmla="*/ 3708 h 3958"/>
                  <a:gd name="T50" fmla="*/ 2239 w 5163"/>
                  <a:gd name="T51" fmla="*/ 3686 h 3958"/>
                  <a:gd name="T52" fmla="*/ 2576 w 5163"/>
                  <a:gd name="T53" fmla="*/ 3303 h 3958"/>
                  <a:gd name="T54" fmla="*/ 2900 w 5163"/>
                  <a:gd name="T55" fmla="*/ 3310 h 3958"/>
                  <a:gd name="T56" fmla="*/ 3041 w 5163"/>
                  <a:gd name="T57" fmla="*/ 3404 h 3958"/>
                  <a:gd name="T58" fmla="*/ 3250 w 5163"/>
                  <a:gd name="T59" fmla="*/ 3628 h 3958"/>
                  <a:gd name="T60" fmla="*/ 3336 w 5163"/>
                  <a:gd name="T61" fmla="*/ 3711 h 3958"/>
                  <a:gd name="T62" fmla="*/ 3548 w 5163"/>
                  <a:gd name="T63" fmla="*/ 3632 h 3958"/>
                  <a:gd name="T64" fmla="*/ 3673 w 5163"/>
                  <a:gd name="T65" fmla="*/ 3707 h 3958"/>
                  <a:gd name="T66" fmla="*/ 3967 w 5163"/>
                  <a:gd name="T67" fmla="*/ 3423 h 3958"/>
                  <a:gd name="T68" fmla="*/ 4065 w 5163"/>
                  <a:gd name="T69" fmla="*/ 3072 h 3958"/>
                  <a:gd name="T70" fmla="*/ 4382 w 5163"/>
                  <a:gd name="T71" fmla="*/ 2478 h 3958"/>
                  <a:gd name="T72" fmla="*/ 4968 w 5163"/>
                  <a:gd name="T73" fmla="*/ 1888 h 3958"/>
                  <a:gd name="T74" fmla="*/ 5029 w 5163"/>
                  <a:gd name="T75" fmla="*/ 1745 h 3958"/>
                  <a:gd name="T76" fmla="*/ 4932 w 5163"/>
                  <a:gd name="T77" fmla="*/ 1555 h 3958"/>
                  <a:gd name="T78" fmla="*/ 5155 w 5163"/>
                  <a:gd name="T79" fmla="*/ 1417 h 3958"/>
                  <a:gd name="T80" fmla="*/ 5102 w 5163"/>
                  <a:gd name="T81" fmla="*/ 1267 h 3958"/>
                  <a:gd name="T82" fmla="*/ 5008 w 5163"/>
                  <a:gd name="T83" fmla="*/ 1010 h 3958"/>
                  <a:gd name="T84" fmla="*/ 4761 w 5163"/>
                  <a:gd name="T85" fmla="*/ 884 h 3958"/>
                  <a:gd name="T86" fmla="*/ 4370 w 5163"/>
                  <a:gd name="T87" fmla="*/ 756 h 3958"/>
                  <a:gd name="T88" fmla="*/ 4064 w 5163"/>
                  <a:gd name="T89" fmla="*/ 698 h 3958"/>
                  <a:gd name="T90" fmla="*/ 3627 w 5163"/>
                  <a:gd name="T91" fmla="*/ 741 h 3958"/>
                  <a:gd name="T92" fmla="*/ 3568 w 5163"/>
                  <a:gd name="T93" fmla="*/ 876 h 3958"/>
                  <a:gd name="T94" fmla="*/ 3425 w 5163"/>
                  <a:gd name="T95" fmla="*/ 936 h 3958"/>
                  <a:gd name="T96" fmla="*/ 3327 w 5163"/>
                  <a:gd name="T97" fmla="*/ 1206 h 3958"/>
                  <a:gd name="T98" fmla="*/ 3073 w 5163"/>
                  <a:gd name="T99" fmla="*/ 1267 h 3958"/>
                  <a:gd name="T100" fmla="*/ 3040 w 5163"/>
                  <a:gd name="T101" fmla="*/ 1339 h 3958"/>
                  <a:gd name="T102" fmla="*/ 3040 w 5163"/>
                  <a:gd name="T103" fmla="*/ 1339 h 3958"/>
                  <a:gd name="T104" fmla="*/ 2899 w 5163"/>
                  <a:gd name="T105" fmla="*/ 1394 h 3958"/>
                  <a:gd name="T106" fmla="*/ 2813 w 5163"/>
                  <a:gd name="T107" fmla="*/ 1267 h 3958"/>
                  <a:gd name="T108" fmla="*/ 2479 w 5163"/>
                  <a:gd name="T109" fmla="*/ 1070 h 3958"/>
                  <a:gd name="T110" fmla="*/ 2531 w 5163"/>
                  <a:gd name="T111" fmla="*/ 911 h 3958"/>
                  <a:gd name="T112" fmla="*/ 2394 w 5163"/>
                  <a:gd name="T113" fmla="*/ 838 h 3958"/>
                  <a:gd name="T114" fmla="*/ 2328 w 5163"/>
                  <a:gd name="T115" fmla="*/ 726 h 3958"/>
                  <a:gd name="T116" fmla="*/ 2211 w 5163"/>
                  <a:gd name="T117" fmla="*/ 626 h 3958"/>
                  <a:gd name="T118" fmla="*/ 2100 w 5163"/>
                  <a:gd name="T119" fmla="*/ 612 h 3958"/>
                  <a:gd name="T120" fmla="*/ 1786 w 5163"/>
                  <a:gd name="T121" fmla="*/ 751 h 3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3" h="3958">
                    <a:moveTo>
                      <a:pt x="1786" y="751"/>
                    </a:moveTo>
                    <a:lnTo>
                      <a:pt x="1723" y="808"/>
                    </a:lnTo>
                    <a:lnTo>
                      <a:pt x="1638" y="769"/>
                    </a:lnTo>
                    <a:lnTo>
                      <a:pt x="1274" y="816"/>
                    </a:lnTo>
                    <a:lnTo>
                      <a:pt x="1129" y="499"/>
                    </a:lnTo>
                    <a:lnTo>
                      <a:pt x="1025" y="379"/>
                    </a:lnTo>
                    <a:lnTo>
                      <a:pt x="968" y="443"/>
                    </a:lnTo>
                    <a:lnTo>
                      <a:pt x="896" y="204"/>
                    </a:lnTo>
                    <a:lnTo>
                      <a:pt x="766" y="43"/>
                    </a:lnTo>
                    <a:lnTo>
                      <a:pt x="661" y="0"/>
                    </a:lnTo>
                    <a:lnTo>
                      <a:pt x="214" y="89"/>
                    </a:lnTo>
                    <a:lnTo>
                      <a:pt x="209" y="257"/>
                    </a:lnTo>
                    <a:lnTo>
                      <a:pt x="96" y="411"/>
                    </a:lnTo>
                    <a:lnTo>
                      <a:pt x="290" y="630"/>
                    </a:lnTo>
                    <a:lnTo>
                      <a:pt x="302" y="796"/>
                    </a:lnTo>
                    <a:lnTo>
                      <a:pt x="168" y="938"/>
                    </a:lnTo>
                    <a:lnTo>
                      <a:pt x="200" y="1023"/>
                    </a:lnTo>
                    <a:lnTo>
                      <a:pt x="154" y="1091"/>
                    </a:lnTo>
                    <a:lnTo>
                      <a:pt x="0" y="1187"/>
                    </a:lnTo>
                    <a:lnTo>
                      <a:pt x="88" y="1270"/>
                    </a:lnTo>
                    <a:lnTo>
                      <a:pt x="152" y="1470"/>
                    </a:lnTo>
                    <a:lnTo>
                      <a:pt x="70" y="1489"/>
                    </a:lnTo>
                    <a:lnTo>
                      <a:pt x="27" y="1559"/>
                    </a:lnTo>
                    <a:lnTo>
                      <a:pt x="84" y="1747"/>
                    </a:lnTo>
                    <a:lnTo>
                      <a:pt x="35" y="1913"/>
                    </a:lnTo>
                    <a:lnTo>
                      <a:pt x="114" y="1976"/>
                    </a:lnTo>
                    <a:lnTo>
                      <a:pt x="204" y="2194"/>
                    </a:lnTo>
                    <a:lnTo>
                      <a:pt x="212" y="2366"/>
                    </a:lnTo>
                    <a:lnTo>
                      <a:pt x="277" y="2422"/>
                    </a:lnTo>
                    <a:lnTo>
                      <a:pt x="270" y="2592"/>
                    </a:lnTo>
                    <a:lnTo>
                      <a:pt x="231" y="2849"/>
                    </a:lnTo>
                    <a:lnTo>
                      <a:pt x="397" y="3033"/>
                    </a:lnTo>
                    <a:lnTo>
                      <a:pt x="583" y="3037"/>
                    </a:lnTo>
                    <a:lnTo>
                      <a:pt x="665" y="2988"/>
                    </a:lnTo>
                    <a:lnTo>
                      <a:pt x="790" y="3095"/>
                    </a:lnTo>
                    <a:lnTo>
                      <a:pt x="963" y="2921"/>
                    </a:lnTo>
                    <a:lnTo>
                      <a:pt x="1157" y="3311"/>
                    </a:lnTo>
                    <a:lnTo>
                      <a:pt x="1384" y="3396"/>
                    </a:lnTo>
                    <a:lnTo>
                      <a:pt x="1432" y="3464"/>
                    </a:lnTo>
                    <a:lnTo>
                      <a:pt x="1417" y="3624"/>
                    </a:lnTo>
                    <a:lnTo>
                      <a:pt x="1311" y="3758"/>
                    </a:lnTo>
                    <a:lnTo>
                      <a:pt x="1311" y="3846"/>
                    </a:lnTo>
                    <a:lnTo>
                      <a:pt x="1459" y="3940"/>
                    </a:lnTo>
                    <a:lnTo>
                      <a:pt x="1691" y="3896"/>
                    </a:lnTo>
                    <a:lnTo>
                      <a:pt x="1751" y="3958"/>
                    </a:lnTo>
                    <a:lnTo>
                      <a:pt x="1916" y="3846"/>
                    </a:lnTo>
                    <a:lnTo>
                      <a:pt x="1925" y="3759"/>
                    </a:lnTo>
                    <a:lnTo>
                      <a:pt x="1993" y="3705"/>
                    </a:lnTo>
                    <a:lnTo>
                      <a:pt x="2055" y="3756"/>
                    </a:lnTo>
                    <a:lnTo>
                      <a:pt x="2121" y="3708"/>
                    </a:lnTo>
                    <a:lnTo>
                      <a:pt x="2193" y="3753"/>
                    </a:lnTo>
                    <a:lnTo>
                      <a:pt x="2239" y="3686"/>
                    </a:lnTo>
                    <a:lnTo>
                      <a:pt x="2404" y="3908"/>
                    </a:lnTo>
                    <a:lnTo>
                      <a:pt x="2576" y="3303"/>
                    </a:lnTo>
                    <a:lnTo>
                      <a:pt x="2744" y="3346"/>
                    </a:lnTo>
                    <a:lnTo>
                      <a:pt x="2900" y="3310"/>
                    </a:lnTo>
                    <a:lnTo>
                      <a:pt x="3040" y="3404"/>
                    </a:lnTo>
                    <a:lnTo>
                      <a:pt x="3041" y="3404"/>
                    </a:lnTo>
                    <a:lnTo>
                      <a:pt x="3165" y="3628"/>
                    </a:lnTo>
                    <a:lnTo>
                      <a:pt x="3250" y="3628"/>
                    </a:lnTo>
                    <a:lnTo>
                      <a:pt x="3251" y="3716"/>
                    </a:lnTo>
                    <a:lnTo>
                      <a:pt x="3336" y="3711"/>
                    </a:lnTo>
                    <a:lnTo>
                      <a:pt x="3452" y="3586"/>
                    </a:lnTo>
                    <a:lnTo>
                      <a:pt x="3548" y="3632"/>
                    </a:lnTo>
                    <a:lnTo>
                      <a:pt x="3560" y="3711"/>
                    </a:lnTo>
                    <a:lnTo>
                      <a:pt x="3673" y="3707"/>
                    </a:lnTo>
                    <a:lnTo>
                      <a:pt x="3831" y="3613"/>
                    </a:lnTo>
                    <a:lnTo>
                      <a:pt x="3967" y="3423"/>
                    </a:lnTo>
                    <a:lnTo>
                      <a:pt x="3962" y="3421"/>
                    </a:lnTo>
                    <a:lnTo>
                      <a:pt x="4065" y="3072"/>
                    </a:lnTo>
                    <a:lnTo>
                      <a:pt x="4405" y="2758"/>
                    </a:lnTo>
                    <a:lnTo>
                      <a:pt x="4382" y="2478"/>
                    </a:lnTo>
                    <a:lnTo>
                      <a:pt x="4629" y="2306"/>
                    </a:lnTo>
                    <a:lnTo>
                      <a:pt x="4968" y="1888"/>
                    </a:lnTo>
                    <a:lnTo>
                      <a:pt x="4962" y="1805"/>
                    </a:lnTo>
                    <a:lnTo>
                      <a:pt x="5029" y="1745"/>
                    </a:lnTo>
                    <a:lnTo>
                      <a:pt x="4904" y="1640"/>
                    </a:lnTo>
                    <a:lnTo>
                      <a:pt x="4932" y="1555"/>
                    </a:lnTo>
                    <a:lnTo>
                      <a:pt x="5042" y="1432"/>
                    </a:lnTo>
                    <a:lnTo>
                      <a:pt x="5155" y="1417"/>
                    </a:lnTo>
                    <a:lnTo>
                      <a:pt x="5163" y="1419"/>
                    </a:lnTo>
                    <a:lnTo>
                      <a:pt x="5102" y="1267"/>
                    </a:lnTo>
                    <a:lnTo>
                      <a:pt x="5021" y="1272"/>
                    </a:lnTo>
                    <a:lnTo>
                      <a:pt x="5008" y="1010"/>
                    </a:lnTo>
                    <a:lnTo>
                      <a:pt x="4788" y="866"/>
                    </a:lnTo>
                    <a:lnTo>
                      <a:pt x="4761" y="884"/>
                    </a:lnTo>
                    <a:lnTo>
                      <a:pt x="4519" y="692"/>
                    </a:lnTo>
                    <a:lnTo>
                      <a:pt x="4370" y="756"/>
                    </a:lnTo>
                    <a:lnTo>
                      <a:pt x="4229" y="652"/>
                    </a:lnTo>
                    <a:lnTo>
                      <a:pt x="4064" y="698"/>
                    </a:lnTo>
                    <a:lnTo>
                      <a:pt x="3862" y="575"/>
                    </a:lnTo>
                    <a:lnTo>
                      <a:pt x="3627" y="741"/>
                    </a:lnTo>
                    <a:lnTo>
                      <a:pt x="3633" y="784"/>
                    </a:lnTo>
                    <a:lnTo>
                      <a:pt x="3568" y="876"/>
                    </a:lnTo>
                    <a:lnTo>
                      <a:pt x="3485" y="866"/>
                    </a:lnTo>
                    <a:lnTo>
                      <a:pt x="3425" y="936"/>
                    </a:lnTo>
                    <a:lnTo>
                      <a:pt x="3416" y="1176"/>
                    </a:lnTo>
                    <a:lnTo>
                      <a:pt x="3327" y="1206"/>
                    </a:lnTo>
                    <a:lnTo>
                      <a:pt x="3262" y="1155"/>
                    </a:lnTo>
                    <a:lnTo>
                      <a:pt x="3073" y="1267"/>
                    </a:lnTo>
                    <a:lnTo>
                      <a:pt x="3038" y="1339"/>
                    </a:lnTo>
                    <a:lnTo>
                      <a:pt x="3040" y="1339"/>
                    </a:lnTo>
                    <a:lnTo>
                      <a:pt x="3118" y="1291"/>
                    </a:lnTo>
                    <a:lnTo>
                      <a:pt x="3040" y="1339"/>
                    </a:lnTo>
                    <a:lnTo>
                      <a:pt x="3038" y="1339"/>
                    </a:lnTo>
                    <a:lnTo>
                      <a:pt x="2899" y="1394"/>
                    </a:lnTo>
                    <a:lnTo>
                      <a:pt x="2899" y="1312"/>
                    </a:lnTo>
                    <a:lnTo>
                      <a:pt x="2813" y="1267"/>
                    </a:lnTo>
                    <a:lnTo>
                      <a:pt x="2546" y="1209"/>
                    </a:lnTo>
                    <a:lnTo>
                      <a:pt x="2479" y="1070"/>
                    </a:lnTo>
                    <a:lnTo>
                      <a:pt x="2560" y="1000"/>
                    </a:lnTo>
                    <a:lnTo>
                      <a:pt x="2531" y="911"/>
                    </a:lnTo>
                    <a:lnTo>
                      <a:pt x="2479" y="845"/>
                    </a:lnTo>
                    <a:lnTo>
                      <a:pt x="2394" y="838"/>
                    </a:lnTo>
                    <a:lnTo>
                      <a:pt x="2404" y="755"/>
                    </a:lnTo>
                    <a:lnTo>
                      <a:pt x="2328" y="726"/>
                    </a:lnTo>
                    <a:lnTo>
                      <a:pt x="2313" y="646"/>
                    </a:lnTo>
                    <a:lnTo>
                      <a:pt x="2211" y="626"/>
                    </a:lnTo>
                    <a:lnTo>
                      <a:pt x="2211" y="628"/>
                    </a:lnTo>
                    <a:lnTo>
                      <a:pt x="2100" y="612"/>
                    </a:lnTo>
                    <a:lnTo>
                      <a:pt x="1964" y="726"/>
                    </a:lnTo>
                    <a:lnTo>
                      <a:pt x="1786" y="751"/>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9">
                <a:extLst>
                  <a:ext uri="{FF2B5EF4-FFF2-40B4-BE49-F238E27FC236}">
                    <a16:creationId xmlns:a16="http://schemas.microsoft.com/office/drawing/2014/main" id="{D1398ABB-1C0C-420A-8C6F-B41B0655FF5A}"/>
                  </a:ext>
                </a:extLst>
              </p:cNvPr>
              <p:cNvSpPr>
                <a:spLocks/>
              </p:cNvSpPr>
              <p:nvPr/>
            </p:nvSpPr>
            <p:spPr bwMode="auto">
              <a:xfrm>
                <a:off x="1930926" y="2194970"/>
                <a:ext cx="747274" cy="918214"/>
              </a:xfrm>
              <a:custGeom>
                <a:avLst/>
                <a:gdLst>
                  <a:gd name="T0" fmla="*/ 2903 w 3698"/>
                  <a:gd name="T1" fmla="*/ 1449 h 4626"/>
                  <a:gd name="T2" fmla="*/ 2994 w 3698"/>
                  <a:gd name="T3" fmla="*/ 1327 h 4626"/>
                  <a:gd name="T4" fmla="*/ 2854 w 3698"/>
                  <a:gd name="T5" fmla="*/ 1113 h 4626"/>
                  <a:gd name="T6" fmla="*/ 2666 w 3698"/>
                  <a:gd name="T7" fmla="*/ 1148 h 4626"/>
                  <a:gd name="T8" fmla="*/ 2567 w 3698"/>
                  <a:gd name="T9" fmla="*/ 1153 h 4626"/>
                  <a:gd name="T10" fmla="*/ 2366 w 3698"/>
                  <a:gd name="T11" fmla="*/ 1175 h 4626"/>
                  <a:gd name="T12" fmla="*/ 2195 w 3698"/>
                  <a:gd name="T13" fmla="*/ 887 h 4626"/>
                  <a:gd name="T14" fmla="*/ 2094 w 3698"/>
                  <a:gd name="T15" fmla="*/ 662 h 4626"/>
                  <a:gd name="T16" fmla="*/ 1902 w 3698"/>
                  <a:gd name="T17" fmla="*/ 192 h 4626"/>
                  <a:gd name="T18" fmla="*/ 1622 w 3698"/>
                  <a:gd name="T19" fmla="*/ 201 h 4626"/>
                  <a:gd name="T20" fmla="*/ 1456 w 3698"/>
                  <a:gd name="T21" fmla="*/ 319 h 4626"/>
                  <a:gd name="T22" fmla="*/ 1220 w 3698"/>
                  <a:gd name="T23" fmla="*/ 366 h 4626"/>
                  <a:gd name="T24" fmla="*/ 978 w 3698"/>
                  <a:gd name="T25" fmla="*/ 471 h 4626"/>
                  <a:gd name="T26" fmla="*/ 1118 w 3698"/>
                  <a:gd name="T27" fmla="*/ 690 h 4626"/>
                  <a:gd name="T28" fmla="*/ 1129 w 3698"/>
                  <a:gd name="T29" fmla="*/ 954 h 4626"/>
                  <a:gd name="T30" fmla="*/ 942 w 3698"/>
                  <a:gd name="T31" fmla="*/ 1319 h 4626"/>
                  <a:gd name="T32" fmla="*/ 1002 w 3698"/>
                  <a:gd name="T33" fmla="*/ 1430 h 4626"/>
                  <a:gd name="T34" fmla="*/ 991 w 3698"/>
                  <a:gd name="T35" fmla="*/ 1484 h 4626"/>
                  <a:gd name="T36" fmla="*/ 983 w 3698"/>
                  <a:gd name="T37" fmla="*/ 1609 h 4626"/>
                  <a:gd name="T38" fmla="*/ 813 w 3698"/>
                  <a:gd name="T39" fmla="*/ 2077 h 4626"/>
                  <a:gd name="T40" fmla="*/ 702 w 3698"/>
                  <a:gd name="T41" fmla="*/ 2208 h 4626"/>
                  <a:gd name="T42" fmla="*/ 399 w 3698"/>
                  <a:gd name="T43" fmla="*/ 2329 h 4626"/>
                  <a:gd name="T44" fmla="*/ 237 w 3698"/>
                  <a:gd name="T45" fmla="*/ 2351 h 4626"/>
                  <a:gd name="T46" fmla="*/ 166 w 3698"/>
                  <a:gd name="T47" fmla="*/ 2689 h 4626"/>
                  <a:gd name="T48" fmla="*/ 1 w 3698"/>
                  <a:gd name="T49" fmla="*/ 3133 h 4626"/>
                  <a:gd name="T50" fmla="*/ 166 w 3698"/>
                  <a:gd name="T51" fmla="*/ 3318 h 4626"/>
                  <a:gd name="T52" fmla="*/ 289 w 3698"/>
                  <a:gd name="T53" fmla="*/ 3487 h 4626"/>
                  <a:gd name="T54" fmla="*/ 660 w 3698"/>
                  <a:gd name="T55" fmla="*/ 3516 h 4626"/>
                  <a:gd name="T56" fmla="*/ 773 w 3698"/>
                  <a:gd name="T57" fmla="*/ 3518 h 4626"/>
                  <a:gd name="T58" fmla="*/ 1046 w 3698"/>
                  <a:gd name="T59" fmla="*/ 3986 h 4626"/>
                  <a:gd name="T60" fmla="*/ 1157 w 3698"/>
                  <a:gd name="T61" fmla="*/ 4280 h 4626"/>
                  <a:gd name="T62" fmla="*/ 1317 w 3698"/>
                  <a:gd name="T63" fmla="*/ 4438 h 4626"/>
                  <a:gd name="T64" fmla="*/ 1345 w 3698"/>
                  <a:gd name="T65" fmla="*/ 4555 h 4626"/>
                  <a:gd name="T66" fmla="*/ 1589 w 3698"/>
                  <a:gd name="T67" fmla="*/ 4557 h 4626"/>
                  <a:gd name="T68" fmla="*/ 1719 w 3698"/>
                  <a:gd name="T69" fmla="*/ 4544 h 4626"/>
                  <a:gd name="T70" fmla="*/ 2105 w 3698"/>
                  <a:gd name="T71" fmla="*/ 4441 h 4626"/>
                  <a:gd name="T72" fmla="*/ 2567 w 3698"/>
                  <a:gd name="T73" fmla="*/ 4495 h 4626"/>
                  <a:gd name="T74" fmla="*/ 2708 w 3698"/>
                  <a:gd name="T75" fmla="*/ 4499 h 4626"/>
                  <a:gd name="T76" fmla="*/ 3063 w 3698"/>
                  <a:gd name="T77" fmla="*/ 4299 h 4626"/>
                  <a:gd name="T78" fmla="*/ 3063 w 3698"/>
                  <a:gd name="T79" fmla="*/ 4075 h 4626"/>
                  <a:gd name="T80" fmla="*/ 3372 w 3698"/>
                  <a:gd name="T81" fmla="*/ 3937 h 4626"/>
                  <a:gd name="T82" fmla="*/ 3627 w 3698"/>
                  <a:gd name="T83" fmla="*/ 3829 h 4626"/>
                  <a:gd name="T84" fmla="*/ 3673 w 3698"/>
                  <a:gd name="T85" fmla="*/ 3402 h 4626"/>
                  <a:gd name="T86" fmla="*/ 3600 w 3698"/>
                  <a:gd name="T87" fmla="*/ 3174 h 4626"/>
                  <a:gd name="T88" fmla="*/ 3431 w 3698"/>
                  <a:gd name="T89" fmla="*/ 2893 h 4626"/>
                  <a:gd name="T90" fmla="*/ 3423 w 3698"/>
                  <a:gd name="T91" fmla="*/ 2539 h 4626"/>
                  <a:gd name="T92" fmla="*/ 3548 w 3698"/>
                  <a:gd name="T93" fmla="*/ 2450 h 4626"/>
                  <a:gd name="T94" fmla="*/ 3396 w 3698"/>
                  <a:gd name="T95" fmla="*/ 2167 h 4626"/>
                  <a:gd name="T96" fmla="*/ 3596 w 3698"/>
                  <a:gd name="T97" fmla="*/ 2003 h 4626"/>
                  <a:gd name="T98" fmla="*/ 3698 w 3698"/>
                  <a:gd name="T99" fmla="*/ 1776 h 4626"/>
                  <a:gd name="T100" fmla="*/ 3492 w 3698"/>
                  <a:gd name="T101" fmla="*/ 1391 h 4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8" h="4626">
                    <a:moveTo>
                      <a:pt x="3168" y="1470"/>
                    </a:moveTo>
                    <a:lnTo>
                      <a:pt x="2903" y="1449"/>
                    </a:lnTo>
                    <a:lnTo>
                      <a:pt x="2979" y="1405"/>
                    </a:lnTo>
                    <a:lnTo>
                      <a:pt x="2994" y="1327"/>
                    </a:lnTo>
                    <a:lnTo>
                      <a:pt x="2873" y="1203"/>
                    </a:lnTo>
                    <a:lnTo>
                      <a:pt x="2854" y="1113"/>
                    </a:lnTo>
                    <a:lnTo>
                      <a:pt x="2746" y="1097"/>
                    </a:lnTo>
                    <a:lnTo>
                      <a:pt x="2666" y="1148"/>
                    </a:lnTo>
                    <a:lnTo>
                      <a:pt x="2622" y="1072"/>
                    </a:lnTo>
                    <a:lnTo>
                      <a:pt x="2567" y="1153"/>
                    </a:lnTo>
                    <a:lnTo>
                      <a:pt x="2367" y="1175"/>
                    </a:lnTo>
                    <a:lnTo>
                      <a:pt x="2366" y="1175"/>
                    </a:lnTo>
                    <a:lnTo>
                      <a:pt x="2284" y="868"/>
                    </a:lnTo>
                    <a:lnTo>
                      <a:pt x="2195" y="887"/>
                    </a:lnTo>
                    <a:lnTo>
                      <a:pt x="2130" y="824"/>
                    </a:lnTo>
                    <a:lnTo>
                      <a:pt x="2094" y="662"/>
                    </a:lnTo>
                    <a:lnTo>
                      <a:pt x="1916" y="506"/>
                    </a:lnTo>
                    <a:lnTo>
                      <a:pt x="1902" y="192"/>
                    </a:lnTo>
                    <a:lnTo>
                      <a:pt x="1796" y="0"/>
                    </a:lnTo>
                    <a:lnTo>
                      <a:pt x="1622" y="201"/>
                    </a:lnTo>
                    <a:lnTo>
                      <a:pt x="1630" y="281"/>
                    </a:lnTo>
                    <a:lnTo>
                      <a:pt x="1456" y="319"/>
                    </a:lnTo>
                    <a:lnTo>
                      <a:pt x="1373" y="273"/>
                    </a:lnTo>
                    <a:lnTo>
                      <a:pt x="1220" y="366"/>
                    </a:lnTo>
                    <a:lnTo>
                      <a:pt x="1048" y="397"/>
                    </a:lnTo>
                    <a:lnTo>
                      <a:pt x="978" y="471"/>
                    </a:lnTo>
                    <a:lnTo>
                      <a:pt x="982" y="565"/>
                    </a:lnTo>
                    <a:lnTo>
                      <a:pt x="1118" y="690"/>
                    </a:lnTo>
                    <a:lnTo>
                      <a:pt x="1115" y="822"/>
                    </a:lnTo>
                    <a:lnTo>
                      <a:pt x="1129" y="954"/>
                    </a:lnTo>
                    <a:lnTo>
                      <a:pt x="911" y="1103"/>
                    </a:lnTo>
                    <a:lnTo>
                      <a:pt x="942" y="1319"/>
                    </a:lnTo>
                    <a:lnTo>
                      <a:pt x="943" y="1320"/>
                    </a:lnTo>
                    <a:lnTo>
                      <a:pt x="1002" y="1430"/>
                    </a:lnTo>
                    <a:lnTo>
                      <a:pt x="991" y="1483"/>
                    </a:lnTo>
                    <a:lnTo>
                      <a:pt x="991" y="1484"/>
                    </a:lnTo>
                    <a:lnTo>
                      <a:pt x="933" y="1543"/>
                    </a:lnTo>
                    <a:lnTo>
                      <a:pt x="983" y="1609"/>
                    </a:lnTo>
                    <a:lnTo>
                      <a:pt x="993" y="1769"/>
                    </a:lnTo>
                    <a:lnTo>
                      <a:pt x="813" y="2077"/>
                    </a:lnTo>
                    <a:lnTo>
                      <a:pt x="720" y="2106"/>
                    </a:lnTo>
                    <a:lnTo>
                      <a:pt x="702" y="2208"/>
                    </a:lnTo>
                    <a:lnTo>
                      <a:pt x="481" y="2338"/>
                    </a:lnTo>
                    <a:lnTo>
                      <a:pt x="399" y="2329"/>
                    </a:lnTo>
                    <a:lnTo>
                      <a:pt x="414" y="2424"/>
                    </a:lnTo>
                    <a:lnTo>
                      <a:pt x="237" y="2351"/>
                    </a:lnTo>
                    <a:lnTo>
                      <a:pt x="215" y="2421"/>
                    </a:lnTo>
                    <a:lnTo>
                      <a:pt x="166" y="2689"/>
                    </a:lnTo>
                    <a:lnTo>
                      <a:pt x="0" y="3132"/>
                    </a:lnTo>
                    <a:lnTo>
                      <a:pt x="1" y="3133"/>
                    </a:lnTo>
                    <a:lnTo>
                      <a:pt x="157" y="3227"/>
                    </a:lnTo>
                    <a:lnTo>
                      <a:pt x="166" y="3318"/>
                    </a:lnTo>
                    <a:lnTo>
                      <a:pt x="251" y="3312"/>
                    </a:lnTo>
                    <a:lnTo>
                      <a:pt x="289" y="3487"/>
                    </a:lnTo>
                    <a:lnTo>
                      <a:pt x="370" y="3528"/>
                    </a:lnTo>
                    <a:lnTo>
                      <a:pt x="660" y="3516"/>
                    </a:lnTo>
                    <a:lnTo>
                      <a:pt x="617" y="3432"/>
                    </a:lnTo>
                    <a:lnTo>
                      <a:pt x="773" y="3518"/>
                    </a:lnTo>
                    <a:lnTo>
                      <a:pt x="780" y="3608"/>
                    </a:lnTo>
                    <a:lnTo>
                      <a:pt x="1046" y="3986"/>
                    </a:lnTo>
                    <a:lnTo>
                      <a:pt x="1023" y="4155"/>
                    </a:lnTo>
                    <a:lnTo>
                      <a:pt x="1157" y="4280"/>
                    </a:lnTo>
                    <a:lnTo>
                      <a:pt x="1242" y="4280"/>
                    </a:lnTo>
                    <a:lnTo>
                      <a:pt x="1317" y="4438"/>
                    </a:lnTo>
                    <a:lnTo>
                      <a:pt x="1389" y="4474"/>
                    </a:lnTo>
                    <a:lnTo>
                      <a:pt x="1345" y="4555"/>
                    </a:lnTo>
                    <a:lnTo>
                      <a:pt x="1421" y="4586"/>
                    </a:lnTo>
                    <a:lnTo>
                      <a:pt x="1589" y="4557"/>
                    </a:lnTo>
                    <a:lnTo>
                      <a:pt x="1636" y="4626"/>
                    </a:lnTo>
                    <a:lnTo>
                      <a:pt x="1719" y="4544"/>
                    </a:lnTo>
                    <a:lnTo>
                      <a:pt x="2050" y="4513"/>
                    </a:lnTo>
                    <a:lnTo>
                      <a:pt x="2105" y="4441"/>
                    </a:lnTo>
                    <a:lnTo>
                      <a:pt x="2488" y="4518"/>
                    </a:lnTo>
                    <a:lnTo>
                      <a:pt x="2567" y="4495"/>
                    </a:lnTo>
                    <a:lnTo>
                      <a:pt x="2708" y="4500"/>
                    </a:lnTo>
                    <a:lnTo>
                      <a:pt x="2708" y="4499"/>
                    </a:lnTo>
                    <a:lnTo>
                      <a:pt x="2809" y="4327"/>
                    </a:lnTo>
                    <a:lnTo>
                      <a:pt x="3063" y="4299"/>
                    </a:lnTo>
                    <a:lnTo>
                      <a:pt x="3112" y="4229"/>
                    </a:lnTo>
                    <a:lnTo>
                      <a:pt x="3063" y="4075"/>
                    </a:lnTo>
                    <a:lnTo>
                      <a:pt x="3127" y="4021"/>
                    </a:lnTo>
                    <a:lnTo>
                      <a:pt x="3372" y="3937"/>
                    </a:lnTo>
                    <a:lnTo>
                      <a:pt x="3510" y="3829"/>
                    </a:lnTo>
                    <a:lnTo>
                      <a:pt x="3627" y="3829"/>
                    </a:lnTo>
                    <a:lnTo>
                      <a:pt x="3666" y="3572"/>
                    </a:lnTo>
                    <a:lnTo>
                      <a:pt x="3673" y="3402"/>
                    </a:lnTo>
                    <a:lnTo>
                      <a:pt x="3608" y="3346"/>
                    </a:lnTo>
                    <a:lnTo>
                      <a:pt x="3600" y="3174"/>
                    </a:lnTo>
                    <a:lnTo>
                      <a:pt x="3510" y="2956"/>
                    </a:lnTo>
                    <a:lnTo>
                      <a:pt x="3431" y="2893"/>
                    </a:lnTo>
                    <a:lnTo>
                      <a:pt x="3480" y="2727"/>
                    </a:lnTo>
                    <a:lnTo>
                      <a:pt x="3423" y="2539"/>
                    </a:lnTo>
                    <a:lnTo>
                      <a:pt x="3466" y="2469"/>
                    </a:lnTo>
                    <a:lnTo>
                      <a:pt x="3548" y="2450"/>
                    </a:lnTo>
                    <a:lnTo>
                      <a:pt x="3484" y="2250"/>
                    </a:lnTo>
                    <a:lnTo>
                      <a:pt x="3396" y="2167"/>
                    </a:lnTo>
                    <a:lnTo>
                      <a:pt x="3550" y="2071"/>
                    </a:lnTo>
                    <a:lnTo>
                      <a:pt x="3596" y="2003"/>
                    </a:lnTo>
                    <a:lnTo>
                      <a:pt x="3564" y="1918"/>
                    </a:lnTo>
                    <a:lnTo>
                      <a:pt x="3698" y="1776"/>
                    </a:lnTo>
                    <a:lnTo>
                      <a:pt x="3686" y="1610"/>
                    </a:lnTo>
                    <a:lnTo>
                      <a:pt x="3492" y="1391"/>
                    </a:lnTo>
                    <a:lnTo>
                      <a:pt x="3168" y="1470"/>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0">
                <a:extLst>
                  <a:ext uri="{FF2B5EF4-FFF2-40B4-BE49-F238E27FC236}">
                    <a16:creationId xmlns:a16="http://schemas.microsoft.com/office/drawing/2014/main" id="{B8DD0E2E-7231-499C-B9CE-D359410C4797}"/>
                  </a:ext>
                </a:extLst>
              </p:cNvPr>
              <p:cNvSpPr>
                <a:spLocks noEditPoints="1"/>
              </p:cNvSpPr>
              <p:nvPr/>
            </p:nvSpPr>
            <p:spPr bwMode="auto">
              <a:xfrm>
                <a:off x="2421299" y="2954462"/>
                <a:ext cx="1295814" cy="932499"/>
              </a:xfrm>
              <a:custGeom>
                <a:avLst/>
                <a:gdLst>
                  <a:gd name="T0" fmla="*/ 683 w 6416"/>
                  <a:gd name="T1" fmla="*/ 400 h 4699"/>
                  <a:gd name="T2" fmla="*/ 279 w 6416"/>
                  <a:gd name="T3" fmla="*/ 670 h 4699"/>
                  <a:gd name="T4" fmla="*/ 525 w 6416"/>
                  <a:gd name="T5" fmla="*/ 925 h 4699"/>
                  <a:gd name="T6" fmla="*/ 681 w 6416"/>
                  <a:gd name="T7" fmla="*/ 1480 h 4699"/>
                  <a:gd name="T8" fmla="*/ 576 w 6416"/>
                  <a:gd name="T9" fmla="*/ 2048 h 4699"/>
                  <a:gd name="T10" fmla="*/ 402 w 6416"/>
                  <a:gd name="T11" fmla="*/ 2464 h 4699"/>
                  <a:gd name="T12" fmla="*/ 216 w 6416"/>
                  <a:gd name="T13" fmla="*/ 2903 h 4699"/>
                  <a:gd name="T14" fmla="*/ 51 w 6416"/>
                  <a:gd name="T15" fmla="*/ 3092 h 4699"/>
                  <a:gd name="T16" fmla="*/ 27 w 6416"/>
                  <a:gd name="T17" fmla="*/ 3402 h 4699"/>
                  <a:gd name="T18" fmla="*/ 181 w 6416"/>
                  <a:gd name="T19" fmla="*/ 3886 h 4699"/>
                  <a:gd name="T20" fmla="*/ 626 w 6416"/>
                  <a:gd name="T21" fmla="*/ 3698 h 4699"/>
                  <a:gd name="T22" fmla="*/ 1001 w 6416"/>
                  <a:gd name="T23" fmla="*/ 3429 h 4699"/>
                  <a:gd name="T24" fmla="*/ 1092 w 6416"/>
                  <a:gd name="T25" fmla="*/ 3684 h 4699"/>
                  <a:gd name="T26" fmla="*/ 1418 w 6416"/>
                  <a:gd name="T27" fmla="*/ 3438 h 4699"/>
                  <a:gd name="T28" fmla="*/ 1752 w 6416"/>
                  <a:gd name="T29" fmla="*/ 3459 h 4699"/>
                  <a:gd name="T30" fmla="*/ 2024 w 6416"/>
                  <a:gd name="T31" fmla="*/ 3419 h 4699"/>
                  <a:gd name="T32" fmla="*/ 2547 w 6416"/>
                  <a:gd name="T33" fmla="*/ 4317 h 4699"/>
                  <a:gd name="T34" fmla="*/ 2981 w 6416"/>
                  <a:gd name="T35" fmla="*/ 4425 h 4699"/>
                  <a:gd name="T36" fmla="*/ 3308 w 6416"/>
                  <a:gd name="T37" fmla="*/ 4458 h 4699"/>
                  <a:gd name="T38" fmla="*/ 3575 w 6416"/>
                  <a:gd name="T39" fmla="*/ 4496 h 4699"/>
                  <a:gd name="T40" fmla="*/ 3969 w 6416"/>
                  <a:gd name="T41" fmla="*/ 4359 h 4699"/>
                  <a:gd name="T42" fmla="*/ 4256 w 6416"/>
                  <a:gd name="T43" fmla="*/ 4634 h 4699"/>
                  <a:gd name="T44" fmla="*/ 4598 w 6416"/>
                  <a:gd name="T45" fmla="*/ 4559 h 4699"/>
                  <a:gd name="T46" fmla="*/ 4344 w 6416"/>
                  <a:gd name="T47" fmla="*/ 4252 h 4699"/>
                  <a:gd name="T48" fmla="*/ 4514 w 6416"/>
                  <a:gd name="T49" fmla="*/ 4068 h 4699"/>
                  <a:gd name="T50" fmla="*/ 4572 w 6416"/>
                  <a:gd name="T51" fmla="*/ 3736 h 4699"/>
                  <a:gd name="T52" fmla="*/ 4776 w 6416"/>
                  <a:gd name="T53" fmla="*/ 3540 h 4699"/>
                  <a:gd name="T54" fmla="*/ 5327 w 6416"/>
                  <a:gd name="T55" fmla="*/ 3312 h 4699"/>
                  <a:gd name="T56" fmla="*/ 5300 w 6416"/>
                  <a:gd name="T57" fmla="*/ 3085 h 4699"/>
                  <a:gd name="T58" fmla="*/ 5519 w 6416"/>
                  <a:gd name="T59" fmla="*/ 2954 h 4699"/>
                  <a:gd name="T60" fmla="*/ 5754 w 6416"/>
                  <a:gd name="T61" fmla="*/ 2862 h 4699"/>
                  <a:gd name="T62" fmla="*/ 6369 w 6416"/>
                  <a:gd name="T63" fmla="*/ 2516 h 4699"/>
                  <a:gd name="T64" fmla="*/ 6203 w 6416"/>
                  <a:gd name="T65" fmla="*/ 2142 h 4699"/>
                  <a:gd name="T66" fmla="*/ 5998 w 6416"/>
                  <a:gd name="T67" fmla="*/ 1828 h 4699"/>
                  <a:gd name="T68" fmla="*/ 5906 w 6416"/>
                  <a:gd name="T69" fmla="*/ 1654 h 4699"/>
                  <a:gd name="T70" fmla="*/ 6076 w 6416"/>
                  <a:gd name="T71" fmla="*/ 1199 h 4699"/>
                  <a:gd name="T72" fmla="*/ 5810 w 6416"/>
                  <a:gd name="T73" fmla="*/ 649 h 4699"/>
                  <a:gd name="T74" fmla="*/ 5483 w 6416"/>
                  <a:gd name="T75" fmla="*/ 564 h 4699"/>
                  <a:gd name="T76" fmla="*/ 5157 w 6416"/>
                  <a:gd name="T77" fmla="*/ 811 h 4699"/>
                  <a:gd name="T78" fmla="*/ 4821 w 6416"/>
                  <a:gd name="T79" fmla="*/ 1083 h 4699"/>
                  <a:gd name="T80" fmla="*/ 5002 w 6416"/>
                  <a:gd name="T81" fmla="*/ 833 h 4699"/>
                  <a:gd name="T82" fmla="*/ 4798 w 6416"/>
                  <a:gd name="T83" fmla="*/ 764 h 4699"/>
                  <a:gd name="T84" fmla="*/ 4515 w 6416"/>
                  <a:gd name="T85" fmla="*/ 783 h 4699"/>
                  <a:gd name="T86" fmla="*/ 4218 w 6416"/>
                  <a:gd name="T87" fmla="*/ 867 h 4699"/>
                  <a:gd name="T88" fmla="*/ 4008 w 6416"/>
                  <a:gd name="T89" fmla="*/ 555 h 4699"/>
                  <a:gd name="T90" fmla="*/ 3711 w 6416"/>
                  <a:gd name="T91" fmla="*/ 497 h 4699"/>
                  <a:gd name="T92" fmla="*/ 3206 w 6416"/>
                  <a:gd name="T93" fmla="*/ 837 h 4699"/>
                  <a:gd name="T94" fmla="*/ 3022 w 6416"/>
                  <a:gd name="T95" fmla="*/ 907 h 4699"/>
                  <a:gd name="T96" fmla="*/ 2883 w 6416"/>
                  <a:gd name="T97" fmla="*/ 997 h 4699"/>
                  <a:gd name="T98" fmla="*/ 2426 w 6416"/>
                  <a:gd name="T99" fmla="*/ 1091 h 4699"/>
                  <a:gd name="T100" fmla="*/ 2384 w 6416"/>
                  <a:gd name="T101" fmla="*/ 775 h 4699"/>
                  <a:gd name="T102" fmla="*/ 2124 w 6416"/>
                  <a:gd name="T103" fmla="*/ 462 h 4699"/>
                  <a:gd name="T104" fmla="*/ 1632 w 6416"/>
                  <a:gd name="T105" fmla="*/ 139 h 4699"/>
                  <a:gd name="T106" fmla="*/ 1198 w 6416"/>
                  <a:gd name="T107" fmla="*/ 0 h 4699"/>
                  <a:gd name="T108" fmla="*/ 698 w 6416"/>
                  <a:gd name="T109" fmla="*/ 192 h 4699"/>
                  <a:gd name="T110" fmla="*/ 3656 w 6416"/>
                  <a:gd name="T111" fmla="*/ 4380 h 4699"/>
                  <a:gd name="T112" fmla="*/ 3711 w 6416"/>
                  <a:gd name="T113" fmla="*/ 4163 h 4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16" h="4699">
                    <a:moveTo>
                      <a:pt x="698" y="192"/>
                    </a:moveTo>
                    <a:lnTo>
                      <a:pt x="634" y="246"/>
                    </a:lnTo>
                    <a:lnTo>
                      <a:pt x="683" y="400"/>
                    </a:lnTo>
                    <a:lnTo>
                      <a:pt x="634" y="470"/>
                    </a:lnTo>
                    <a:lnTo>
                      <a:pt x="380" y="498"/>
                    </a:lnTo>
                    <a:lnTo>
                      <a:pt x="279" y="670"/>
                    </a:lnTo>
                    <a:lnTo>
                      <a:pt x="279" y="671"/>
                    </a:lnTo>
                    <a:lnTo>
                      <a:pt x="311" y="783"/>
                    </a:lnTo>
                    <a:lnTo>
                      <a:pt x="525" y="925"/>
                    </a:lnTo>
                    <a:lnTo>
                      <a:pt x="630" y="1166"/>
                    </a:lnTo>
                    <a:lnTo>
                      <a:pt x="616" y="1284"/>
                    </a:lnTo>
                    <a:lnTo>
                      <a:pt x="681" y="1480"/>
                    </a:lnTo>
                    <a:lnTo>
                      <a:pt x="412" y="1729"/>
                    </a:lnTo>
                    <a:lnTo>
                      <a:pt x="541" y="1888"/>
                    </a:lnTo>
                    <a:lnTo>
                      <a:pt x="576" y="2048"/>
                    </a:lnTo>
                    <a:lnTo>
                      <a:pt x="525" y="2120"/>
                    </a:lnTo>
                    <a:lnTo>
                      <a:pt x="581" y="2522"/>
                    </a:lnTo>
                    <a:lnTo>
                      <a:pt x="402" y="2464"/>
                    </a:lnTo>
                    <a:lnTo>
                      <a:pt x="382" y="2565"/>
                    </a:lnTo>
                    <a:lnTo>
                      <a:pt x="163" y="2839"/>
                    </a:lnTo>
                    <a:lnTo>
                      <a:pt x="216" y="2903"/>
                    </a:lnTo>
                    <a:lnTo>
                      <a:pt x="148" y="2959"/>
                    </a:lnTo>
                    <a:lnTo>
                      <a:pt x="141" y="3059"/>
                    </a:lnTo>
                    <a:lnTo>
                      <a:pt x="51" y="3092"/>
                    </a:lnTo>
                    <a:lnTo>
                      <a:pt x="95" y="3188"/>
                    </a:lnTo>
                    <a:lnTo>
                      <a:pt x="0" y="3244"/>
                    </a:lnTo>
                    <a:lnTo>
                      <a:pt x="27" y="3402"/>
                    </a:lnTo>
                    <a:lnTo>
                      <a:pt x="138" y="3576"/>
                    </a:lnTo>
                    <a:lnTo>
                      <a:pt x="87" y="3742"/>
                    </a:lnTo>
                    <a:lnTo>
                      <a:pt x="181" y="3886"/>
                    </a:lnTo>
                    <a:lnTo>
                      <a:pt x="332" y="3794"/>
                    </a:lnTo>
                    <a:lnTo>
                      <a:pt x="515" y="3839"/>
                    </a:lnTo>
                    <a:lnTo>
                      <a:pt x="626" y="3698"/>
                    </a:lnTo>
                    <a:lnTo>
                      <a:pt x="713" y="3437"/>
                    </a:lnTo>
                    <a:lnTo>
                      <a:pt x="850" y="3313"/>
                    </a:lnTo>
                    <a:lnTo>
                      <a:pt x="1001" y="3429"/>
                    </a:lnTo>
                    <a:lnTo>
                      <a:pt x="1037" y="3552"/>
                    </a:lnTo>
                    <a:lnTo>
                      <a:pt x="1106" y="3597"/>
                    </a:lnTo>
                    <a:lnTo>
                      <a:pt x="1092" y="3684"/>
                    </a:lnTo>
                    <a:lnTo>
                      <a:pt x="1167" y="3832"/>
                    </a:lnTo>
                    <a:lnTo>
                      <a:pt x="1367" y="3372"/>
                    </a:lnTo>
                    <a:lnTo>
                      <a:pt x="1418" y="3438"/>
                    </a:lnTo>
                    <a:lnTo>
                      <a:pt x="1642" y="3245"/>
                    </a:lnTo>
                    <a:lnTo>
                      <a:pt x="1708" y="3294"/>
                    </a:lnTo>
                    <a:lnTo>
                      <a:pt x="1752" y="3459"/>
                    </a:lnTo>
                    <a:lnTo>
                      <a:pt x="1937" y="3495"/>
                    </a:lnTo>
                    <a:lnTo>
                      <a:pt x="1941" y="3412"/>
                    </a:lnTo>
                    <a:lnTo>
                      <a:pt x="2024" y="3419"/>
                    </a:lnTo>
                    <a:lnTo>
                      <a:pt x="2284" y="3642"/>
                    </a:lnTo>
                    <a:lnTo>
                      <a:pt x="2345" y="3903"/>
                    </a:lnTo>
                    <a:lnTo>
                      <a:pt x="2547" y="4317"/>
                    </a:lnTo>
                    <a:lnTo>
                      <a:pt x="2772" y="4461"/>
                    </a:lnTo>
                    <a:lnTo>
                      <a:pt x="2976" y="4334"/>
                    </a:lnTo>
                    <a:lnTo>
                      <a:pt x="2981" y="4425"/>
                    </a:lnTo>
                    <a:lnTo>
                      <a:pt x="3053" y="4359"/>
                    </a:lnTo>
                    <a:lnTo>
                      <a:pt x="3132" y="4359"/>
                    </a:lnTo>
                    <a:lnTo>
                      <a:pt x="3308" y="4458"/>
                    </a:lnTo>
                    <a:lnTo>
                      <a:pt x="3304" y="4353"/>
                    </a:lnTo>
                    <a:lnTo>
                      <a:pt x="3473" y="4372"/>
                    </a:lnTo>
                    <a:lnTo>
                      <a:pt x="3575" y="4496"/>
                    </a:lnTo>
                    <a:lnTo>
                      <a:pt x="3827" y="4382"/>
                    </a:lnTo>
                    <a:lnTo>
                      <a:pt x="3897" y="4424"/>
                    </a:lnTo>
                    <a:lnTo>
                      <a:pt x="3969" y="4359"/>
                    </a:lnTo>
                    <a:lnTo>
                      <a:pt x="3983" y="4527"/>
                    </a:lnTo>
                    <a:lnTo>
                      <a:pt x="4254" y="4551"/>
                    </a:lnTo>
                    <a:lnTo>
                      <a:pt x="4256" y="4634"/>
                    </a:lnTo>
                    <a:lnTo>
                      <a:pt x="4407" y="4699"/>
                    </a:lnTo>
                    <a:lnTo>
                      <a:pt x="4531" y="4562"/>
                    </a:lnTo>
                    <a:lnTo>
                      <a:pt x="4598" y="4559"/>
                    </a:lnTo>
                    <a:lnTo>
                      <a:pt x="4628" y="4553"/>
                    </a:lnTo>
                    <a:lnTo>
                      <a:pt x="4633" y="4416"/>
                    </a:lnTo>
                    <a:lnTo>
                      <a:pt x="4344" y="4252"/>
                    </a:lnTo>
                    <a:lnTo>
                      <a:pt x="4300" y="4174"/>
                    </a:lnTo>
                    <a:lnTo>
                      <a:pt x="4394" y="4028"/>
                    </a:lnTo>
                    <a:lnTo>
                      <a:pt x="4514" y="4068"/>
                    </a:lnTo>
                    <a:lnTo>
                      <a:pt x="4586" y="3996"/>
                    </a:lnTo>
                    <a:lnTo>
                      <a:pt x="4500" y="3932"/>
                    </a:lnTo>
                    <a:lnTo>
                      <a:pt x="4572" y="3736"/>
                    </a:lnTo>
                    <a:lnTo>
                      <a:pt x="4738" y="3725"/>
                    </a:lnTo>
                    <a:lnTo>
                      <a:pt x="4749" y="3629"/>
                    </a:lnTo>
                    <a:lnTo>
                      <a:pt x="4776" y="3540"/>
                    </a:lnTo>
                    <a:lnTo>
                      <a:pt x="4935" y="3505"/>
                    </a:lnTo>
                    <a:lnTo>
                      <a:pt x="4961" y="3423"/>
                    </a:lnTo>
                    <a:lnTo>
                      <a:pt x="5327" y="3312"/>
                    </a:lnTo>
                    <a:lnTo>
                      <a:pt x="5416" y="3344"/>
                    </a:lnTo>
                    <a:lnTo>
                      <a:pt x="5428" y="3174"/>
                    </a:lnTo>
                    <a:lnTo>
                      <a:pt x="5300" y="3085"/>
                    </a:lnTo>
                    <a:lnTo>
                      <a:pt x="5250" y="2964"/>
                    </a:lnTo>
                    <a:lnTo>
                      <a:pt x="5295" y="2853"/>
                    </a:lnTo>
                    <a:lnTo>
                      <a:pt x="5519" y="2954"/>
                    </a:lnTo>
                    <a:lnTo>
                      <a:pt x="5577" y="2897"/>
                    </a:lnTo>
                    <a:lnTo>
                      <a:pt x="5752" y="2862"/>
                    </a:lnTo>
                    <a:lnTo>
                      <a:pt x="5754" y="2862"/>
                    </a:lnTo>
                    <a:lnTo>
                      <a:pt x="5752" y="2861"/>
                    </a:lnTo>
                    <a:lnTo>
                      <a:pt x="6311" y="2621"/>
                    </a:lnTo>
                    <a:lnTo>
                      <a:pt x="6369" y="2516"/>
                    </a:lnTo>
                    <a:lnTo>
                      <a:pt x="6335" y="2440"/>
                    </a:lnTo>
                    <a:lnTo>
                      <a:pt x="6416" y="2290"/>
                    </a:lnTo>
                    <a:lnTo>
                      <a:pt x="6203" y="2142"/>
                    </a:lnTo>
                    <a:lnTo>
                      <a:pt x="6140" y="1984"/>
                    </a:lnTo>
                    <a:lnTo>
                      <a:pt x="6161" y="1893"/>
                    </a:lnTo>
                    <a:lnTo>
                      <a:pt x="5998" y="1828"/>
                    </a:lnTo>
                    <a:lnTo>
                      <a:pt x="5916" y="1750"/>
                    </a:lnTo>
                    <a:lnTo>
                      <a:pt x="5902" y="1658"/>
                    </a:lnTo>
                    <a:lnTo>
                      <a:pt x="5906" y="1654"/>
                    </a:lnTo>
                    <a:lnTo>
                      <a:pt x="6145" y="1421"/>
                    </a:lnTo>
                    <a:lnTo>
                      <a:pt x="6174" y="1330"/>
                    </a:lnTo>
                    <a:lnTo>
                      <a:pt x="6076" y="1199"/>
                    </a:lnTo>
                    <a:lnTo>
                      <a:pt x="5850" y="985"/>
                    </a:lnTo>
                    <a:lnTo>
                      <a:pt x="5917" y="806"/>
                    </a:lnTo>
                    <a:lnTo>
                      <a:pt x="5810" y="649"/>
                    </a:lnTo>
                    <a:lnTo>
                      <a:pt x="5824" y="567"/>
                    </a:lnTo>
                    <a:lnTo>
                      <a:pt x="5727" y="547"/>
                    </a:lnTo>
                    <a:lnTo>
                      <a:pt x="5483" y="564"/>
                    </a:lnTo>
                    <a:lnTo>
                      <a:pt x="5337" y="685"/>
                    </a:lnTo>
                    <a:lnTo>
                      <a:pt x="5238" y="644"/>
                    </a:lnTo>
                    <a:lnTo>
                      <a:pt x="5157" y="811"/>
                    </a:lnTo>
                    <a:lnTo>
                      <a:pt x="5225" y="900"/>
                    </a:lnTo>
                    <a:lnTo>
                      <a:pt x="5024" y="1056"/>
                    </a:lnTo>
                    <a:lnTo>
                      <a:pt x="4821" y="1083"/>
                    </a:lnTo>
                    <a:lnTo>
                      <a:pt x="4821" y="1081"/>
                    </a:lnTo>
                    <a:lnTo>
                      <a:pt x="4836" y="936"/>
                    </a:lnTo>
                    <a:lnTo>
                      <a:pt x="5002" y="833"/>
                    </a:lnTo>
                    <a:lnTo>
                      <a:pt x="5035" y="632"/>
                    </a:lnTo>
                    <a:lnTo>
                      <a:pt x="4934" y="574"/>
                    </a:lnTo>
                    <a:lnTo>
                      <a:pt x="4798" y="764"/>
                    </a:lnTo>
                    <a:lnTo>
                      <a:pt x="4640" y="858"/>
                    </a:lnTo>
                    <a:lnTo>
                      <a:pt x="4527" y="862"/>
                    </a:lnTo>
                    <a:lnTo>
                      <a:pt x="4515" y="783"/>
                    </a:lnTo>
                    <a:lnTo>
                      <a:pt x="4419" y="737"/>
                    </a:lnTo>
                    <a:lnTo>
                      <a:pt x="4303" y="862"/>
                    </a:lnTo>
                    <a:lnTo>
                      <a:pt x="4218" y="867"/>
                    </a:lnTo>
                    <a:lnTo>
                      <a:pt x="4217" y="779"/>
                    </a:lnTo>
                    <a:lnTo>
                      <a:pt x="4132" y="779"/>
                    </a:lnTo>
                    <a:lnTo>
                      <a:pt x="4008" y="555"/>
                    </a:lnTo>
                    <a:lnTo>
                      <a:pt x="4007" y="555"/>
                    </a:lnTo>
                    <a:lnTo>
                      <a:pt x="3867" y="461"/>
                    </a:lnTo>
                    <a:lnTo>
                      <a:pt x="3711" y="497"/>
                    </a:lnTo>
                    <a:lnTo>
                      <a:pt x="3543" y="454"/>
                    </a:lnTo>
                    <a:lnTo>
                      <a:pt x="3371" y="1059"/>
                    </a:lnTo>
                    <a:lnTo>
                      <a:pt x="3206" y="837"/>
                    </a:lnTo>
                    <a:lnTo>
                      <a:pt x="3160" y="904"/>
                    </a:lnTo>
                    <a:lnTo>
                      <a:pt x="3088" y="859"/>
                    </a:lnTo>
                    <a:lnTo>
                      <a:pt x="3022" y="907"/>
                    </a:lnTo>
                    <a:lnTo>
                      <a:pt x="2960" y="856"/>
                    </a:lnTo>
                    <a:lnTo>
                      <a:pt x="2892" y="910"/>
                    </a:lnTo>
                    <a:lnTo>
                      <a:pt x="2883" y="997"/>
                    </a:lnTo>
                    <a:lnTo>
                      <a:pt x="2718" y="1109"/>
                    </a:lnTo>
                    <a:lnTo>
                      <a:pt x="2658" y="1047"/>
                    </a:lnTo>
                    <a:lnTo>
                      <a:pt x="2426" y="1091"/>
                    </a:lnTo>
                    <a:lnTo>
                      <a:pt x="2278" y="997"/>
                    </a:lnTo>
                    <a:lnTo>
                      <a:pt x="2278" y="909"/>
                    </a:lnTo>
                    <a:lnTo>
                      <a:pt x="2384" y="775"/>
                    </a:lnTo>
                    <a:lnTo>
                      <a:pt x="2399" y="615"/>
                    </a:lnTo>
                    <a:lnTo>
                      <a:pt x="2351" y="547"/>
                    </a:lnTo>
                    <a:lnTo>
                      <a:pt x="2124" y="462"/>
                    </a:lnTo>
                    <a:lnTo>
                      <a:pt x="1930" y="72"/>
                    </a:lnTo>
                    <a:lnTo>
                      <a:pt x="1757" y="246"/>
                    </a:lnTo>
                    <a:lnTo>
                      <a:pt x="1632" y="139"/>
                    </a:lnTo>
                    <a:lnTo>
                      <a:pt x="1550" y="188"/>
                    </a:lnTo>
                    <a:lnTo>
                      <a:pt x="1364" y="184"/>
                    </a:lnTo>
                    <a:lnTo>
                      <a:pt x="1198" y="0"/>
                    </a:lnTo>
                    <a:lnTo>
                      <a:pt x="1081" y="0"/>
                    </a:lnTo>
                    <a:lnTo>
                      <a:pt x="943" y="108"/>
                    </a:lnTo>
                    <a:lnTo>
                      <a:pt x="698" y="192"/>
                    </a:lnTo>
                    <a:close/>
                    <a:moveTo>
                      <a:pt x="3842" y="4242"/>
                    </a:moveTo>
                    <a:lnTo>
                      <a:pt x="3772" y="4345"/>
                    </a:lnTo>
                    <a:lnTo>
                      <a:pt x="3656" y="4380"/>
                    </a:lnTo>
                    <a:lnTo>
                      <a:pt x="3598" y="4317"/>
                    </a:lnTo>
                    <a:lnTo>
                      <a:pt x="3635" y="4228"/>
                    </a:lnTo>
                    <a:lnTo>
                      <a:pt x="3711" y="4163"/>
                    </a:lnTo>
                    <a:lnTo>
                      <a:pt x="3842" y="4242"/>
                    </a:lnTo>
                    <a:close/>
                  </a:path>
                </a:pathLst>
              </a:custGeom>
              <a:solidFill>
                <a:srgbClr val="D2EBD9"/>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1">
                <a:extLst>
                  <a:ext uri="{FF2B5EF4-FFF2-40B4-BE49-F238E27FC236}">
                    <a16:creationId xmlns:a16="http://schemas.microsoft.com/office/drawing/2014/main" id="{040A561D-5765-4F79-8074-2E1DC359DF3E}"/>
                  </a:ext>
                </a:extLst>
              </p:cNvPr>
              <p:cNvSpPr>
                <a:spLocks noEditPoints="1"/>
              </p:cNvSpPr>
              <p:nvPr/>
            </p:nvSpPr>
            <p:spPr bwMode="auto">
              <a:xfrm>
                <a:off x="1415509" y="2816372"/>
                <a:ext cx="1143935" cy="1541204"/>
              </a:xfrm>
              <a:custGeom>
                <a:avLst/>
                <a:gdLst>
                  <a:gd name="T0" fmla="*/ 5040 w 5662"/>
                  <a:gd name="T1" fmla="*/ 1385 h 7766"/>
                  <a:gd name="T2" fmla="*/ 4271 w 5662"/>
                  <a:gd name="T3" fmla="*/ 1411 h 7766"/>
                  <a:gd name="T4" fmla="*/ 3973 w 5662"/>
                  <a:gd name="T5" fmla="*/ 1453 h 7766"/>
                  <a:gd name="T6" fmla="*/ 3869 w 5662"/>
                  <a:gd name="T7" fmla="*/ 1305 h 7766"/>
                  <a:gd name="T8" fmla="*/ 3575 w 5662"/>
                  <a:gd name="T9" fmla="*/ 1022 h 7766"/>
                  <a:gd name="T10" fmla="*/ 3325 w 5662"/>
                  <a:gd name="T11" fmla="*/ 385 h 7766"/>
                  <a:gd name="T12" fmla="*/ 2922 w 5662"/>
                  <a:gd name="T13" fmla="*/ 395 h 7766"/>
                  <a:gd name="T14" fmla="*/ 2718 w 5662"/>
                  <a:gd name="T15" fmla="*/ 185 h 7766"/>
                  <a:gd name="T16" fmla="*/ 2359 w 5662"/>
                  <a:gd name="T17" fmla="*/ 173 h 7766"/>
                  <a:gd name="T18" fmla="*/ 1852 w 5662"/>
                  <a:gd name="T19" fmla="*/ 135 h 7766"/>
                  <a:gd name="T20" fmla="*/ 1456 w 5662"/>
                  <a:gd name="T21" fmla="*/ 461 h 7766"/>
                  <a:gd name="T22" fmla="*/ 1708 w 5662"/>
                  <a:gd name="T23" fmla="*/ 1314 h 7766"/>
                  <a:gd name="T24" fmla="*/ 1449 w 5662"/>
                  <a:gd name="T25" fmla="*/ 1449 h 7766"/>
                  <a:gd name="T26" fmla="*/ 1046 w 5662"/>
                  <a:gd name="T27" fmla="*/ 1471 h 7766"/>
                  <a:gd name="T28" fmla="*/ 1118 w 5662"/>
                  <a:gd name="T29" fmla="*/ 2008 h 7766"/>
                  <a:gd name="T30" fmla="*/ 998 w 5662"/>
                  <a:gd name="T31" fmla="*/ 2342 h 7766"/>
                  <a:gd name="T32" fmla="*/ 1126 w 5662"/>
                  <a:gd name="T33" fmla="*/ 2702 h 7766"/>
                  <a:gd name="T34" fmla="*/ 1488 w 5662"/>
                  <a:gd name="T35" fmla="*/ 3243 h 7766"/>
                  <a:gd name="T36" fmla="*/ 1369 w 5662"/>
                  <a:gd name="T37" fmla="*/ 3194 h 7766"/>
                  <a:gd name="T38" fmla="*/ 948 w 5662"/>
                  <a:gd name="T39" fmla="*/ 2975 h 7766"/>
                  <a:gd name="T40" fmla="*/ 1012 w 5662"/>
                  <a:gd name="T41" fmla="*/ 4349 h 7766"/>
                  <a:gd name="T42" fmla="*/ 742 w 5662"/>
                  <a:gd name="T43" fmla="*/ 4606 h 7766"/>
                  <a:gd name="T44" fmla="*/ 315 w 5662"/>
                  <a:gd name="T45" fmla="*/ 6395 h 7766"/>
                  <a:gd name="T46" fmla="*/ 0 w 5662"/>
                  <a:gd name="T47" fmla="*/ 6713 h 7766"/>
                  <a:gd name="T48" fmla="*/ 247 w 5662"/>
                  <a:gd name="T49" fmla="*/ 6822 h 7766"/>
                  <a:gd name="T50" fmla="*/ 425 w 5662"/>
                  <a:gd name="T51" fmla="*/ 7113 h 7766"/>
                  <a:gd name="T52" fmla="*/ 498 w 5662"/>
                  <a:gd name="T53" fmla="*/ 7289 h 7766"/>
                  <a:gd name="T54" fmla="*/ 604 w 5662"/>
                  <a:gd name="T55" fmla="*/ 7256 h 7766"/>
                  <a:gd name="T56" fmla="*/ 1235 w 5662"/>
                  <a:gd name="T57" fmla="*/ 7445 h 7766"/>
                  <a:gd name="T58" fmla="*/ 1604 w 5662"/>
                  <a:gd name="T59" fmla="*/ 7719 h 7766"/>
                  <a:gd name="T60" fmla="*/ 1847 w 5662"/>
                  <a:gd name="T61" fmla="*/ 7674 h 7766"/>
                  <a:gd name="T62" fmla="*/ 1930 w 5662"/>
                  <a:gd name="T63" fmla="*/ 7342 h 7766"/>
                  <a:gd name="T64" fmla="*/ 2248 w 5662"/>
                  <a:gd name="T65" fmla="*/ 6966 h 7766"/>
                  <a:gd name="T66" fmla="*/ 2287 w 5662"/>
                  <a:gd name="T67" fmla="*/ 6626 h 7766"/>
                  <a:gd name="T68" fmla="*/ 2175 w 5662"/>
                  <a:gd name="T69" fmla="*/ 6378 h 7766"/>
                  <a:gd name="T70" fmla="*/ 1938 w 5662"/>
                  <a:gd name="T71" fmla="*/ 6289 h 7766"/>
                  <a:gd name="T72" fmla="*/ 2315 w 5662"/>
                  <a:gd name="T73" fmla="*/ 5706 h 7766"/>
                  <a:gd name="T74" fmla="*/ 2417 w 5662"/>
                  <a:gd name="T75" fmla="*/ 5671 h 7766"/>
                  <a:gd name="T76" fmla="*/ 2565 w 5662"/>
                  <a:gd name="T77" fmla="*/ 5616 h 7766"/>
                  <a:gd name="T78" fmla="*/ 3200 w 5662"/>
                  <a:gd name="T79" fmla="*/ 5582 h 7766"/>
                  <a:gd name="T80" fmla="*/ 3462 w 5662"/>
                  <a:gd name="T81" fmla="*/ 5415 h 7766"/>
                  <a:gd name="T82" fmla="*/ 3482 w 5662"/>
                  <a:gd name="T83" fmla="*/ 5136 h 7766"/>
                  <a:gd name="T84" fmla="*/ 3623 w 5662"/>
                  <a:gd name="T85" fmla="*/ 4731 h 7766"/>
                  <a:gd name="T86" fmla="*/ 4031 w 5662"/>
                  <a:gd name="T87" fmla="*/ 4354 h 7766"/>
                  <a:gd name="T88" fmla="*/ 4184 w 5662"/>
                  <a:gd name="T89" fmla="*/ 4004 h 7766"/>
                  <a:gd name="T90" fmla="*/ 4633 w 5662"/>
                  <a:gd name="T91" fmla="*/ 4012 h 7766"/>
                  <a:gd name="T92" fmla="*/ 5076 w 5662"/>
                  <a:gd name="T93" fmla="*/ 3884 h 7766"/>
                  <a:gd name="T94" fmla="*/ 5129 w 5662"/>
                  <a:gd name="T95" fmla="*/ 3655 h 7766"/>
                  <a:gd name="T96" fmla="*/ 5363 w 5662"/>
                  <a:gd name="T97" fmla="*/ 3261 h 7766"/>
                  <a:gd name="T98" fmla="*/ 5506 w 5662"/>
                  <a:gd name="T99" fmla="*/ 2816 h 7766"/>
                  <a:gd name="T100" fmla="*/ 5393 w 5662"/>
                  <a:gd name="T101" fmla="*/ 2425 h 7766"/>
                  <a:gd name="T102" fmla="*/ 5611 w 5662"/>
                  <a:gd name="T103" fmla="*/ 1862 h 7766"/>
                  <a:gd name="T104" fmla="*/ 5260 w 5662"/>
                  <a:gd name="T105" fmla="*/ 1367 h 7766"/>
                  <a:gd name="T106" fmla="*/ 2105 w 5662"/>
                  <a:gd name="T107" fmla="*/ 6913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62" h="7766">
                    <a:moveTo>
                      <a:pt x="5260" y="1367"/>
                    </a:moveTo>
                    <a:lnTo>
                      <a:pt x="5119" y="1362"/>
                    </a:lnTo>
                    <a:lnTo>
                      <a:pt x="5040" y="1385"/>
                    </a:lnTo>
                    <a:lnTo>
                      <a:pt x="4657" y="1308"/>
                    </a:lnTo>
                    <a:lnTo>
                      <a:pt x="4602" y="1380"/>
                    </a:lnTo>
                    <a:lnTo>
                      <a:pt x="4271" y="1411"/>
                    </a:lnTo>
                    <a:lnTo>
                      <a:pt x="4188" y="1493"/>
                    </a:lnTo>
                    <a:lnTo>
                      <a:pt x="4141" y="1424"/>
                    </a:lnTo>
                    <a:lnTo>
                      <a:pt x="3973" y="1453"/>
                    </a:lnTo>
                    <a:lnTo>
                      <a:pt x="3897" y="1422"/>
                    </a:lnTo>
                    <a:lnTo>
                      <a:pt x="3941" y="1341"/>
                    </a:lnTo>
                    <a:lnTo>
                      <a:pt x="3869" y="1305"/>
                    </a:lnTo>
                    <a:lnTo>
                      <a:pt x="3794" y="1147"/>
                    </a:lnTo>
                    <a:lnTo>
                      <a:pt x="3709" y="1147"/>
                    </a:lnTo>
                    <a:lnTo>
                      <a:pt x="3575" y="1022"/>
                    </a:lnTo>
                    <a:lnTo>
                      <a:pt x="3598" y="853"/>
                    </a:lnTo>
                    <a:lnTo>
                      <a:pt x="3332" y="475"/>
                    </a:lnTo>
                    <a:lnTo>
                      <a:pt x="3325" y="385"/>
                    </a:lnTo>
                    <a:lnTo>
                      <a:pt x="3169" y="299"/>
                    </a:lnTo>
                    <a:lnTo>
                      <a:pt x="3212" y="383"/>
                    </a:lnTo>
                    <a:lnTo>
                      <a:pt x="2922" y="395"/>
                    </a:lnTo>
                    <a:lnTo>
                      <a:pt x="2841" y="354"/>
                    </a:lnTo>
                    <a:lnTo>
                      <a:pt x="2803" y="179"/>
                    </a:lnTo>
                    <a:lnTo>
                      <a:pt x="2718" y="185"/>
                    </a:lnTo>
                    <a:lnTo>
                      <a:pt x="2709" y="94"/>
                    </a:lnTo>
                    <a:lnTo>
                      <a:pt x="2553" y="0"/>
                    </a:lnTo>
                    <a:lnTo>
                      <a:pt x="2359" y="173"/>
                    </a:lnTo>
                    <a:lnTo>
                      <a:pt x="2294" y="107"/>
                    </a:lnTo>
                    <a:lnTo>
                      <a:pt x="2015" y="112"/>
                    </a:lnTo>
                    <a:lnTo>
                      <a:pt x="1852" y="135"/>
                    </a:lnTo>
                    <a:lnTo>
                      <a:pt x="1746" y="273"/>
                    </a:lnTo>
                    <a:lnTo>
                      <a:pt x="1391" y="296"/>
                    </a:lnTo>
                    <a:lnTo>
                      <a:pt x="1456" y="461"/>
                    </a:lnTo>
                    <a:lnTo>
                      <a:pt x="1578" y="580"/>
                    </a:lnTo>
                    <a:lnTo>
                      <a:pt x="1716" y="1099"/>
                    </a:lnTo>
                    <a:lnTo>
                      <a:pt x="1708" y="1314"/>
                    </a:lnTo>
                    <a:lnTo>
                      <a:pt x="1780" y="1371"/>
                    </a:lnTo>
                    <a:lnTo>
                      <a:pt x="1518" y="1500"/>
                    </a:lnTo>
                    <a:lnTo>
                      <a:pt x="1449" y="1449"/>
                    </a:lnTo>
                    <a:lnTo>
                      <a:pt x="1261" y="1457"/>
                    </a:lnTo>
                    <a:lnTo>
                      <a:pt x="1301" y="1372"/>
                    </a:lnTo>
                    <a:lnTo>
                      <a:pt x="1046" y="1471"/>
                    </a:lnTo>
                    <a:lnTo>
                      <a:pt x="915" y="1749"/>
                    </a:lnTo>
                    <a:lnTo>
                      <a:pt x="998" y="1777"/>
                    </a:lnTo>
                    <a:lnTo>
                      <a:pt x="1118" y="2008"/>
                    </a:lnTo>
                    <a:lnTo>
                      <a:pt x="1038" y="2021"/>
                    </a:lnTo>
                    <a:lnTo>
                      <a:pt x="1085" y="2176"/>
                    </a:lnTo>
                    <a:lnTo>
                      <a:pt x="998" y="2342"/>
                    </a:lnTo>
                    <a:lnTo>
                      <a:pt x="862" y="2436"/>
                    </a:lnTo>
                    <a:lnTo>
                      <a:pt x="898" y="2560"/>
                    </a:lnTo>
                    <a:lnTo>
                      <a:pt x="1126" y="2702"/>
                    </a:lnTo>
                    <a:lnTo>
                      <a:pt x="1426" y="3026"/>
                    </a:lnTo>
                    <a:lnTo>
                      <a:pt x="1488" y="3241"/>
                    </a:lnTo>
                    <a:lnTo>
                      <a:pt x="1488" y="3243"/>
                    </a:lnTo>
                    <a:lnTo>
                      <a:pt x="1503" y="3322"/>
                    </a:lnTo>
                    <a:lnTo>
                      <a:pt x="1441" y="3419"/>
                    </a:lnTo>
                    <a:lnTo>
                      <a:pt x="1369" y="3194"/>
                    </a:lnTo>
                    <a:lnTo>
                      <a:pt x="1060" y="2888"/>
                    </a:lnTo>
                    <a:lnTo>
                      <a:pt x="1033" y="2808"/>
                    </a:lnTo>
                    <a:lnTo>
                      <a:pt x="948" y="2975"/>
                    </a:lnTo>
                    <a:lnTo>
                      <a:pt x="769" y="4427"/>
                    </a:lnTo>
                    <a:lnTo>
                      <a:pt x="884" y="4201"/>
                    </a:lnTo>
                    <a:lnTo>
                      <a:pt x="1012" y="4349"/>
                    </a:lnTo>
                    <a:lnTo>
                      <a:pt x="1019" y="4432"/>
                    </a:lnTo>
                    <a:lnTo>
                      <a:pt x="835" y="4406"/>
                    </a:lnTo>
                    <a:lnTo>
                      <a:pt x="742" y="4606"/>
                    </a:lnTo>
                    <a:lnTo>
                      <a:pt x="743" y="4742"/>
                    </a:lnTo>
                    <a:lnTo>
                      <a:pt x="426" y="6190"/>
                    </a:lnTo>
                    <a:lnTo>
                      <a:pt x="315" y="6395"/>
                    </a:lnTo>
                    <a:lnTo>
                      <a:pt x="314" y="6396"/>
                    </a:lnTo>
                    <a:lnTo>
                      <a:pt x="181" y="6579"/>
                    </a:lnTo>
                    <a:lnTo>
                      <a:pt x="0" y="6713"/>
                    </a:lnTo>
                    <a:lnTo>
                      <a:pt x="167" y="6791"/>
                    </a:lnTo>
                    <a:lnTo>
                      <a:pt x="181" y="6882"/>
                    </a:lnTo>
                    <a:lnTo>
                      <a:pt x="247" y="6822"/>
                    </a:lnTo>
                    <a:lnTo>
                      <a:pt x="438" y="6859"/>
                    </a:lnTo>
                    <a:lnTo>
                      <a:pt x="480" y="6941"/>
                    </a:lnTo>
                    <a:lnTo>
                      <a:pt x="425" y="7113"/>
                    </a:lnTo>
                    <a:lnTo>
                      <a:pt x="349" y="7180"/>
                    </a:lnTo>
                    <a:lnTo>
                      <a:pt x="385" y="7262"/>
                    </a:lnTo>
                    <a:lnTo>
                      <a:pt x="498" y="7289"/>
                    </a:lnTo>
                    <a:lnTo>
                      <a:pt x="513" y="7185"/>
                    </a:lnTo>
                    <a:lnTo>
                      <a:pt x="598" y="7158"/>
                    </a:lnTo>
                    <a:lnTo>
                      <a:pt x="604" y="7256"/>
                    </a:lnTo>
                    <a:lnTo>
                      <a:pt x="774" y="7347"/>
                    </a:lnTo>
                    <a:lnTo>
                      <a:pt x="1054" y="7455"/>
                    </a:lnTo>
                    <a:lnTo>
                      <a:pt x="1235" y="7445"/>
                    </a:lnTo>
                    <a:lnTo>
                      <a:pt x="1310" y="7582"/>
                    </a:lnTo>
                    <a:lnTo>
                      <a:pt x="1537" y="7766"/>
                    </a:lnTo>
                    <a:lnTo>
                      <a:pt x="1604" y="7719"/>
                    </a:lnTo>
                    <a:lnTo>
                      <a:pt x="1671" y="7761"/>
                    </a:lnTo>
                    <a:lnTo>
                      <a:pt x="1843" y="7672"/>
                    </a:lnTo>
                    <a:lnTo>
                      <a:pt x="1847" y="7674"/>
                    </a:lnTo>
                    <a:lnTo>
                      <a:pt x="1847" y="7672"/>
                    </a:lnTo>
                    <a:lnTo>
                      <a:pt x="1883" y="7423"/>
                    </a:lnTo>
                    <a:lnTo>
                      <a:pt x="1930" y="7342"/>
                    </a:lnTo>
                    <a:lnTo>
                      <a:pt x="2026" y="7319"/>
                    </a:lnTo>
                    <a:lnTo>
                      <a:pt x="2015" y="7234"/>
                    </a:lnTo>
                    <a:lnTo>
                      <a:pt x="2248" y="6966"/>
                    </a:lnTo>
                    <a:lnTo>
                      <a:pt x="2225" y="6877"/>
                    </a:lnTo>
                    <a:lnTo>
                      <a:pt x="2302" y="6836"/>
                    </a:lnTo>
                    <a:lnTo>
                      <a:pt x="2287" y="6626"/>
                    </a:lnTo>
                    <a:lnTo>
                      <a:pt x="2204" y="6626"/>
                    </a:lnTo>
                    <a:lnTo>
                      <a:pt x="2247" y="6546"/>
                    </a:lnTo>
                    <a:lnTo>
                      <a:pt x="2175" y="6378"/>
                    </a:lnTo>
                    <a:lnTo>
                      <a:pt x="2175" y="6377"/>
                    </a:lnTo>
                    <a:lnTo>
                      <a:pt x="1983" y="6368"/>
                    </a:lnTo>
                    <a:lnTo>
                      <a:pt x="1938" y="6289"/>
                    </a:lnTo>
                    <a:lnTo>
                      <a:pt x="2061" y="5969"/>
                    </a:lnTo>
                    <a:lnTo>
                      <a:pt x="2047" y="5784"/>
                    </a:lnTo>
                    <a:lnTo>
                      <a:pt x="2315" y="5706"/>
                    </a:lnTo>
                    <a:lnTo>
                      <a:pt x="2336" y="5792"/>
                    </a:lnTo>
                    <a:lnTo>
                      <a:pt x="2409" y="5755"/>
                    </a:lnTo>
                    <a:lnTo>
                      <a:pt x="2417" y="5671"/>
                    </a:lnTo>
                    <a:lnTo>
                      <a:pt x="2417" y="5670"/>
                    </a:lnTo>
                    <a:lnTo>
                      <a:pt x="2525" y="5688"/>
                    </a:lnTo>
                    <a:lnTo>
                      <a:pt x="2565" y="5616"/>
                    </a:lnTo>
                    <a:lnTo>
                      <a:pt x="2806" y="5636"/>
                    </a:lnTo>
                    <a:lnTo>
                      <a:pt x="2951" y="5554"/>
                    </a:lnTo>
                    <a:lnTo>
                      <a:pt x="3200" y="5582"/>
                    </a:lnTo>
                    <a:lnTo>
                      <a:pt x="3277" y="5544"/>
                    </a:lnTo>
                    <a:lnTo>
                      <a:pt x="3381" y="5407"/>
                    </a:lnTo>
                    <a:lnTo>
                      <a:pt x="3462" y="5415"/>
                    </a:lnTo>
                    <a:lnTo>
                      <a:pt x="3424" y="5335"/>
                    </a:lnTo>
                    <a:lnTo>
                      <a:pt x="3552" y="5176"/>
                    </a:lnTo>
                    <a:lnTo>
                      <a:pt x="3482" y="5136"/>
                    </a:lnTo>
                    <a:lnTo>
                      <a:pt x="3482" y="5051"/>
                    </a:lnTo>
                    <a:lnTo>
                      <a:pt x="3699" y="4995"/>
                    </a:lnTo>
                    <a:lnTo>
                      <a:pt x="3623" y="4731"/>
                    </a:lnTo>
                    <a:lnTo>
                      <a:pt x="3721" y="4639"/>
                    </a:lnTo>
                    <a:lnTo>
                      <a:pt x="3856" y="4454"/>
                    </a:lnTo>
                    <a:lnTo>
                      <a:pt x="4031" y="4354"/>
                    </a:lnTo>
                    <a:lnTo>
                      <a:pt x="4013" y="4251"/>
                    </a:lnTo>
                    <a:lnTo>
                      <a:pt x="4143" y="4159"/>
                    </a:lnTo>
                    <a:lnTo>
                      <a:pt x="4184" y="4004"/>
                    </a:lnTo>
                    <a:lnTo>
                      <a:pt x="4204" y="3858"/>
                    </a:lnTo>
                    <a:lnTo>
                      <a:pt x="4438" y="3838"/>
                    </a:lnTo>
                    <a:lnTo>
                      <a:pt x="4633" y="4012"/>
                    </a:lnTo>
                    <a:lnTo>
                      <a:pt x="4785" y="3936"/>
                    </a:lnTo>
                    <a:lnTo>
                      <a:pt x="4981" y="3940"/>
                    </a:lnTo>
                    <a:lnTo>
                      <a:pt x="5076" y="3884"/>
                    </a:lnTo>
                    <a:lnTo>
                      <a:pt x="5032" y="3788"/>
                    </a:lnTo>
                    <a:lnTo>
                      <a:pt x="5122" y="3755"/>
                    </a:lnTo>
                    <a:lnTo>
                      <a:pt x="5129" y="3655"/>
                    </a:lnTo>
                    <a:lnTo>
                      <a:pt x="5197" y="3599"/>
                    </a:lnTo>
                    <a:lnTo>
                      <a:pt x="5144" y="3535"/>
                    </a:lnTo>
                    <a:lnTo>
                      <a:pt x="5363" y="3261"/>
                    </a:lnTo>
                    <a:lnTo>
                      <a:pt x="5383" y="3160"/>
                    </a:lnTo>
                    <a:lnTo>
                      <a:pt x="5562" y="3218"/>
                    </a:lnTo>
                    <a:lnTo>
                      <a:pt x="5506" y="2816"/>
                    </a:lnTo>
                    <a:lnTo>
                      <a:pt x="5557" y="2744"/>
                    </a:lnTo>
                    <a:lnTo>
                      <a:pt x="5522" y="2584"/>
                    </a:lnTo>
                    <a:lnTo>
                      <a:pt x="5393" y="2425"/>
                    </a:lnTo>
                    <a:lnTo>
                      <a:pt x="5662" y="2176"/>
                    </a:lnTo>
                    <a:lnTo>
                      <a:pt x="5597" y="1980"/>
                    </a:lnTo>
                    <a:lnTo>
                      <a:pt x="5611" y="1862"/>
                    </a:lnTo>
                    <a:lnTo>
                      <a:pt x="5506" y="1621"/>
                    </a:lnTo>
                    <a:lnTo>
                      <a:pt x="5292" y="1479"/>
                    </a:lnTo>
                    <a:lnTo>
                      <a:pt x="5260" y="1367"/>
                    </a:lnTo>
                    <a:close/>
                    <a:moveTo>
                      <a:pt x="2167" y="6881"/>
                    </a:moveTo>
                    <a:lnTo>
                      <a:pt x="2169" y="6959"/>
                    </a:lnTo>
                    <a:lnTo>
                      <a:pt x="2105" y="6913"/>
                    </a:lnTo>
                    <a:lnTo>
                      <a:pt x="2167" y="6881"/>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2">
                <a:extLst>
                  <a:ext uri="{FF2B5EF4-FFF2-40B4-BE49-F238E27FC236}">
                    <a16:creationId xmlns:a16="http://schemas.microsoft.com/office/drawing/2014/main" id="{F14B5734-5166-466A-A0A3-56A3B9ED5367}"/>
                  </a:ext>
                </a:extLst>
              </p:cNvPr>
              <p:cNvSpPr>
                <a:spLocks/>
              </p:cNvSpPr>
              <p:nvPr/>
            </p:nvSpPr>
            <p:spPr bwMode="auto">
              <a:xfrm>
                <a:off x="1489832" y="1796575"/>
                <a:ext cx="875724" cy="660289"/>
              </a:xfrm>
              <a:custGeom>
                <a:avLst/>
                <a:gdLst>
                  <a:gd name="T0" fmla="*/ 929 w 4337"/>
                  <a:gd name="T1" fmla="*/ 1191 h 3327"/>
                  <a:gd name="T2" fmla="*/ 814 w 4337"/>
                  <a:gd name="T3" fmla="*/ 659 h 3327"/>
                  <a:gd name="T4" fmla="*/ 597 w 4337"/>
                  <a:gd name="T5" fmla="*/ 560 h 3327"/>
                  <a:gd name="T6" fmla="*/ 335 w 4337"/>
                  <a:gd name="T7" fmla="*/ 624 h 3327"/>
                  <a:gd name="T8" fmla="*/ 0 w 4337"/>
                  <a:gd name="T9" fmla="*/ 570 h 3327"/>
                  <a:gd name="T10" fmla="*/ 111 w 4337"/>
                  <a:gd name="T11" fmla="*/ 766 h 3327"/>
                  <a:gd name="T12" fmla="*/ 129 w 4337"/>
                  <a:gd name="T13" fmla="*/ 1119 h 3327"/>
                  <a:gd name="T14" fmla="*/ 336 w 4337"/>
                  <a:gd name="T15" fmla="*/ 1676 h 3327"/>
                  <a:gd name="T16" fmla="*/ 377 w 4337"/>
                  <a:gd name="T17" fmla="*/ 1930 h 3327"/>
                  <a:gd name="T18" fmla="*/ 433 w 4337"/>
                  <a:gd name="T19" fmla="*/ 2366 h 3327"/>
                  <a:gd name="T20" fmla="*/ 581 w 4337"/>
                  <a:gd name="T21" fmla="*/ 2357 h 3327"/>
                  <a:gd name="T22" fmla="*/ 348 w 4337"/>
                  <a:gd name="T23" fmla="*/ 2465 h 3327"/>
                  <a:gd name="T24" fmla="*/ 562 w 4337"/>
                  <a:gd name="T25" fmla="*/ 2768 h 3327"/>
                  <a:gd name="T26" fmla="*/ 925 w 4337"/>
                  <a:gd name="T27" fmla="*/ 2697 h 3327"/>
                  <a:gd name="T28" fmla="*/ 1272 w 4337"/>
                  <a:gd name="T29" fmla="*/ 2829 h 3327"/>
                  <a:gd name="T30" fmla="*/ 1413 w 4337"/>
                  <a:gd name="T31" fmla="*/ 2831 h 3327"/>
                  <a:gd name="T32" fmla="*/ 1872 w 4337"/>
                  <a:gd name="T33" fmla="*/ 2737 h 3327"/>
                  <a:gd name="T34" fmla="*/ 1971 w 4337"/>
                  <a:gd name="T35" fmla="*/ 2665 h 3327"/>
                  <a:gd name="T36" fmla="*/ 2121 w 4337"/>
                  <a:gd name="T37" fmla="*/ 2884 h 3327"/>
                  <a:gd name="T38" fmla="*/ 2208 w 4337"/>
                  <a:gd name="T39" fmla="*/ 2972 h 3327"/>
                  <a:gd name="T40" fmla="*/ 2606 w 4337"/>
                  <a:gd name="T41" fmla="*/ 2847 h 3327"/>
                  <a:gd name="T42" fmla="*/ 2861 w 4337"/>
                  <a:gd name="T43" fmla="*/ 3233 h 3327"/>
                  <a:gd name="T44" fmla="*/ 3035 w 4337"/>
                  <a:gd name="T45" fmla="*/ 3305 h 3327"/>
                  <a:gd name="T46" fmla="*/ 3128 w 4337"/>
                  <a:gd name="T47" fmla="*/ 3327 h 3327"/>
                  <a:gd name="T48" fmla="*/ 3096 w 4337"/>
                  <a:gd name="T49" fmla="*/ 3110 h 3327"/>
                  <a:gd name="T50" fmla="*/ 3300 w 4337"/>
                  <a:gd name="T51" fmla="*/ 2829 h 3327"/>
                  <a:gd name="T52" fmla="*/ 3167 w 4337"/>
                  <a:gd name="T53" fmla="*/ 2572 h 3327"/>
                  <a:gd name="T54" fmla="*/ 3233 w 4337"/>
                  <a:gd name="T55" fmla="*/ 2404 h 3327"/>
                  <a:gd name="T56" fmla="*/ 3558 w 4337"/>
                  <a:gd name="T57" fmla="*/ 2280 h 3327"/>
                  <a:gd name="T58" fmla="*/ 3815 w 4337"/>
                  <a:gd name="T59" fmla="*/ 2288 h 3327"/>
                  <a:gd name="T60" fmla="*/ 3981 w 4337"/>
                  <a:gd name="T61" fmla="*/ 2007 h 3327"/>
                  <a:gd name="T62" fmla="*/ 3997 w 4337"/>
                  <a:gd name="T63" fmla="*/ 1765 h 3327"/>
                  <a:gd name="T64" fmla="*/ 4221 w 4337"/>
                  <a:gd name="T65" fmla="*/ 1491 h 3327"/>
                  <a:gd name="T66" fmla="*/ 4235 w 4337"/>
                  <a:gd name="T67" fmla="*/ 1175 h 3327"/>
                  <a:gd name="T68" fmla="*/ 4235 w 4337"/>
                  <a:gd name="T69" fmla="*/ 689 h 3327"/>
                  <a:gd name="T70" fmla="*/ 4225 w 4337"/>
                  <a:gd name="T71" fmla="*/ 310 h 3327"/>
                  <a:gd name="T72" fmla="*/ 3860 w 4337"/>
                  <a:gd name="T73" fmla="*/ 0 h 3327"/>
                  <a:gd name="T74" fmla="*/ 3542 w 4337"/>
                  <a:gd name="T75" fmla="*/ 228 h 3327"/>
                  <a:gd name="T76" fmla="*/ 2489 w 4337"/>
                  <a:gd name="T77" fmla="*/ 608 h 3327"/>
                  <a:gd name="T78" fmla="*/ 2371 w 4337"/>
                  <a:gd name="T79" fmla="*/ 1038 h 3327"/>
                  <a:gd name="T80" fmla="*/ 2632 w 4337"/>
                  <a:gd name="T81" fmla="*/ 1097 h 3327"/>
                  <a:gd name="T82" fmla="*/ 2385 w 4337"/>
                  <a:gd name="T83" fmla="*/ 1162 h 3327"/>
                  <a:gd name="T84" fmla="*/ 1965 w 4337"/>
                  <a:gd name="T85" fmla="*/ 1363 h 3327"/>
                  <a:gd name="T86" fmla="*/ 1359 w 4337"/>
                  <a:gd name="T87" fmla="*/ 1220 h 3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7" h="3327">
                    <a:moveTo>
                      <a:pt x="1084" y="1123"/>
                    </a:moveTo>
                    <a:lnTo>
                      <a:pt x="929" y="1191"/>
                    </a:lnTo>
                    <a:lnTo>
                      <a:pt x="743" y="886"/>
                    </a:lnTo>
                    <a:lnTo>
                      <a:pt x="814" y="659"/>
                    </a:lnTo>
                    <a:lnTo>
                      <a:pt x="785" y="579"/>
                    </a:lnTo>
                    <a:lnTo>
                      <a:pt x="597" y="560"/>
                    </a:lnTo>
                    <a:lnTo>
                      <a:pt x="524" y="612"/>
                    </a:lnTo>
                    <a:lnTo>
                      <a:pt x="335" y="624"/>
                    </a:lnTo>
                    <a:lnTo>
                      <a:pt x="6" y="490"/>
                    </a:lnTo>
                    <a:lnTo>
                      <a:pt x="0" y="570"/>
                    </a:lnTo>
                    <a:lnTo>
                      <a:pt x="95" y="624"/>
                    </a:lnTo>
                    <a:lnTo>
                      <a:pt x="111" y="766"/>
                    </a:lnTo>
                    <a:lnTo>
                      <a:pt x="55" y="824"/>
                    </a:lnTo>
                    <a:lnTo>
                      <a:pt x="129" y="1119"/>
                    </a:lnTo>
                    <a:lnTo>
                      <a:pt x="375" y="1383"/>
                    </a:lnTo>
                    <a:lnTo>
                      <a:pt x="336" y="1676"/>
                    </a:lnTo>
                    <a:lnTo>
                      <a:pt x="392" y="1756"/>
                    </a:lnTo>
                    <a:lnTo>
                      <a:pt x="377" y="1930"/>
                    </a:lnTo>
                    <a:lnTo>
                      <a:pt x="313" y="2094"/>
                    </a:lnTo>
                    <a:lnTo>
                      <a:pt x="433" y="2366"/>
                    </a:lnTo>
                    <a:lnTo>
                      <a:pt x="509" y="2404"/>
                    </a:lnTo>
                    <a:lnTo>
                      <a:pt x="581" y="2357"/>
                    </a:lnTo>
                    <a:lnTo>
                      <a:pt x="553" y="2444"/>
                    </a:lnTo>
                    <a:lnTo>
                      <a:pt x="348" y="2465"/>
                    </a:lnTo>
                    <a:lnTo>
                      <a:pt x="484" y="2741"/>
                    </a:lnTo>
                    <a:lnTo>
                      <a:pt x="562" y="2768"/>
                    </a:lnTo>
                    <a:lnTo>
                      <a:pt x="768" y="2632"/>
                    </a:lnTo>
                    <a:lnTo>
                      <a:pt x="925" y="2697"/>
                    </a:lnTo>
                    <a:lnTo>
                      <a:pt x="1175" y="2721"/>
                    </a:lnTo>
                    <a:lnTo>
                      <a:pt x="1272" y="2829"/>
                    </a:lnTo>
                    <a:lnTo>
                      <a:pt x="1341" y="2782"/>
                    </a:lnTo>
                    <a:lnTo>
                      <a:pt x="1413" y="2831"/>
                    </a:lnTo>
                    <a:lnTo>
                      <a:pt x="1609" y="2737"/>
                    </a:lnTo>
                    <a:lnTo>
                      <a:pt x="1872" y="2737"/>
                    </a:lnTo>
                    <a:lnTo>
                      <a:pt x="1891" y="2657"/>
                    </a:lnTo>
                    <a:lnTo>
                      <a:pt x="1971" y="2665"/>
                    </a:lnTo>
                    <a:lnTo>
                      <a:pt x="2028" y="2839"/>
                    </a:lnTo>
                    <a:lnTo>
                      <a:pt x="2121" y="2884"/>
                    </a:lnTo>
                    <a:lnTo>
                      <a:pt x="2121" y="2969"/>
                    </a:lnTo>
                    <a:lnTo>
                      <a:pt x="2208" y="2972"/>
                    </a:lnTo>
                    <a:lnTo>
                      <a:pt x="2526" y="2803"/>
                    </a:lnTo>
                    <a:lnTo>
                      <a:pt x="2606" y="2847"/>
                    </a:lnTo>
                    <a:lnTo>
                      <a:pt x="2651" y="3090"/>
                    </a:lnTo>
                    <a:lnTo>
                      <a:pt x="2861" y="3233"/>
                    </a:lnTo>
                    <a:lnTo>
                      <a:pt x="2944" y="3205"/>
                    </a:lnTo>
                    <a:lnTo>
                      <a:pt x="3035" y="3305"/>
                    </a:lnTo>
                    <a:lnTo>
                      <a:pt x="3127" y="3327"/>
                    </a:lnTo>
                    <a:lnTo>
                      <a:pt x="3128" y="3327"/>
                    </a:lnTo>
                    <a:lnTo>
                      <a:pt x="3127" y="3326"/>
                    </a:lnTo>
                    <a:lnTo>
                      <a:pt x="3096" y="3110"/>
                    </a:lnTo>
                    <a:lnTo>
                      <a:pt x="3314" y="2961"/>
                    </a:lnTo>
                    <a:lnTo>
                      <a:pt x="3300" y="2829"/>
                    </a:lnTo>
                    <a:lnTo>
                      <a:pt x="3303" y="2697"/>
                    </a:lnTo>
                    <a:lnTo>
                      <a:pt x="3167" y="2572"/>
                    </a:lnTo>
                    <a:lnTo>
                      <a:pt x="3163" y="2478"/>
                    </a:lnTo>
                    <a:lnTo>
                      <a:pt x="3233" y="2404"/>
                    </a:lnTo>
                    <a:lnTo>
                      <a:pt x="3405" y="2373"/>
                    </a:lnTo>
                    <a:lnTo>
                      <a:pt x="3558" y="2280"/>
                    </a:lnTo>
                    <a:lnTo>
                      <a:pt x="3641" y="2326"/>
                    </a:lnTo>
                    <a:lnTo>
                      <a:pt x="3815" y="2288"/>
                    </a:lnTo>
                    <a:lnTo>
                      <a:pt x="3807" y="2208"/>
                    </a:lnTo>
                    <a:lnTo>
                      <a:pt x="3981" y="2007"/>
                    </a:lnTo>
                    <a:lnTo>
                      <a:pt x="3930" y="1838"/>
                    </a:lnTo>
                    <a:lnTo>
                      <a:pt x="3997" y="1765"/>
                    </a:lnTo>
                    <a:lnTo>
                      <a:pt x="4107" y="1766"/>
                    </a:lnTo>
                    <a:lnTo>
                      <a:pt x="4221" y="1491"/>
                    </a:lnTo>
                    <a:lnTo>
                      <a:pt x="4337" y="1418"/>
                    </a:lnTo>
                    <a:lnTo>
                      <a:pt x="4235" y="1175"/>
                    </a:lnTo>
                    <a:lnTo>
                      <a:pt x="4275" y="943"/>
                    </a:lnTo>
                    <a:lnTo>
                      <a:pt x="4235" y="689"/>
                    </a:lnTo>
                    <a:lnTo>
                      <a:pt x="4323" y="554"/>
                    </a:lnTo>
                    <a:lnTo>
                      <a:pt x="4225" y="310"/>
                    </a:lnTo>
                    <a:lnTo>
                      <a:pt x="3861" y="1"/>
                    </a:lnTo>
                    <a:lnTo>
                      <a:pt x="3860" y="0"/>
                    </a:lnTo>
                    <a:lnTo>
                      <a:pt x="3855" y="9"/>
                    </a:lnTo>
                    <a:lnTo>
                      <a:pt x="3542" y="228"/>
                    </a:lnTo>
                    <a:lnTo>
                      <a:pt x="2901" y="386"/>
                    </a:lnTo>
                    <a:lnTo>
                      <a:pt x="2489" y="608"/>
                    </a:lnTo>
                    <a:lnTo>
                      <a:pt x="2322" y="974"/>
                    </a:lnTo>
                    <a:lnTo>
                      <a:pt x="2371" y="1038"/>
                    </a:lnTo>
                    <a:lnTo>
                      <a:pt x="2627" y="1096"/>
                    </a:lnTo>
                    <a:lnTo>
                      <a:pt x="2632" y="1097"/>
                    </a:lnTo>
                    <a:lnTo>
                      <a:pt x="2587" y="1115"/>
                    </a:lnTo>
                    <a:lnTo>
                      <a:pt x="2385" y="1162"/>
                    </a:lnTo>
                    <a:lnTo>
                      <a:pt x="2244" y="1284"/>
                    </a:lnTo>
                    <a:lnTo>
                      <a:pt x="1965" y="1363"/>
                    </a:lnTo>
                    <a:lnTo>
                      <a:pt x="1720" y="1260"/>
                    </a:lnTo>
                    <a:lnTo>
                      <a:pt x="1359" y="1220"/>
                    </a:lnTo>
                    <a:lnTo>
                      <a:pt x="1084" y="1123"/>
                    </a:lnTo>
                    <a:close/>
                  </a:path>
                </a:pathLst>
              </a:custGeom>
              <a:solidFill>
                <a:schemeClr val="bg2">
                  <a:lumMod val="75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3">
                <a:extLst>
                  <a:ext uri="{FF2B5EF4-FFF2-40B4-BE49-F238E27FC236}">
                    <a16:creationId xmlns:a16="http://schemas.microsoft.com/office/drawing/2014/main" id="{9ED1A2B6-F1FC-4ECE-A00C-76387C7A7578}"/>
                  </a:ext>
                </a:extLst>
              </p:cNvPr>
              <p:cNvSpPr>
                <a:spLocks/>
              </p:cNvSpPr>
              <p:nvPr/>
            </p:nvSpPr>
            <p:spPr bwMode="auto">
              <a:xfrm>
                <a:off x="784567" y="2177511"/>
                <a:ext cx="893497" cy="512677"/>
              </a:xfrm>
              <a:custGeom>
                <a:avLst/>
                <a:gdLst>
                  <a:gd name="T0" fmla="*/ 2497 w 4423"/>
                  <a:gd name="T1" fmla="*/ 703 h 2584"/>
                  <a:gd name="T2" fmla="*/ 2351 w 4423"/>
                  <a:gd name="T3" fmla="*/ 432 h 2584"/>
                  <a:gd name="T4" fmla="*/ 2153 w 4423"/>
                  <a:gd name="T5" fmla="*/ 104 h 2584"/>
                  <a:gd name="T6" fmla="*/ 2056 w 4423"/>
                  <a:gd name="T7" fmla="*/ 10 h 2584"/>
                  <a:gd name="T8" fmla="*/ 1648 w 4423"/>
                  <a:gd name="T9" fmla="*/ 106 h 2584"/>
                  <a:gd name="T10" fmla="*/ 1466 w 4423"/>
                  <a:gd name="T11" fmla="*/ 319 h 2584"/>
                  <a:gd name="T12" fmla="*/ 1149 w 4423"/>
                  <a:gd name="T13" fmla="*/ 265 h 2584"/>
                  <a:gd name="T14" fmla="*/ 1020 w 4423"/>
                  <a:gd name="T15" fmla="*/ 379 h 2584"/>
                  <a:gd name="T16" fmla="*/ 556 w 4423"/>
                  <a:gd name="T17" fmla="*/ 238 h 2584"/>
                  <a:gd name="T18" fmla="*/ 95 w 4423"/>
                  <a:gd name="T19" fmla="*/ 412 h 2584"/>
                  <a:gd name="T20" fmla="*/ 50 w 4423"/>
                  <a:gd name="T21" fmla="*/ 809 h 2584"/>
                  <a:gd name="T22" fmla="*/ 560 w 4423"/>
                  <a:gd name="T23" fmla="*/ 705 h 2584"/>
                  <a:gd name="T24" fmla="*/ 610 w 4423"/>
                  <a:gd name="T25" fmla="*/ 813 h 2584"/>
                  <a:gd name="T26" fmla="*/ 591 w 4423"/>
                  <a:gd name="T27" fmla="*/ 951 h 2584"/>
                  <a:gd name="T28" fmla="*/ 562 w 4423"/>
                  <a:gd name="T29" fmla="*/ 915 h 2584"/>
                  <a:gd name="T30" fmla="*/ 237 w 4423"/>
                  <a:gd name="T31" fmla="*/ 842 h 2584"/>
                  <a:gd name="T32" fmla="*/ 313 w 4423"/>
                  <a:gd name="T33" fmla="*/ 1020 h 2584"/>
                  <a:gd name="T34" fmla="*/ 576 w 4423"/>
                  <a:gd name="T35" fmla="*/ 1210 h 2584"/>
                  <a:gd name="T36" fmla="*/ 95 w 4423"/>
                  <a:gd name="T37" fmla="*/ 1280 h 2584"/>
                  <a:gd name="T38" fmla="*/ 434 w 4423"/>
                  <a:gd name="T39" fmla="*/ 1635 h 2584"/>
                  <a:gd name="T40" fmla="*/ 720 w 4423"/>
                  <a:gd name="T41" fmla="*/ 1693 h 2584"/>
                  <a:gd name="T42" fmla="*/ 698 w 4423"/>
                  <a:gd name="T43" fmla="*/ 1596 h 2584"/>
                  <a:gd name="T44" fmla="*/ 779 w 4423"/>
                  <a:gd name="T45" fmla="*/ 1585 h 2584"/>
                  <a:gd name="T46" fmla="*/ 806 w 4423"/>
                  <a:gd name="T47" fmla="*/ 1738 h 2584"/>
                  <a:gd name="T48" fmla="*/ 1158 w 4423"/>
                  <a:gd name="T49" fmla="*/ 1843 h 2584"/>
                  <a:gd name="T50" fmla="*/ 1168 w 4423"/>
                  <a:gd name="T51" fmla="*/ 1843 h 2584"/>
                  <a:gd name="T52" fmla="*/ 1309 w 4423"/>
                  <a:gd name="T53" fmla="*/ 1917 h 2584"/>
                  <a:gd name="T54" fmla="*/ 1444 w 4423"/>
                  <a:gd name="T55" fmla="*/ 2007 h 2584"/>
                  <a:gd name="T56" fmla="*/ 1596 w 4423"/>
                  <a:gd name="T57" fmla="*/ 2012 h 2584"/>
                  <a:gd name="T58" fmla="*/ 1685 w 4423"/>
                  <a:gd name="T59" fmla="*/ 1948 h 2584"/>
                  <a:gd name="T60" fmla="*/ 1773 w 4423"/>
                  <a:gd name="T61" fmla="*/ 2131 h 2584"/>
                  <a:gd name="T62" fmla="*/ 1787 w 4423"/>
                  <a:gd name="T63" fmla="*/ 2213 h 2584"/>
                  <a:gd name="T64" fmla="*/ 1889 w 4423"/>
                  <a:gd name="T65" fmla="*/ 2468 h 2584"/>
                  <a:gd name="T66" fmla="*/ 2024 w 4423"/>
                  <a:gd name="T67" fmla="*/ 2294 h 2584"/>
                  <a:gd name="T68" fmla="*/ 2149 w 4423"/>
                  <a:gd name="T69" fmla="*/ 2319 h 2584"/>
                  <a:gd name="T70" fmla="*/ 2360 w 4423"/>
                  <a:gd name="T71" fmla="*/ 2332 h 2584"/>
                  <a:gd name="T72" fmla="*/ 2258 w 4423"/>
                  <a:gd name="T73" fmla="*/ 2489 h 2584"/>
                  <a:gd name="T74" fmla="*/ 2610 w 4423"/>
                  <a:gd name="T75" fmla="*/ 2510 h 2584"/>
                  <a:gd name="T76" fmla="*/ 3112 w 4423"/>
                  <a:gd name="T77" fmla="*/ 2279 h 2584"/>
                  <a:gd name="T78" fmla="*/ 3690 w 4423"/>
                  <a:gd name="T79" fmla="*/ 2087 h 2584"/>
                  <a:gd name="T80" fmla="*/ 4160 w 4423"/>
                  <a:gd name="T81" fmla="*/ 2015 h 2584"/>
                  <a:gd name="T82" fmla="*/ 4369 w 4423"/>
                  <a:gd name="T83" fmla="*/ 1198 h 2584"/>
                  <a:gd name="T84" fmla="*/ 4258 w 4423"/>
                  <a:gd name="T85" fmla="*/ 714 h 2584"/>
                  <a:gd name="T86" fmla="*/ 3838 w 4423"/>
                  <a:gd name="T87" fmla="*/ 547 h 2584"/>
                  <a:gd name="T88" fmla="*/ 3418 w 4423"/>
                  <a:gd name="T89" fmla="*/ 407 h 2584"/>
                  <a:gd name="T90" fmla="*/ 3310 w 4423"/>
                  <a:gd name="T91" fmla="*/ 626 h 2584"/>
                  <a:gd name="T92" fmla="*/ 3176 w 4423"/>
                  <a:gd name="T93" fmla="*/ 551 h 2584"/>
                  <a:gd name="T94" fmla="*/ 2941 w 4423"/>
                  <a:gd name="T95" fmla="*/ 513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23" h="2584">
                    <a:moveTo>
                      <a:pt x="2910" y="437"/>
                    </a:moveTo>
                    <a:lnTo>
                      <a:pt x="2807" y="446"/>
                    </a:lnTo>
                    <a:lnTo>
                      <a:pt x="2497" y="703"/>
                    </a:lnTo>
                    <a:lnTo>
                      <a:pt x="2471" y="598"/>
                    </a:lnTo>
                    <a:lnTo>
                      <a:pt x="2354" y="522"/>
                    </a:lnTo>
                    <a:lnTo>
                      <a:pt x="2351" y="432"/>
                    </a:lnTo>
                    <a:lnTo>
                      <a:pt x="2220" y="205"/>
                    </a:lnTo>
                    <a:lnTo>
                      <a:pt x="2135" y="187"/>
                    </a:lnTo>
                    <a:lnTo>
                      <a:pt x="2153" y="104"/>
                    </a:lnTo>
                    <a:lnTo>
                      <a:pt x="2066" y="115"/>
                    </a:lnTo>
                    <a:lnTo>
                      <a:pt x="2017" y="201"/>
                    </a:lnTo>
                    <a:lnTo>
                      <a:pt x="2056" y="10"/>
                    </a:lnTo>
                    <a:lnTo>
                      <a:pt x="1919" y="103"/>
                    </a:lnTo>
                    <a:lnTo>
                      <a:pt x="1904" y="0"/>
                    </a:lnTo>
                    <a:lnTo>
                      <a:pt x="1648" y="106"/>
                    </a:lnTo>
                    <a:lnTo>
                      <a:pt x="1606" y="35"/>
                    </a:lnTo>
                    <a:lnTo>
                      <a:pt x="1475" y="140"/>
                    </a:lnTo>
                    <a:lnTo>
                      <a:pt x="1466" y="319"/>
                    </a:lnTo>
                    <a:lnTo>
                      <a:pt x="1372" y="334"/>
                    </a:lnTo>
                    <a:lnTo>
                      <a:pt x="1230" y="247"/>
                    </a:lnTo>
                    <a:lnTo>
                      <a:pt x="1149" y="265"/>
                    </a:lnTo>
                    <a:lnTo>
                      <a:pt x="1131" y="363"/>
                    </a:lnTo>
                    <a:lnTo>
                      <a:pt x="1067" y="285"/>
                    </a:lnTo>
                    <a:lnTo>
                      <a:pt x="1020" y="379"/>
                    </a:lnTo>
                    <a:lnTo>
                      <a:pt x="1016" y="191"/>
                    </a:lnTo>
                    <a:lnTo>
                      <a:pt x="600" y="314"/>
                    </a:lnTo>
                    <a:lnTo>
                      <a:pt x="556" y="238"/>
                    </a:lnTo>
                    <a:lnTo>
                      <a:pt x="261" y="398"/>
                    </a:lnTo>
                    <a:lnTo>
                      <a:pt x="336" y="437"/>
                    </a:lnTo>
                    <a:lnTo>
                      <a:pt x="95" y="412"/>
                    </a:lnTo>
                    <a:lnTo>
                      <a:pt x="40" y="482"/>
                    </a:lnTo>
                    <a:lnTo>
                      <a:pt x="0" y="742"/>
                    </a:lnTo>
                    <a:lnTo>
                      <a:pt x="50" y="809"/>
                    </a:lnTo>
                    <a:lnTo>
                      <a:pt x="130" y="775"/>
                    </a:lnTo>
                    <a:lnTo>
                      <a:pt x="206" y="810"/>
                    </a:lnTo>
                    <a:lnTo>
                      <a:pt x="560" y="705"/>
                    </a:lnTo>
                    <a:lnTo>
                      <a:pt x="453" y="756"/>
                    </a:lnTo>
                    <a:lnTo>
                      <a:pt x="438" y="854"/>
                    </a:lnTo>
                    <a:lnTo>
                      <a:pt x="610" y="813"/>
                    </a:lnTo>
                    <a:lnTo>
                      <a:pt x="598" y="895"/>
                    </a:lnTo>
                    <a:lnTo>
                      <a:pt x="681" y="931"/>
                    </a:lnTo>
                    <a:lnTo>
                      <a:pt x="591" y="951"/>
                    </a:lnTo>
                    <a:lnTo>
                      <a:pt x="774" y="1028"/>
                    </a:lnTo>
                    <a:lnTo>
                      <a:pt x="601" y="987"/>
                    </a:lnTo>
                    <a:lnTo>
                      <a:pt x="562" y="915"/>
                    </a:lnTo>
                    <a:lnTo>
                      <a:pt x="453" y="946"/>
                    </a:lnTo>
                    <a:lnTo>
                      <a:pt x="286" y="911"/>
                    </a:lnTo>
                    <a:lnTo>
                      <a:pt x="237" y="842"/>
                    </a:lnTo>
                    <a:lnTo>
                      <a:pt x="192" y="948"/>
                    </a:lnTo>
                    <a:lnTo>
                      <a:pt x="263" y="1099"/>
                    </a:lnTo>
                    <a:lnTo>
                      <a:pt x="313" y="1020"/>
                    </a:lnTo>
                    <a:lnTo>
                      <a:pt x="394" y="1027"/>
                    </a:lnTo>
                    <a:lnTo>
                      <a:pt x="551" y="1117"/>
                    </a:lnTo>
                    <a:lnTo>
                      <a:pt x="576" y="1210"/>
                    </a:lnTo>
                    <a:lnTo>
                      <a:pt x="531" y="1283"/>
                    </a:lnTo>
                    <a:lnTo>
                      <a:pt x="460" y="1244"/>
                    </a:lnTo>
                    <a:lnTo>
                      <a:pt x="95" y="1280"/>
                    </a:lnTo>
                    <a:lnTo>
                      <a:pt x="50" y="1351"/>
                    </a:lnTo>
                    <a:lnTo>
                      <a:pt x="327" y="1456"/>
                    </a:lnTo>
                    <a:lnTo>
                      <a:pt x="434" y="1635"/>
                    </a:lnTo>
                    <a:lnTo>
                      <a:pt x="403" y="1795"/>
                    </a:lnTo>
                    <a:lnTo>
                      <a:pt x="614" y="1814"/>
                    </a:lnTo>
                    <a:lnTo>
                      <a:pt x="720" y="1693"/>
                    </a:lnTo>
                    <a:lnTo>
                      <a:pt x="721" y="1681"/>
                    </a:lnTo>
                    <a:lnTo>
                      <a:pt x="720" y="1679"/>
                    </a:lnTo>
                    <a:lnTo>
                      <a:pt x="698" y="1596"/>
                    </a:lnTo>
                    <a:lnTo>
                      <a:pt x="729" y="1592"/>
                    </a:lnTo>
                    <a:lnTo>
                      <a:pt x="738" y="1502"/>
                    </a:lnTo>
                    <a:lnTo>
                      <a:pt x="779" y="1585"/>
                    </a:lnTo>
                    <a:lnTo>
                      <a:pt x="729" y="1592"/>
                    </a:lnTo>
                    <a:lnTo>
                      <a:pt x="721" y="1681"/>
                    </a:lnTo>
                    <a:lnTo>
                      <a:pt x="806" y="1738"/>
                    </a:lnTo>
                    <a:lnTo>
                      <a:pt x="939" y="1690"/>
                    </a:lnTo>
                    <a:lnTo>
                      <a:pt x="1077" y="1862"/>
                    </a:lnTo>
                    <a:lnTo>
                      <a:pt x="1158" y="1843"/>
                    </a:lnTo>
                    <a:lnTo>
                      <a:pt x="1158" y="1761"/>
                    </a:lnTo>
                    <a:lnTo>
                      <a:pt x="1168" y="1842"/>
                    </a:lnTo>
                    <a:lnTo>
                      <a:pt x="1168" y="1843"/>
                    </a:lnTo>
                    <a:lnTo>
                      <a:pt x="1244" y="1816"/>
                    </a:lnTo>
                    <a:lnTo>
                      <a:pt x="1225" y="1898"/>
                    </a:lnTo>
                    <a:lnTo>
                      <a:pt x="1309" y="1917"/>
                    </a:lnTo>
                    <a:lnTo>
                      <a:pt x="1418" y="1872"/>
                    </a:lnTo>
                    <a:lnTo>
                      <a:pt x="1425" y="1784"/>
                    </a:lnTo>
                    <a:lnTo>
                      <a:pt x="1444" y="2007"/>
                    </a:lnTo>
                    <a:lnTo>
                      <a:pt x="1517" y="2052"/>
                    </a:lnTo>
                    <a:lnTo>
                      <a:pt x="1596" y="2014"/>
                    </a:lnTo>
                    <a:lnTo>
                      <a:pt x="1596" y="2012"/>
                    </a:lnTo>
                    <a:lnTo>
                      <a:pt x="1583" y="1843"/>
                    </a:lnTo>
                    <a:lnTo>
                      <a:pt x="1600" y="1931"/>
                    </a:lnTo>
                    <a:lnTo>
                      <a:pt x="1685" y="1948"/>
                    </a:lnTo>
                    <a:lnTo>
                      <a:pt x="1623" y="2010"/>
                    </a:lnTo>
                    <a:lnTo>
                      <a:pt x="1666" y="2086"/>
                    </a:lnTo>
                    <a:lnTo>
                      <a:pt x="1773" y="2131"/>
                    </a:lnTo>
                    <a:lnTo>
                      <a:pt x="1850" y="2096"/>
                    </a:lnTo>
                    <a:lnTo>
                      <a:pt x="1779" y="2133"/>
                    </a:lnTo>
                    <a:lnTo>
                      <a:pt x="1787" y="2213"/>
                    </a:lnTo>
                    <a:lnTo>
                      <a:pt x="1849" y="2294"/>
                    </a:lnTo>
                    <a:lnTo>
                      <a:pt x="1825" y="2401"/>
                    </a:lnTo>
                    <a:lnTo>
                      <a:pt x="1889" y="2468"/>
                    </a:lnTo>
                    <a:lnTo>
                      <a:pt x="1854" y="2386"/>
                    </a:lnTo>
                    <a:lnTo>
                      <a:pt x="1934" y="2316"/>
                    </a:lnTo>
                    <a:lnTo>
                      <a:pt x="2024" y="2294"/>
                    </a:lnTo>
                    <a:lnTo>
                      <a:pt x="2095" y="2347"/>
                    </a:lnTo>
                    <a:lnTo>
                      <a:pt x="2059" y="2177"/>
                    </a:lnTo>
                    <a:lnTo>
                      <a:pt x="2149" y="2319"/>
                    </a:lnTo>
                    <a:lnTo>
                      <a:pt x="2191" y="2244"/>
                    </a:lnTo>
                    <a:lnTo>
                      <a:pt x="2298" y="2262"/>
                    </a:lnTo>
                    <a:lnTo>
                      <a:pt x="2360" y="2332"/>
                    </a:lnTo>
                    <a:lnTo>
                      <a:pt x="2302" y="2403"/>
                    </a:lnTo>
                    <a:lnTo>
                      <a:pt x="2120" y="2379"/>
                    </a:lnTo>
                    <a:lnTo>
                      <a:pt x="2258" y="2489"/>
                    </a:lnTo>
                    <a:lnTo>
                      <a:pt x="2618" y="2461"/>
                    </a:lnTo>
                    <a:lnTo>
                      <a:pt x="2696" y="2504"/>
                    </a:lnTo>
                    <a:lnTo>
                      <a:pt x="2610" y="2510"/>
                    </a:lnTo>
                    <a:lnTo>
                      <a:pt x="2655" y="2584"/>
                    </a:lnTo>
                    <a:lnTo>
                      <a:pt x="3101" y="2453"/>
                    </a:lnTo>
                    <a:lnTo>
                      <a:pt x="3112" y="2279"/>
                    </a:lnTo>
                    <a:lnTo>
                      <a:pt x="3263" y="2181"/>
                    </a:lnTo>
                    <a:lnTo>
                      <a:pt x="3643" y="2169"/>
                    </a:lnTo>
                    <a:lnTo>
                      <a:pt x="3690" y="2087"/>
                    </a:lnTo>
                    <a:lnTo>
                      <a:pt x="3950" y="1974"/>
                    </a:lnTo>
                    <a:lnTo>
                      <a:pt x="4147" y="2077"/>
                    </a:lnTo>
                    <a:lnTo>
                      <a:pt x="4160" y="2015"/>
                    </a:lnTo>
                    <a:lnTo>
                      <a:pt x="4264" y="1765"/>
                    </a:lnTo>
                    <a:lnTo>
                      <a:pt x="4423" y="1700"/>
                    </a:lnTo>
                    <a:lnTo>
                      <a:pt x="4369" y="1198"/>
                    </a:lnTo>
                    <a:lnTo>
                      <a:pt x="4412" y="1130"/>
                    </a:lnTo>
                    <a:lnTo>
                      <a:pt x="4415" y="779"/>
                    </a:lnTo>
                    <a:lnTo>
                      <a:pt x="4258" y="714"/>
                    </a:lnTo>
                    <a:lnTo>
                      <a:pt x="4052" y="850"/>
                    </a:lnTo>
                    <a:lnTo>
                      <a:pt x="3974" y="823"/>
                    </a:lnTo>
                    <a:lnTo>
                      <a:pt x="3838" y="547"/>
                    </a:lnTo>
                    <a:lnTo>
                      <a:pt x="3504" y="549"/>
                    </a:lnTo>
                    <a:lnTo>
                      <a:pt x="3513" y="385"/>
                    </a:lnTo>
                    <a:lnTo>
                      <a:pt x="3418" y="407"/>
                    </a:lnTo>
                    <a:lnTo>
                      <a:pt x="3303" y="518"/>
                    </a:lnTo>
                    <a:lnTo>
                      <a:pt x="3377" y="680"/>
                    </a:lnTo>
                    <a:lnTo>
                      <a:pt x="3310" y="626"/>
                    </a:lnTo>
                    <a:lnTo>
                      <a:pt x="3259" y="496"/>
                    </a:lnTo>
                    <a:lnTo>
                      <a:pt x="3177" y="496"/>
                    </a:lnTo>
                    <a:lnTo>
                      <a:pt x="3176" y="551"/>
                    </a:lnTo>
                    <a:lnTo>
                      <a:pt x="3058" y="562"/>
                    </a:lnTo>
                    <a:lnTo>
                      <a:pt x="3030" y="471"/>
                    </a:lnTo>
                    <a:lnTo>
                      <a:pt x="2941" y="513"/>
                    </a:lnTo>
                    <a:lnTo>
                      <a:pt x="2910" y="437"/>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4">
                <a:extLst>
                  <a:ext uri="{FF2B5EF4-FFF2-40B4-BE49-F238E27FC236}">
                    <a16:creationId xmlns:a16="http://schemas.microsoft.com/office/drawing/2014/main" id="{2A890BFB-A386-4C32-9F67-57D4755B7B01}"/>
                  </a:ext>
                </a:extLst>
              </p:cNvPr>
              <p:cNvSpPr>
                <a:spLocks/>
              </p:cNvSpPr>
              <p:nvPr/>
            </p:nvSpPr>
            <p:spPr bwMode="auto">
              <a:xfrm>
                <a:off x="1295137" y="2324329"/>
                <a:ext cx="838562" cy="797584"/>
              </a:xfrm>
              <a:custGeom>
                <a:avLst/>
                <a:gdLst>
                  <a:gd name="T0" fmla="*/ 1115 w 4149"/>
                  <a:gd name="T1" fmla="*/ 1430 h 4022"/>
                  <a:gd name="T2" fmla="*/ 584 w 4149"/>
                  <a:gd name="T3" fmla="*/ 1540 h 4022"/>
                  <a:gd name="T4" fmla="*/ 127 w 4149"/>
                  <a:gd name="T5" fmla="*/ 1845 h 4022"/>
                  <a:gd name="T6" fmla="*/ 68 w 4149"/>
                  <a:gd name="T7" fmla="*/ 2149 h 4022"/>
                  <a:gd name="T8" fmla="*/ 302 w 4149"/>
                  <a:gd name="T9" fmla="*/ 2236 h 4022"/>
                  <a:gd name="T10" fmla="*/ 654 w 4149"/>
                  <a:gd name="T11" fmla="*/ 2113 h 4022"/>
                  <a:gd name="T12" fmla="*/ 439 w 4149"/>
                  <a:gd name="T13" fmla="*/ 2380 h 4022"/>
                  <a:gd name="T14" fmla="*/ 524 w 4149"/>
                  <a:gd name="T15" fmla="*/ 2478 h 4022"/>
                  <a:gd name="T16" fmla="*/ 436 w 4149"/>
                  <a:gd name="T17" fmla="*/ 2863 h 4022"/>
                  <a:gd name="T18" fmla="*/ 751 w 4149"/>
                  <a:gd name="T19" fmla="*/ 3345 h 4022"/>
                  <a:gd name="T20" fmla="*/ 1046 w 4149"/>
                  <a:gd name="T21" fmla="*/ 3743 h 4022"/>
                  <a:gd name="T22" fmla="*/ 1230 w 4149"/>
                  <a:gd name="T23" fmla="*/ 3877 h 4022"/>
                  <a:gd name="T24" fmla="*/ 1538 w 4149"/>
                  <a:gd name="T25" fmla="*/ 4022 h 4022"/>
                  <a:gd name="T26" fmla="*/ 1641 w 4149"/>
                  <a:gd name="T27" fmla="*/ 3954 h 4022"/>
                  <a:gd name="T28" fmla="*/ 1856 w 4149"/>
                  <a:gd name="T29" fmla="*/ 3940 h 4022"/>
                  <a:gd name="T30" fmla="*/ 2113 w 4149"/>
                  <a:gd name="T31" fmla="*/ 3983 h 4022"/>
                  <a:gd name="T32" fmla="*/ 2303 w 4149"/>
                  <a:gd name="T33" fmla="*/ 3797 h 4022"/>
                  <a:gd name="T34" fmla="*/ 2173 w 4149"/>
                  <a:gd name="T35" fmla="*/ 3063 h 4022"/>
                  <a:gd name="T36" fmla="*/ 1986 w 4149"/>
                  <a:gd name="T37" fmla="*/ 2779 h 4022"/>
                  <a:gd name="T38" fmla="*/ 2447 w 4149"/>
                  <a:gd name="T39" fmla="*/ 2618 h 4022"/>
                  <a:gd name="T40" fmla="*/ 2889 w 4149"/>
                  <a:gd name="T41" fmla="*/ 2590 h 4022"/>
                  <a:gd name="T42" fmla="*/ 3148 w 4149"/>
                  <a:gd name="T43" fmla="*/ 2483 h 4022"/>
                  <a:gd name="T44" fmla="*/ 3313 w 4149"/>
                  <a:gd name="T45" fmla="*/ 2039 h 4022"/>
                  <a:gd name="T46" fmla="*/ 3384 w 4149"/>
                  <a:gd name="T47" fmla="*/ 1701 h 4022"/>
                  <a:gd name="T48" fmla="*/ 3546 w 4149"/>
                  <a:gd name="T49" fmla="*/ 1679 h 4022"/>
                  <a:gd name="T50" fmla="*/ 3849 w 4149"/>
                  <a:gd name="T51" fmla="*/ 1558 h 4022"/>
                  <a:gd name="T52" fmla="*/ 3960 w 4149"/>
                  <a:gd name="T53" fmla="*/ 1427 h 4022"/>
                  <a:gd name="T54" fmla="*/ 4130 w 4149"/>
                  <a:gd name="T55" fmla="*/ 959 h 4022"/>
                  <a:gd name="T56" fmla="*/ 4138 w 4149"/>
                  <a:gd name="T57" fmla="*/ 834 h 4022"/>
                  <a:gd name="T58" fmla="*/ 4149 w 4149"/>
                  <a:gd name="T59" fmla="*/ 780 h 4022"/>
                  <a:gd name="T60" fmla="*/ 4089 w 4149"/>
                  <a:gd name="T61" fmla="*/ 670 h 4022"/>
                  <a:gd name="T62" fmla="*/ 3906 w 4149"/>
                  <a:gd name="T63" fmla="*/ 548 h 4022"/>
                  <a:gd name="T64" fmla="*/ 3613 w 4149"/>
                  <a:gd name="T65" fmla="*/ 433 h 4022"/>
                  <a:gd name="T66" fmla="*/ 3488 w 4149"/>
                  <a:gd name="T67" fmla="*/ 146 h 4022"/>
                  <a:gd name="T68" fmla="*/ 3083 w 4149"/>
                  <a:gd name="T69" fmla="*/ 312 h 4022"/>
                  <a:gd name="T70" fmla="*/ 2990 w 4149"/>
                  <a:gd name="T71" fmla="*/ 182 h 4022"/>
                  <a:gd name="T72" fmla="*/ 2853 w 4149"/>
                  <a:gd name="T73" fmla="*/ 0 h 4022"/>
                  <a:gd name="T74" fmla="*/ 2571 w 4149"/>
                  <a:gd name="T75" fmla="*/ 80 h 4022"/>
                  <a:gd name="T76" fmla="*/ 2303 w 4149"/>
                  <a:gd name="T77" fmla="*/ 125 h 4022"/>
                  <a:gd name="T78" fmla="*/ 2137 w 4149"/>
                  <a:gd name="T79" fmla="*/ 64 h 4022"/>
                  <a:gd name="T80" fmla="*/ 1884 w 4149"/>
                  <a:gd name="T81" fmla="*/ 391 h 4022"/>
                  <a:gd name="T82" fmla="*/ 1895 w 4149"/>
                  <a:gd name="T83" fmla="*/ 961 h 4022"/>
                  <a:gd name="T84" fmla="*/ 1632 w 4149"/>
                  <a:gd name="T85" fmla="*/ 1276 h 4022"/>
                  <a:gd name="T86" fmla="*/ 1422 w 4149"/>
                  <a:gd name="T87" fmla="*/ 1235 h 4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9" h="4022">
                    <a:moveTo>
                      <a:pt x="1162" y="1348"/>
                    </a:moveTo>
                    <a:lnTo>
                      <a:pt x="1115" y="1430"/>
                    </a:lnTo>
                    <a:lnTo>
                      <a:pt x="735" y="1442"/>
                    </a:lnTo>
                    <a:lnTo>
                      <a:pt x="584" y="1540"/>
                    </a:lnTo>
                    <a:lnTo>
                      <a:pt x="573" y="1714"/>
                    </a:lnTo>
                    <a:lnTo>
                      <a:pt x="127" y="1845"/>
                    </a:lnTo>
                    <a:lnTo>
                      <a:pt x="0" y="1970"/>
                    </a:lnTo>
                    <a:lnTo>
                      <a:pt x="68" y="2149"/>
                    </a:lnTo>
                    <a:lnTo>
                      <a:pt x="243" y="2179"/>
                    </a:lnTo>
                    <a:lnTo>
                      <a:pt x="302" y="2236"/>
                    </a:lnTo>
                    <a:lnTo>
                      <a:pt x="445" y="2131"/>
                    </a:lnTo>
                    <a:lnTo>
                      <a:pt x="654" y="2113"/>
                    </a:lnTo>
                    <a:lnTo>
                      <a:pt x="458" y="2188"/>
                    </a:lnTo>
                    <a:lnTo>
                      <a:pt x="439" y="2380"/>
                    </a:lnTo>
                    <a:lnTo>
                      <a:pt x="353" y="2417"/>
                    </a:lnTo>
                    <a:lnTo>
                      <a:pt x="524" y="2478"/>
                    </a:lnTo>
                    <a:lnTo>
                      <a:pt x="663" y="2623"/>
                    </a:lnTo>
                    <a:lnTo>
                      <a:pt x="436" y="2863"/>
                    </a:lnTo>
                    <a:lnTo>
                      <a:pt x="449" y="2992"/>
                    </a:lnTo>
                    <a:lnTo>
                      <a:pt x="751" y="3345"/>
                    </a:lnTo>
                    <a:lnTo>
                      <a:pt x="811" y="3548"/>
                    </a:lnTo>
                    <a:lnTo>
                      <a:pt x="1046" y="3743"/>
                    </a:lnTo>
                    <a:lnTo>
                      <a:pt x="1185" y="3775"/>
                    </a:lnTo>
                    <a:lnTo>
                      <a:pt x="1230" y="3877"/>
                    </a:lnTo>
                    <a:lnTo>
                      <a:pt x="1403" y="3910"/>
                    </a:lnTo>
                    <a:lnTo>
                      <a:pt x="1538" y="4022"/>
                    </a:lnTo>
                    <a:lnTo>
                      <a:pt x="1559" y="3941"/>
                    </a:lnTo>
                    <a:lnTo>
                      <a:pt x="1641" y="3954"/>
                    </a:lnTo>
                    <a:lnTo>
                      <a:pt x="1896" y="3855"/>
                    </a:lnTo>
                    <a:lnTo>
                      <a:pt x="1856" y="3940"/>
                    </a:lnTo>
                    <a:lnTo>
                      <a:pt x="2044" y="3932"/>
                    </a:lnTo>
                    <a:lnTo>
                      <a:pt x="2113" y="3983"/>
                    </a:lnTo>
                    <a:lnTo>
                      <a:pt x="2375" y="3854"/>
                    </a:lnTo>
                    <a:lnTo>
                      <a:pt x="2303" y="3797"/>
                    </a:lnTo>
                    <a:lnTo>
                      <a:pt x="2311" y="3582"/>
                    </a:lnTo>
                    <a:lnTo>
                      <a:pt x="2173" y="3063"/>
                    </a:lnTo>
                    <a:lnTo>
                      <a:pt x="2051" y="2944"/>
                    </a:lnTo>
                    <a:lnTo>
                      <a:pt x="1986" y="2779"/>
                    </a:lnTo>
                    <a:lnTo>
                      <a:pt x="2341" y="2756"/>
                    </a:lnTo>
                    <a:lnTo>
                      <a:pt x="2447" y="2618"/>
                    </a:lnTo>
                    <a:lnTo>
                      <a:pt x="2610" y="2595"/>
                    </a:lnTo>
                    <a:lnTo>
                      <a:pt x="2889" y="2590"/>
                    </a:lnTo>
                    <a:lnTo>
                      <a:pt x="2954" y="2656"/>
                    </a:lnTo>
                    <a:lnTo>
                      <a:pt x="3148" y="2483"/>
                    </a:lnTo>
                    <a:lnTo>
                      <a:pt x="3147" y="2482"/>
                    </a:lnTo>
                    <a:lnTo>
                      <a:pt x="3313" y="2039"/>
                    </a:lnTo>
                    <a:lnTo>
                      <a:pt x="3362" y="1771"/>
                    </a:lnTo>
                    <a:lnTo>
                      <a:pt x="3384" y="1701"/>
                    </a:lnTo>
                    <a:lnTo>
                      <a:pt x="3561" y="1774"/>
                    </a:lnTo>
                    <a:lnTo>
                      <a:pt x="3546" y="1679"/>
                    </a:lnTo>
                    <a:lnTo>
                      <a:pt x="3628" y="1688"/>
                    </a:lnTo>
                    <a:lnTo>
                      <a:pt x="3849" y="1558"/>
                    </a:lnTo>
                    <a:lnTo>
                      <a:pt x="3867" y="1456"/>
                    </a:lnTo>
                    <a:lnTo>
                      <a:pt x="3960" y="1427"/>
                    </a:lnTo>
                    <a:lnTo>
                      <a:pt x="4140" y="1119"/>
                    </a:lnTo>
                    <a:lnTo>
                      <a:pt x="4130" y="959"/>
                    </a:lnTo>
                    <a:lnTo>
                      <a:pt x="4080" y="893"/>
                    </a:lnTo>
                    <a:lnTo>
                      <a:pt x="4138" y="834"/>
                    </a:lnTo>
                    <a:lnTo>
                      <a:pt x="4138" y="833"/>
                    </a:lnTo>
                    <a:lnTo>
                      <a:pt x="4149" y="780"/>
                    </a:lnTo>
                    <a:lnTo>
                      <a:pt x="4090" y="670"/>
                    </a:lnTo>
                    <a:lnTo>
                      <a:pt x="4089" y="670"/>
                    </a:lnTo>
                    <a:lnTo>
                      <a:pt x="3997" y="648"/>
                    </a:lnTo>
                    <a:lnTo>
                      <a:pt x="3906" y="548"/>
                    </a:lnTo>
                    <a:lnTo>
                      <a:pt x="3823" y="576"/>
                    </a:lnTo>
                    <a:lnTo>
                      <a:pt x="3613" y="433"/>
                    </a:lnTo>
                    <a:lnTo>
                      <a:pt x="3568" y="190"/>
                    </a:lnTo>
                    <a:lnTo>
                      <a:pt x="3488" y="146"/>
                    </a:lnTo>
                    <a:lnTo>
                      <a:pt x="3170" y="315"/>
                    </a:lnTo>
                    <a:lnTo>
                      <a:pt x="3083" y="312"/>
                    </a:lnTo>
                    <a:lnTo>
                      <a:pt x="3083" y="227"/>
                    </a:lnTo>
                    <a:lnTo>
                      <a:pt x="2990" y="182"/>
                    </a:lnTo>
                    <a:lnTo>
                      <a:pt x="2933" y="8"/>
                    </a:lnTo>
                    <a:lnTo>
                      <a:pt x="2853" y="0"/>
                    </a:lnTo>
                    <a:lnTo>
                      <a:pt x="2834" y="80"/>
                    </a:lnTo>
                    <a:lnTo>
                      <a:pt x="2571" y="80"/>
                    </a:lnTo>
                    <a:lnTo>
                      <a:pt x="2375" y="174"/>
                    </a:lnTo>
                    <a:lnTo>
                      <a:pt x="2303" y="125"/>
                    </a:lnTo>
                    <a:lnTo>
                      <a:pt x="2234" y="172"/>
                    </a:lnTo>
                    <a:lnTo>
                      <a:pt x="2137" y="64"/>
                    </a:lnTo>
                    <a:lnTo>
                      <a:pt x="1887" y="40"/>
                    </a:lnTo>
                    <a:lnTo>
                      <a:pt x="1884" y="391"/>
                    </a:lnTo>
                    <a:lnTo>
                      <a:pt x="1841" y="459"/>
                    </a:lnTo>
                    <a:lnTo>
                      <a:pt x="1895" y="961"/>
                    </a:lnTo>
                    <a:lnTo>
                      <a:pt x="1736" y="1026"/>
                    </a:lnTo>
                    <a:lnTo>
                      <a:pt x="1632" y="1276"/>
                    </a:lnTo>
                    <a:lnTo>
                      <a:pt x="1619" y="1338"/>
                    </a:lnTo>
                    <a:lnTo>
                      <a:pt x="1422" y="1235"/>
                    </a:lnTo>
                    <a:lnTo>
                      <a:pt x="1162" y="1348"/>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5">
                <a:extLst>
                  <a:ext uri="{FF2B5EF4-FFF2-40B4-BE49-F238E27FC236}">
                    <a16:creationId xmlns:a16="http://schemas.microsoft.com/office/drawing/2014/main" id="{16B407CA-22B9-4059-B64A-020D274CCB64}"/>
                  </a:ext>
                </a:extLst>
              </p:cNvPr>
              <p:cNvSpPr>
                <a:spLocks/>
              </p:cNvSpPr>
              <p:nvPr/>
            </p:nvSpPr>
            <p:spPr bwMode="auto">
              <a:xfrm>
                <a:off x="1788742" y="3578244"/>
                <a:ext cx="1353980" cy="954721"/>
              </a:xfrm>
              <a:custGeom>
                <a:avLst/>
                <a:gdLst>
                  <a:gd name="T0" fmla="*/ 2357 w 6705"/>
                  <a:gd name="T1" fmla="*/ 20 h 4814"/>
                  <a:gd name="T2" fmla="*/ 2166 w 6705"/>
                  <a:gd name="T3" fmla="*/ 413 h 4814"/>
                  <a:gd name="T4" fmla="*/ 1874 w 6705"/>
                  <a:gd name="T5" fmla="*/ 801 h 4814"/>
                  <a:gd name="T6" fmla="*/ 1635 w 6705"/>
                  <a:gd name="T7" fmla="*/ 1213 h 4814"/>
                  <a:gd name="T8" fmla="*/ 1577 w 6705"/>
                  <a:gd name="T9" fmla="*/ 1497 h 4814"/>
                  <a:gd name="T10" fmla="*/ 1430 w 6705"/>
                  <a:gd name="T11" fmla="*/ 1706 h 4814"/>
                  <a:gd name="T12" fmla="*/ 959 w 6705"/>
                  <a:gd name="T13" fmla="*/ 1798 h 4814"/>
                  <a:gd name="T14" fmla="*/ 570 w 6705"/>
                  <a:gd name="T15" fmla="*/ 1832 h 4814"/>
                  <a:gd name="T16" fmla="*/ 489 w 6705"/>
                  <a:gd name="T17" fmla="*/ 1954 h 4814"/>
                  <a:gd name="T18" fmla="*/ 214 w 6705"/>
                  <a:gd name="T19" fmla="*/ 2131 h 4814"/>
                  <a:gd name="T20" fmla="*/ 328 w 6705"/>
                  <a:gd name="T21" fmla="*/ 2539 h 4814"/>
                  <a:gd name="T22" fmla="*/ 357 w 6705"/>
                  <a:gd name="T23" fmla="*/ 2788 h 4814"/>
                  <a:gd name="T24" fmla="*/ 378 w 6705"/>
                  <a:gd name="T25" fmla="*/ 3039 h 4814"/>
                  <a:gd name="T26" fmla="*/ 179 w 6705"/>
                  <a:gd name="T27" fmla="*/ 3481 h 4814"/>
                  <a:gd name="T28" fmla="*/ 0 w 6705"/>
                  <a:gd name="T29" fmla="*/ 3834 h 4814"/>
                  <a:gd name="T30" fmla="*/ 677 w 6705"/>
                  <a:gd name="T31" fmla="*/ 4075 h 4814"/>
                  <a:gd name="T32" fmla="*/ 1217 w 6705"/>
                  <a:gd name="T33" fmla="*/ 4142 h 4814"/>
                  <a:gd name="T34" fmla="*/ 1343 w 6705"/>
                  <a:gd name="T35" fmla="*/ 3852 h 4814"/>
                  <a:gd name="T36" fmla="*/ 1965 w 6705"/>
                  <a:gd name="T37" fmla="*/ 4119 h 4814"/>
                  <a:gd name="T38" fmla="*/ 2346 w 6705"/>
                  <a:gd name="T39" fmla="*/ 4241 h 4814"/>
                  <a:gd name="T40" fmla="*/ 2694 w 6705"/>
                  <a:gd name="T41" fmla="*/ 4523 h 4814"/>
                  <a:gd name="T42" fmla="*/ 3108 w 6705"/>
                  <a:gd name="T43" fmla="*/ 4769 h 4814"/>
                  <a:gd name="T44" fmla="*/ 3603 w 6705"/>
                  <a:gd name="T45" fmla="*/ 4710 h 4814"/>
                  <a:gd name="T46" fmla="*/ 3916 w 6705"/>
                  <a:gd name="T47" fmla="*/ 4715 h 4814"/>
                  <a:gd name="T48" fmla="*/ 4582 w 6705"/>
                  <a:gd name="T49" fmla="*/ 4627 h 4814"/>
                  <a:gd name="T50" fmla="*/ 4416 w 6705"/>
                  <a:gd name="T51" fmla="*/ 3624 h 4814"/>
                  <a:gd name="T52" fmla="*/ 4814 w 6705"/>
                  <a:gd name="T53" fmla="*/ 3120 h 4814"/>
                  <a:gd name="T54" fmla="*/ 5518 w 6705"/>
                  <a:gd name="T55" fmla="*/ 2679 h 4814"/>
                  <a:gd name="T56" fmla="*/ 5933 w 6705"/>
                  <a:gd name="T57" fmla="*/ 2775 h 4814"/>
                  <a:gd name="T58" fmla="*/ 6218 w 6705"/>
                  <a:gd name="T59" fmla="*/ 2552 h 4814"/>
                  <a:gd name="T60" fmla="*/ 6406 w 6705"/>
                  <a:gd name="T61" fmla="*/ 2360 h 4814"/>
                  <a:gd name="T62" fmla="*/ 6521 w 6705"/>
                  <a:gd name="T63" fmla="*/ 1605 h 4814"/>
                  <a:gd name="T64" fmla="*/ 6266 w 6705"/>
                  <a:gd name="T65" fmla="*/ 1217 h 4814"/>
                  <a:gd name="T66" fmla="*/ 6110 w 6705"/>
                  <a:gd name="T67" fmla="*/ 1192 h 4814"/>
                  <a:gd name="T68" fmla="*/ 5479 w 6705"/>
                  <a:gd name="T69" fmla="*/ 761 h 4814"/>
                  <a:gd name="T70" fmla="*/ 5075 w 6705"/>
                  <a:gd name="T71" fmla="*/ 270 h 4814"/>
                  <a:gd name="T72" fmla="*/ 4842 w 6705"/>
                  <a:gd name="T73" fmla="*/ 152 h 4814"/>
                  <a:gd name="T74" fmla="*/ 4501 w 6705"/>
                  <a:gd name="T75" fmla="*/ 230 h 4814"/>
                  <a:gd name="T76" fmla="*/ 4240 w 6705"/>
                  <a:gd name="T77" fmla="*/ 455 h 4814"/>
                  <a:gd name="T78" fmla="*/ 3984 w 6705"/>
                  <a:gd name="T79" fmla="*/ 171 h 4814"/>
                  <a:gd name="T80" fmla="*/ 3649 w 6705"/>
                  <a:gd name="T81" fmla="*/ 697 h 4814"/>
                  <a:gd name="T82" fmla="*/ 3221 w 6705"/>
                  <a:gd name="T83" fmla="*/ 600 h 4814"/>
                  <a:gd name="T84" fmla="*/ 3134 w 6705"/>
                  <a:gd name="T85" fmla="*/ 10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05" h="4814">
                    <a:moveTo>
                      <a:pt x="2786" y="174"/>
                    </a:moveTo>
                    <a:lnTo>
                      <a:pt x="2591" y="0"/>
                    </a:lnTo>
                    <a:lnTo>
                      <a:pt x="2357" y="20"/>
                    </a:lnTo>
                    <a:lnTo>
                      <a:pt x="2337" y="166"/>
                    </a:lnTo>
                    <a:lnTo>
                      <a:pt x="2296" y="321"/>
                    </a:lnTo>
                    <a:lnTo>
                      <a:pt x="2166" y="413"/>
                    </a:lnTo>
                    <a:lnTo>
                      <a:pt x="2184" y="516"/>
                    </a:lnTo>
                    <a:lnTo>
                      <a:pt x="2009" y="616"/>
                    </a:lnTo>
                    <a:lnTo>
                      <a:pt x="1874" y="801"/>
                    </a:lnTo>
                    <a:lnTo>
                      <a:pt x="1776" y="893"/>
                    </a:lnTo>
                    <a:lnTo>
                      <a:pt x="1852" y="1157"/>
                    </a:lnTo>
                    <a:lnTo>
                      <a:pt x="1635" y="1213"/>
                    </a:lnTo>
                    <a:lnTo>
                      <a:pt x="1635" y="1298"/>
                    </a:lnTo>
                    <a:lnTo>
                      <a:pt x="1705" y="1338"/>
                    </a:lnTo>
                    <a:lnTo>
                      <a:pt x="1577" y="1497"/>
                    </a:lnTo>
                    <a:lnTo>
                      <a:pt x="1615" y="1577"/>
                    </a:lnTo>
                    <a:lnTo>
                      <a:pt x="1534" y="1569"/>
                    </a:lnTo>
                    <a:lnTo>
                      <a:pt x="1430" y="1706"/>
                    </a:lnTo>
                    <a:lnTo>
                      <a:pt x="1353" y="1744"/>
                    </a:lnTo>
                    <a:lnTo>
                      <a:pt x="1104" y="1716"/>
                    </a:lnTo>
                    <a:lnTo>
                      <a:pt x="959" y="1798"/>
                    </a:lnTo>
                    <a:lnTo>
                      <a:pt x="718" y="1778"/>
                    </a:lnTo>
                    <a:lnTo>
                      <a:pt x="678" y="1850"/>
                    </a:lnTo>
                    <a:lnTo>
                      <a:pt x="570" y="1832"/>
                    </a:lnTo>
                    <a:lnTo>
                      <a:pt x="570" y="1833"/>
                    </a:lnTo>
                    <a:lnTo>
                      <a:pt x="562" y="1917"/>
                    </a:lnTo>
                    <a:lnTo>
                      <a:pt x="489" y="1954"/>
                    </a:lnTo>
                    <a:lnTo>
                      <a:pt x="468" y="1868"/>
                    </a:lnTo>
                    <a:lnTo>
                      <a:pt x="200" y="1946"/>
                    </a:lnTo>
                    <a:lnTo>
                      <a:pt x="214" y="2131"/>
                    </a:lnTo>
                    <a:lnTo>
                      <a:pt x="91" y="2451"/>
                    </a:lnTo>
                    <a:lnTo>
                      <a:pt x="136" y="2530"/>
                    </a:lnTo>
                    <a:lnTo>
                      <a:pt x="328" y="2539"/>
                    </a:lnTo>
                    <a:lnTo>
                      <a:pt x="328" y="2540"/>
                    </a:lnTo>
                    <a:lnTo>
                      <a:pt x="400" y="2708"/>
                    </a:lnTo>
                    <a:lnTo>
                      <a:pt x="357" y="2788"/>
                    </a:lnTo>
                    <a:lnTo>
                      <a:pt x="440" y="2788"/>
                    </a:lnTo>
                    <a:lnTo>
                      <a:pt x="455" y="2998"/>
                    </a:lnTo>
                    <a:lnTo>
                      <a:pt x="378" y="3039"/>
                    </a:lnTo>
                    <a:lnTo>
                      <a:pt x="401" y="3128"/>
                    </a:lnTo>
                    <a:lnTo>
                      <a:pt x="168" y="3396"/>
                    </a:lnTo>
                    <a:lnTo>
                      <a:pt x="179" y="3481"/>
                    </a:lnTo>
                    <a:lnTo>
                      <a:pt x="83" y="3504"/>
                    </a:lnTo>
                    <a:lnTo>
                      <a:pt x="36" y="3585"/>
                    </a:lnTo>
                    <a:lnTo>
                      <a:pt x="0" y="3834"/>
                    </a:lnTo>
                    <a:lnTo>
                      <a:pt x="0" y="3836"/>
                    </a:lnTo>
                    <a:lnTo>
                      <a:pt x="324" y="4124"/>
                    </a:lnTo>
                    <a:lnTo>
                      <a:pt x="677" y="4075"/>
                    </a:lnTo>
                    <a:lnTo>
                      <a:pt x="749" y="4137"/>
                    </a:lnTo>
                    <a:lnTo>
                      <a:pt x="1035" y="4131"/>
                    </a:lnTo>
                    <a:lnTo>
                      <a:pt x="1217" y="4142"/>
                    </a:lnTo>
                    <a:lnTo>
                      <a:pt x="1282" y="4079"/>
                    </a:lnTo>
                    <a:lnTo>
                      <a:pt x="1272" y="3889"/>
                    </a:lnTo>
                    <a:lnTo>
                      <a:pt x="1343" y="3852"/>
                    </a:lnTo>
                    <a:lnTo>
                      <a:pt x="1539" y="3918"/>
                    </a:lnTo>
                    <a:lnTo>
                      <a:pt x="1826" y="3994"/>
                    </a:lnTo>
                    <a:lnTo>
                      <a:pt x="1965" y="4119"/>
                    </a:lnTo>
                    <a:lnTo>
                      <a:pt x="2151" y="4107"/>
                    </a:lnTo>
                    <a:lnTo>
                      <a:pt x="2316" y="4325"/>
                    </a:lnTo>
                    <a:lnTo>
                      <a:pt x="2346" y="4241"/>
                    </a:lnTo>
                    <a:lnTo>
                      <a:pt x="2442" y="4236"/>
                    </a:lnTo>
                    <a:lnTo>
                      <a:pt x="2748" y="4383"/>
                    </a:lnTo>
                    <a:lnTo>
                      <a:pt x="2694" y="4523"/>
                    </a:lnTo>
                    <a:lnTo>
                      <a:pt x="2947" y="4599"/>
                    </a:lnTo>
                    <a:lnTo>
                      <a:pt x="3015" y="4763"/>
                    </a:lnTo>
                    <a:lnTo>
                      <a:pt x="3108" y="4769"/>
                    </a:lnTo>
                    <a:lnTo>
                      <a:pt x="3237" y="4653"/>
                    </a:lnTo>
                    <a:lnTo>
                      <a:pt x="3328" y="4648"/>
                    </a:lnTo>
                    <a:lnTo>
                      <a:pt x="3603" y="4710"/>
                    </a:lnTo>
                    <a:lnTo>
                      <a:pt x="3735" y="4814"/>
                    </a:lnTo>
                    <a:lnTo>
                      <a:pt x="3916" y="4800"/>
                    </a:lnTo>
                    <a:lnTo>
                      <a:pt x="3916" y="4715"/>
                    </a:lnTo>
                    <a:lnTo>
                      <a:pt x="4150" y="4593"/>
                    </a:lnTo>
                    <a:lnTo>
                      <a:pt x="4333" y="4560"/>
                    </a:lnTo>
                    <a:lnTo>
                      <a:pt x="4582" y="4627"/>
                    </a:lnTo>
                    <a:lnTo>
                      <a:pt x="4414" y="4419"/>
                    </a:lnTo>
                    <a:lnTo>
                      <a:pt x="4403" y="3910"/>
                    </a:lnTo>
                    <a:lnTo>
                      <a:pt x="4416" y="3624"/>
                    </a:lnTo>
                    <a:lnTo>
                      <a:pt x="4579" y="3316"/>
                    </a:lnTo>
                    <a:lnTo>
                      <a:pt x="4657" y="3237"/>
                    </a:lnTo>
                    <a:lnTo>
                      <a:pt x="4814" y="3120"/>
                    </a:lnTo>
                    <a:lnTo>
                      <a:pt x="5010" y="3120"/>
                    </a:lnTo>
                    <a:lnTo>
                      <a:pt x="5202" y="2910"/>
                    </a:lnTo>
                    <a:lnTo>
                      <a:pt x="5518" y="2679"/>
                    </a:lnTo>
                    <a:lnTo>
                      <a:pt x="5762" y="2611"/>
                    </a:lnTo>
                    <a:lnTo>
                      <a:pt x="5847" y="2754"/>
                    </a:lnTo>
                    <a:lnTo>
                      <a:pt x="5933" y="2775"/>
                    </a:lnTo>
                    <a:lnTo>
                      <a:pt x="5940" y="2775"/>
                    </a:lnTo>
                    <a:lnTo>
                      <a:pt x="6051" y="2602"/>
                    </a:lnTo>
                    <a:lnTo>
                      <a:pt x="6218" y="2552"/>
                    </a:lnTo>
                    <a:lnTo>
                      <a:pt x="6188" y="2473"/>
                    </a:lnTo>
                    <a:lnTo>
                      <a:pt x="6311" y="2334"/>
                    </a:lnTo>
                    <a:lnTo>
                      <a:pt x="6406" y="2360"/>
                    </a:lnTo>
                    <a:lnTo>
                      <a:pt x="6460" y="2053"/>
                    </a:lnTo>
                    <a:lnTo>
                      <a:pt x="6705" y="1791"/>
                    </a:lnTo>
                    <a:lnTo>
                      <a:pt x="6521" y="1605"/>
                    </a:lnTo>
                    <a:lnTo>
                      <a:pt x="6517" y="1447"/>
                    </a:lnTo>
                    <a:lnTo>
                      <a:pt x="6442" y="1316"/>
                    </a:lnTo>
                    <a:lnTo>
                      <a:pt x="6266" y="1217"/>
                    </a:lnTo>
                    <a:lnTo>
                      <a:pt x="6187" y="1217"/>
                    </a:lnTo>
                    <a:lnTo>
                      <a:pt x="6115" y="1283"/>
                    </a:lnTo>
                    <a:lnTo>
                      <a:pt x="6110" y="1192"/>
                    </a:lnTo>
                    <a:lnTo>
                      <a:pt x="5906" y="1319"/>
                    </a:lnTo>
                    <a:lnTo>
                      <a:pt x="5681" y="1175"/>
                    </a:lnTo>
                    <a:lnTo>
                      <a:pt x="5479" y="761"/>
                    </a:lnTo>
                    <a:lnTo>
                      <a:pt x="5418" y="500"/>
                    </a:lnTo>
                    <a:lnTo>
                      <a:pt x="5158" y="277"/>
                    </a:lnTo>
                    <a:lnTo>
                      <a:pt x="5075" y="270"/>
                    </a:lnTo>
                    <a:lnTo>
                      <a:pt x="5071" y="353"/>
                    </a:lnTo>
                    <a:lnTo>
                      <a:pt x="4886" y="317"/>
                    </a:lnTo>
                    <a:lnTo>
                      <a:pt x="4842" y="152"/>
                    </a:lnTo>
                    <a:lnTo>
                      <a:pt x="4776" y="103"/>
                    </a:lnTo>
                    <a:lnTo>
                      <a:pt x="4552" y="296"/>
                    </a:lnTo>
                    <a:lnTo>
                      <a:pt x="4501" y="230"/>
                    </a:lnTo>
                    <a:lnTo>
                      <a:pt x="4301" y="690"/>
                    </a:lnTo>
                    <a:lnTo>
                      <a:pt x="4226" y="542"/>
                    </a:lnTo>
                    <a:lnTo>
                      <a:pt x="4240" y="455"/>
                    </a:lnTo>
                    <a:lnTo>
                      <a:pt x="4171" y="410"/>
                    </a:lnTo>
                    <a:lnTo>
                      <a:pt x="4135" y="287"/>
                    </a:lnTo>
                    <a:lnTo>
                      <a:pt x="3984" y="171"/>
                    </a:lnTo>
                    <a:lnTo>
                      <a:pt x="3847" y="295"/>
                    </a:lnTo>
                    <a:lnTo>
                      <a:pt x="3760" y="556"/>
                    </a:lnTo>
                    <a:lnTo>
                      <a:pt x="3649" y="697"/>
                    </a:lnTo>
                    <a:lnTo>
                      <a:pt x="3466" y="652"/>
                    </a:lnTo>
                    <a:lnTo>
                      <a:pt x="3315" y="744"/>
                    </a:lnTo>
                    <a:lnTo>
                      <a:pt x="3221" y="600"/>
                    </a:lnTo>
                    <a:lnTo>
                      <a:pt x="3272" y="434"/>
                    </a:lnTo>
                    <a:lnTo>
                      <a:pt x="3161" y="260"/>
                    </a:lnTo>
                    <a:lnTo>
                      <a:pt x="3134" y="102"/>
                    </a:lnTo>
                    <a:lnTo>
                      <a:pt x="2938" y="98"/>
                    </a:lnTo>
                    <a:lnTo>
                      <a:pt x="2786" y="174"/>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6">
                <a:extLst>
                  <a:ext uri="{FF2B5EF4-FFF2-40B4-BE49-F238E27FC236}">
                    <a16:creationId xmlns:a16="http://schemas.microsoft.com/office/drawing/2014/main" id="{67298A90-269E-48F2-AED2-AD501B184835}"/>
                  </a:ext>
                </a:extLst>
              </p:cNvPr>
              <p:cNvSpPr>
                <a:spLocks noEditPoints="1"/>
              </p:cNvSpPr>
              <p:nvPr/>
            </p:nvSpPr>
            <p:spPr bwMode="auto">
              <a:xfrm>
                <a:off x="2988419" y="3521104"/>
                <a:ext cx="896729" cy="742825"/>
              </a:xfrm>
              <a:custGeom>
                <a:avLst/>
                <a:gdLst>
                  <a:gd name="T0" fmla="*/ 3268 w 4438"/>
                  <a:gd name="T1" fmla="*/ 450 h 3744"/>
                  <a:gd name="T2" fmla="*/ 3094 w 4438"/>
                  <a:gd name="T3" fmla="*/ 164 h 3744"/>
                  <a:gd name="T4" fmla="*/ 2948 w 4438"/>
                  <a:gd name="T5" fmla="*/ 9 h 3744"/>
                  <a:gd name="T6" fmla="*/ 2771 w 4438"/>
                  <a:gd name="T7" fmla="*/ 44 h 3744"/>
                  <a:gd name="T8" fmla="*/ 2489 w 4438"/>
                  <a:gd name="T9" fmla="*/ 0 h 3744"/>
                  <a:gd name="T10" fmla="*/ 2494 w 4438"/>
                  <a:gd name="T11" fmla="*/ 232 h 3744"/>
                  <a:gd name="T12" fmla="*/ 2610 w 4438"/>
                  <a:gd name="T13" fmla="*/ 491 h 3744"/>
                  <a:gd name="T14" fmla="*/ 2155 w 4438"/>
                  <a:gd name="T15" fmla="*/ 570 h 3744"/>
                  <a:gd name="T16" fmla="*/ 1970 w 4438"/>
                  <a:gd name="T17" fmla="*/ 687 h 3744"/>
                  <a:gd name="T18" fmla="*/ 1932 w 4438"/>
                  <a:gd name="T19" fmla="*/ 872 h 3744"/>
                  <a:gd name="T20" fmla="*/ 1694 w 4438"/>
                  <a:gd name="T21" fmla="*/ 1079 h 3744"/>
                  <a:gd name="T22" fmla="*/ 1708 w 4438"/>
                  <a:gd name="T23" fmla="*/ 1215 h 3744"/>
                  <a:gd name="T24" fmla="*/ 1494 w 4438"/>
                  <a:gd name="T25" fmla="*/ 1321 h 3744"/>
                  <a:gd name="T26" fmla="*/ 1827 w 4438"/>
                  <a:gd name="T27" fmla="*/ 1563 h 3744"/>
                  <a:gd name="T28" fmla="*/ 1792 w 4438"/>
                  <a:gd name="T29" fmla="*/ 1706 h 3744"/>
                  <a:gd name="T30" fmla="*/ 1601 w 4438"/>
                  <a:gd name="T31" fmla="*/ 1846 h 3744"/>
                  <a:gd name="T32" fmla="*/ 1448 w 4438"/>
                  <a:gd name="T33" fmla="*/ 1698 h 3744"/>
                  <a:gd name="T34" fmla="*/ 1163 w 4438"/>
                  <a:gd name="T35" fmla="*/ 1506 h 3744"/>
                  <a:gd name="T36" fmla="*/ 1021 w 4438"/>
                  <a:gd name="T37" fmla="*/ 1529 h 3744"/>
                  <a:gd name="T38" fmla="*/ 667 w 4438"/>
                  <a:gd name="T39" fmla="*/ 1519 h 3744"/>
                  <a:gd name="T40" fmla="*/ 502 w 4438"/>
                  <a:gd name="T41" fmla="*/ 1605 h 3744"/>
                  <a:gd name="T42" fmla="*/ 581 w 4438"/>
                  <a:gd name="T43" fmla="*/ 1894 h 3744"/>
                  <a:gd name="T44" fmla="*/ 520 w 4438"/>
                  <a:gd name="T45" fmla="*/ 2342 h 3744"/>
                  <a:gd name="T46" fmla="*/ 371 w 4438"/>
                  <a:gd name="T47" fmla="*/ 2623 h 3744"/>
                  <a:gd name="T48" fmla="*/ 278 w 4438"/>
                  <a:gd name="T49" fmla="*/ 2841 h 3744"/>
                  <a:gd name="T50" fmla="*/ 0 w 4438"/>
                  <a:gd name="T51" fmla="*/ 3064 h 3744"/>
                  <a:gd name="T52" fmla="*/ 471 w 4438"/>
                  <a:gd name="T53" fmla="*/ 3148 h 3744"/>
                  <a:gd name="T54" fmla="*/ 563 w 4438"/>
                  <a:gd name="T55" fmla="*/ 3252 h 3744"/>
                  <a:gd name="T56" fmla="*/ 781 w 4438"/>
                  <a:gd name="T57" fmla="*/ 3154 h 3744"/>
                  <a:gd name="T58" fmla="*/ 896 w 4438"/>
                  <a:gd name="T59" fmla="*/ 3088 h 3744"/>
                  <a:gd name="T60" fmla="*/ 1412 w 4438"/>
                  <a:gd name="T61" fmla="*/ 3203 h 3744"/>
                  <a:gd name="T62" fmla="*/ 1806 w 4438"/>
                  <a:gd name="T63" fmla="*/ 3526 h 3744"/>
                  <a:gd name="T64" fmla="*/ 1891 w 4438"/>
                  <a:gd name="T65" fmla="*/ 3506 h 3744"/>
                  <a:gd name="T66" fmla="*/ 2059 w 4438"/>
                  <a:gd name="T67" fmla="*/ 3690 h 3744"/>
                  <a:gd name="T68" fmla="*/ 2489 w 4438"/>
                  <a:gd name="T69" fmla="*/ 3662 h 3744"/>
                  <a:gd name="T70" fmla="*/ 2582 w 4438"/>
                  <a:gd name="T71" fmla="*/ 3583 h 3744"/>
                  <a:gd name="T72" fmla="*/ 2797 w 4438"/>
                  <a:gd name="T73" fmla="*/ 3537 h 3744"/>
                  <a:gd name="T74" fmla="*/ 3038 w 4438"/>
                  <a:gd name="T75" fmla="*/ 3430 h 3744"/>
                  <a:gd name="T76" fmla="*/ 3212 w 4438"/>
                  <a:gd name="T77" fmla="*/ 3283 h 3744"/>
                  <a:gd name="T78" fmla="*/ 3286 w 4438"/>
                  <a:gd name="T79" fmla="*/ 3001 h 3744"/>
                  <a:gd name="T80" fmla="*/ 3570 w 4438"/>
                  <a:gd name="T81" fmla="*/ 2757 h 3744"/>
                  <a:gd name="T82" fmla="*/ 3767 w 4438"/>
                  <a:gd name="T83" fmla="*/ 2559 h 3744"/>
                  <a:gd name="T84" fmla="*/ 4199 w 4438"/>
                  <a:gd name="T85" fmla="*/ 2122 h 3744"/>
                  <a:gd name="T86" fmla="*/ 4438 w 4438"/>
                  <a:gd name="T87" fmla="*/ 1746 h 3744"/>
                  <a:gd name="T88" fmla="*/ 3977 w 4438"/>
                  <a:gd name="T89" fmla="*/ 1716 h 3744"/>
                  <a:gd name="T90" fmla="*/ 3530 w 4438"/>
                  <a:gd name="T91" fmla="*/ 1538 h 3744"/>
                  <a:gd name="T92" fmla="*/ 3347 w 4438"/>
                  <a:gd name="T93" fmla="*/ 1321 h 3744"/>
                  <a:gd name="T94" fmla="*/ 3289 w 4438"/>
                  <a:gd name="T95" fmla="*/ 1021 h 3744"/>
                  <a:gd name="T96" fmla="*/ 3393 w 4438"/>
                  <a:gd name="T97" fmla="*/ 796 h 3744"/>
                  <a:gd name="T98" fmla="*/ 3397 w 4438"/>
                  <a:gd name="T99" fmla="*/ 787 h 3744"/>
                  <a:gd name="T100" fmla="*/ 3553 w 4438"/>
                  <a:gd name="T101" fmla="*/ 729 h 3744"/>
                  <a:gd name="T102" fmla="*/ 1186 w 4438"/>
                  <a:gd name="T103" fmla="*/ 3030 h 3744"/>
                  <a:gd name="T104" fmla="*/ 1219 w 4438"/>
                  <a:gd name="T105" fmla="*/ 3100 h 3744"/>
                  <a:gd name="T106" fmla="*/ 993 w 4438"/>
                  <a:gd name="T107" fmla="*/ 3007 h 3744"/>
                  <a:gd name="T108" fmla="*/ 1126 w 4438"/>
                  <a:gd name="T109" fmla="*/ 2912 h 3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8" h="3744">
                    <a:moveTo>
                      <a:pt x="3444" y="459"/>
                    </a:moveTo>
                    <a:lnTo>
                      <a:pt x="3268" y="450"/>
                    </a:lnTo>
                    <a:lnTo>
                      <a:pt x="3118" y="355"/>
                    </a:lnTo>
                    <a:lnTo>
                      <a:pt x="3094" y="164"/>
                    </a:lnTo>
                    <a:lnTo>
                      <a:pt x="3013" y="161"/>
                    </a:lnTo>
                    <a:lnTo>
                      <a:pt x="2948" y="9"/>
                    </a:lnTo>
                    <a:lnTo>
                      <a:pt x="2946" y="9"/>
                    </a:lnTo>
                    <a:lnTo>
                      <a:pt x="2771" y="44"/>
                    </a:lnTo>
                    <a:lnTo>
                      <a:pt x="2713" y="101"/>
                    </a:lnTo>
                    <a:lnTo>
                      <a:pt x="2489" y="0"/>
                    </a:lnTo>
                    <a:lnTo>
                      <a:pt x="2444" y="111"/>
                    </a:lnTo>
                    <a:lnTo>
                      <a:pt x="2494" y="232"/>
                    </a:lnTo>
                    <a:lnTo>
                      <a:pt x="2622" y="321"/>
                    </a:lnTo>
                    <a:lnTo>
                      <a:pt x="2610" y="491"/>
                    </a:lnTo>
                    <a:lnTo>
                      <a:pt x="2521" y="459"/>
                    </a:lnTo>
                    <a:lnTo>
                      <a:pt x="2155" y="570"/>
                    </a:lnTo>
                    <a:lnTo>
                      <a:pt x="2129" y="652"/>
                    </a:lnTo>
                    <a:lnTo>
                      <a:pt x="1970" y="687"/>
                    </a:lnTo>
                    <a:lnTo>
                      <a:pt x="1943" y="776"/>
                    </a:lnTo>
                    <a:lnTo>
                      <a:pt x="1932" y="872"/>
                    </a:lnTo>
                    <a:lnTo>
                      <a:pt x="1766" y="883"/>
                    </a:lnTo>
                    <a:lnTo>
                      <a:pt x="1694" y="1079"/>
                    </a:lnTo>
                    <a:lnTo>
                      <a:pt x="1780" y="1143"/>
                    </a:lnTo>
                    <a:lnTo>
                      <a:pt x="1708" y="1215"/>
                    </a:lnTo>
                    <a:lnTo>
                      <a:pt x="1588" y="1175"/>
                    </a:lnTo>
                    <a:lnTo>
                      <a:pt x="1494" y="1321"/>
                    </a:lnTo>
                    <a:lnTo>
                      <a:pt x="1538" y="1399"/>
                    </a:lnTo>
                    <a:lnTo>
                      <a:pt x="1827" y="1563"/>
                    </a:lnTo>
                    <a:lnTo>
                      <a:pt x="1822" y="1700"/>
                    </a:lnTo>
                    <a:lnTo>
                      <a:pt x="1792" y="1706"/>
                    </a:lnTo>
                    <a:lnTo>
                      <a:pt x="1725" y="1709"/>
                    </a:lnTo>
                    <a:lnTo>
                      <a:pt x="1601" y="1846"/>
                    </a:lnTo>
                    <a:lnTo>
                      <a:pt x="1450" y="1781"/>
                    </a:lnTo>
                    <a:lnTo>
                      <a:pt x="1448" y="1698"/>
                    </a:lnTo>
                    <a:lnTo>
                      <a:pt x="1177" y="1674"/>
                    </a:lnTo>
                    <a:lnTo>
                      <a:pt x="1163" y="1506"/>
                    </a:lnTo>
                    <a:lnTo>
                      <a:pt x="1091" y="1571"/>
                    </a:lnTo>
                    <a:lnTo>
                      <a:pt x="1021" y="1529"/>
                    </a:lnTo>
                    <a:lnTo>
                      <a:pt x="769" y="1643"/>
                    </a:lnTo>
                    <a:lnTo>
                      <a:pt x="667" y="1519"/>
                    </a:lnTo>
                    <a:lnTo>
                      <a:pt x="498" y="1500"/>
                    </a:lnTo>
                    <a:lnTo>
                      <a:pt x="502" y="1605"/>
                    </a:lnTo>
                    <a:lnTo>
                      <a:pt x="577" y="1736"/>
                    </a:lnTo>
                    <a:lnTo>
                      <a:pt x="581" y="1894"/>
                    </a:lnTo>
                    <a:lnTo>
                      <a:pt x="765" y="2080"/>
                    </a:lnTo>
                    <a:lnTo>
                      <a:pt x="520" y="2342"/>
                    </a:lnTo>
                    <a:lnTo>
                      <a:pt x="466" y="2649"/>
                    </a:lnTo>
                    <a:lnTo>
                      <a:pt x="371" y="2623"/>
                    </a:lnTo>
                    <a:lnTo>
                      <a:pt x="248" y="2762"/>
                    </a:lnTo>
                    <a:lnTo>
                      <a:pt x="278" y="2841"/>
                    </a:lnTo>
                    <a:lnTo>
                      <a:pt x="111" y="2891"/>
                    </a:lnTo>
                    <a:lnTo>
                      <a:pt x="0" y="3064"/>
                    </a:lnTo>
                    <a:lnTo>
                      <a:pt x="413" y="3077"/>
                    </a:lnTo>
                    <a:lnTo>
                      <a:pt x="471" y="3148"/>
                    </a:lnTo>
                    <a:lnTo>
                      <a:pt x="457" y="3229"/>
                    </a:lnTo>
                    <a:lnTo>
                      <a:pt x="563" y="3252"/>
                    </a:lnTo>
                    <a:lnTo>
                      <a:pt x="844" y="3221"/>
                    </a:lnTo>
                    <a:lnTo>
                      <a:pt x="781" y="3154"/>
                    </a:lnTo>
                    <a:lnTo>
                      <a:pt x="817" y="3082"/>
                    </a:lnTo>
                    <a:lnTo>
                      <a:pt x="896" y="3088"/>
                    </a:lnTo>
                    <a:lnTo>
                      <a:pt x="1029" y="3247"/>
                    </a:lnTo>
                    <a:lnTo>
                      <a:pt x="1412" y="3203"/>
                    </a:lnTo>
                    <a:lnTo>
                      <a:pt x="1525" y="3457"/>
                    </a:lnTo>
                    <a:lnTo>
                      <a:pt x="1806" y="3526"/>
                    </a:lnTo>
                    <a:lnTo>
                      <a:pt x="1885" y="3502"/>
                    </a:lnTo>
                    <a:lnTo>
                      <a:pt x="1891" y="3506"/>
                    </a:lnTo>
                    <a:lnTo>
                      <a:pt x="2068" y="3609"/>
                    </a:lnTo>
                    <a:lnTo>
                      <a:pt x="2059" y="3690"/>
                    </a:lnTo>
                    <a:lnTo>
                      <a:pt x="2316" y="3615"/>
                    </a:lnTo>
                    <a:lnTo>
                      <a:pt x="2489" y="3662"/>
                    </a:lnTo>
                    <a:lnTo>
                      <a:pt x="2521" y="3744"/>
                    </a:lnTo>
                    <a:lnTo>
                      <a:pt x="2582" y="3583"/>
                    </a:lnTo>
                    <a:lnTo>
                      <a:pt x="2796" y="3619"/>
                    </a:lnTo>
                    <a:lnTo>
                      <a:pt x="2797" y="3537"/>
                    </a:lnTo>
                    <a:lnTo>
                      <a:pt x="2959" y="3501"/>
                    </a:lnTo>
                    <a:lnTo>
                      <a:pt x="3038" y="3430"/>
                    </a:lnTo>
                    <a:lnTo>
                      <a:pt x="3147" y="3439"/>
                    </a:lnTo>
                    <a:lnTo>
                      <a:pt x="3212" y="3283"/>
                    </a:lnTo>
                    <a:lnTo>
                      <a:pt x="3110" y="3235"/>
                    </a:lnTo>
                    <a:lnTo>
                      <a:pt x="3286" y="3001"/>
                    </a:lnTo>
                    <a:lnTo>
                      <a:pt x="3444" y="2980"/>
                    </a:lnTo>
                    <a:lnTo>
                      <a:pt x="3570" y="2757"/>
                    </a:lnTo>
                    <a:lnTo>
                      <a:pt x="3735" y="2679"/>
                    </a:lnTo>
                    <a:lnTo>
                      <a:pt x="3767" y="2559"/>
                    </a:lnTo>
                    <a:lnTo>
                      <a:pt x="4184" y="2332"/>
                    </a:lnTo>
                    <a:lnTo>
                      <a:pt x="4199" y="2122"/>
                    </a:lnTo>
                    <a:lnTo>
                      <a:pt x="4378" y="1872"/>
                    </a:lnTo>
                    <a:lnTo>
                      <a:pt x="4438" y="1746"/>
                    </a:lnTo>
                    <a:lnTo>
                      <a:pt x="4321" y="1594"/>
                    </a:lnTo>
                    <a:lnTo>
                      <a:pt x="3977" y="1716"/>
                    </a:lnTo>
                    <a:lnTo>
                      <a:pt x="3713" y="1575"/>
                    </a:lnTo>
                    <a:lnTo>
                      <a:pt x="3530" y="1538"/>
                    </a:lnTo>
                    <a:lnTo>
                      <a:pt x="3352" y="1325"/>
                    </a:lnTo>
                    <a:lnTo>
                      <a:pt x="3347" y="1321"/>
                    </a:lnTo>
                    <a:lnTo>
                      <a:pt x="3402" y="1178"/>
                    </a:lnTo>
                    <a:lnTo>
                      <a:pt x="3289" y="1021"/>
                    </a:lnTo>
                    <a:lnTo>
                      <a:pt x="3353" y="968"/>
                    </a:lnTo>
                    <a:lnTo>
                      <a:pt x="3393" y="796"/>
                    </a:lnTo>
                    <a:lnTo>
                      <a:pt x="3393" y="794"/>
                    </a:lnTo>
                    <a:lnTo>
                      <a:pt x="3397" y="787"/>
                    </a:lnTo>
                    <a:lnTo>
                      <a:pt x="3450" y="727"/>
                    </a:lnTo>
                    <a:lnTo>
                      <a:pt x="3553" y="729"/>
                    </a:lnTo>
                    <a:lnTo>
                      <a:pt x="3444" y="459"/>
                    </a:lnTo>
                    <a:close/>
                    <a:moveTo>
                      <a:pt x="1186" y="3030"/>
                    </a:moveTo>
                    <a:lnTo>
                      <a:pt x="1282" y="2990"/>
                    </a:lnTo>
                    <a:lnTo>
                      <a:pt x="1219" y="3100"/>
                    </a:lnTo>
                    <a:lnTo>
                      <a:pt x="1126" y="3132"/>
                    </a:lnTo>
                    <a:lnTo>
                      <a:pt x="993" y="3007"/>
                    </a:lnTo>
                    <a:lnTo>
                      <a:pt x="1009" y="2912"/>
                    </a:lnTo>
                    <a:lnTo>
                      <a:pt x="1126" y="2912"/>
                    </a:lnTo>
                    <a:lnTo>
                      <a:pt x="1186" y="3030"/>
                    </a:lnTo>
                    <a:close/>
                  </a:path>
                </a:pathLst>
              </a:custGeom>
              <a:solidFill>
                <a:schemeClr val="bg2">
                  <a:lumMod val="40000"/>
                  <a:lumOff val="60000"/>
                </a:schemeClr>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7">
                <a:extLst>
                  <a:ext uri="{FF2B5EF4-FFF2-40B4-BE49-F238E27FC236}">
                    <a16:creationId xmlns:a16="http://schemas.microsoft.com/office/drawing/2014/main" id="{C257F22A-ED6A-40E7-85A0-5A65710DD0C0}"/>
                  </a:ext>
                </a:extLst>
              </p:cNvPr>
              <p:cNvSpPr>
                <a:spLocks/>
              </p:cNvSpPr>
              <p:nvPr/>
            </p:nvSpPr>
            <p:spPr bwMode="auto">
              <a:xfrm>
                <a:off x="1123062" y="2706853"/>
                <a:ext cx="46048" cy="26983"/>
              </a:xfrm>
              <a:custGeom>
                <a:avLst/>
                <a:gdLst>
                  <a:gd name="T0" fmla="*/ 117 w 229"/>
                  <a:gd name="T1" fmla="*/ 134 h 134"/>
                  <a:gd name="T2" fmla="*/ 229 w 229"/>
                  <a:gd name="T3" fmla="*/ 99 h 134"/>
                  <a:gd name="T4" fmla="*/ 82 w 229"/>
                  <a:gd name="T5" fmla="*/ 0 h 134"/>
                  <a:gd name="T6" fmla="*/ 0 w 229"/>
                  <a:gd name="T7" fmla="*/ 11 h 134"/>
                  <a:gd name="T8" fmla="*/ 24 w 229"/>
                  <a:gd name="T9" fmla="*/ 107 h 134"/>
                  <a:gd name="T10" fmla="*/ 117 w 229"/>
                  <a:gd name="T11" fmla="*/ 134 h 134"/>
                </a:gdLst>
                <a:ahLst/>
                <a:cxnLst>
                  <a:cxn ang="0">
                    <a:pos x="T0" y="T1"/>
                  </a:cxn>
                  <a:cxn ang="0">
                    <a:pos x="T2" y="T3"/>
                  </a:cxn>
                  <a:cxn ang="0">
                    <a:pos x="T4" y="T5"/>
                  </a:cxn>
                  <a:cxn ang="0">
                    <a:pos x="T6" y="T7"/>
                  </a:cxn>
                  <a:cxn ang="0">
                    <a:pos x="T8" y="T9"/>
                  </a:cxn>
                  <a:cxn ang="0">
                    <a:pos x="T10" y="T11"/>
                  </a:cxn>
                </a:cxnLst>
                <a:rect l="0" t="0" r="r" b="b"/>
                <a:pathLst>
                  <a:path w="229" h="134">
                    <a:moveTo>
                      <a:pt x="117" y="134"/>
                    </a:moveTo>
                    <a:lnTo>
                      <a:pt x="229" y="99"/>
                    </a:lnTo>
                    <a:lnTo>
                      <a:pt x="82" y="0"/>
                    </a:lnTo>
                    <a:lnTo>
                      <a:pt x="0" y="11"/>
                    </a:lnTo>
                    <a:lnTo>
                      <a:pt x="24" y="107"/>
                    </a:lnTo>
                    <a:lnTo>
                      <a:pt x="117" y="134"/>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0">
                <a:extLst>
                  <a:ext uri="{FF2B5EF4-FFF2-40B4-BE49-F238E27FC236}">
                    <a16:creationId xmlns:a16="http://schemas.microsoft.com/office/drawing/2014/main" id="{7037BADD-D00E-4859-875D-2BA05B6B8888}"/>
                  </a:ext>
                </a:extLst>
              </p:cNvPr>
              <p:cNvSpPr>
                <a:spLocks/>
              </p:cNvSpPr>
              <p:nvPr/>
            </p:nvSpPr>
            <p:spPr bwMode="auto">
              <a:xfrm>
                <a:off x="4040781" y="3891343"/>
                <a:ext cx="272250" cy="584102"/>
              </a:xfrm>
              <a:custGeom>
                <a:avLst/>
                <a:gdLst>
                  <a:gd name="T0" fmla="*/ 1122 w 1350"/>
                  <a:gd name="T1" fmla="*/ 602 h 2941"/>
                  <a:gd name="T2" fmla="*/ 1139 w 1350"/>
                  <a:gd name="T3" fmla="*/ 294 h 2941"/>
                  <a:gd name="T4" fmla="*/ 1087 w 1350"/>
                  <a:gd name="T5" fmla="*/ 31 h 2941"/>
                  <a:gd name="T6" fmla="*/ 1005 w 1350"/>
                  <a:gd name="T7" fmla="*/ 0 h 2941"/>
                  <a:gd name="T8" fmla="*/ 937 w 1350"/>
                  <a:gd name="T9" fmla="*/ 58 h 2941"/>
                  <a:gd name="T10" fmla="*/ 951 w 1350"/>
                  <a:gd name="T11" fmla="*/ 562 h 2941"/>
                  <a:gd name="T12" fmla="*/ 701 w 1350"/>
                  <a:gd name="T13" fmla="*/ 523 h 2941"/>
                  <a:gd name="T14" fmla="*/ 599 w 1350"/>
                  <a:gd name="T15" fmla="*/ 665 h 2941"/>
                  <a:gd name="T16" fmla="*/ 289 w 1350"/>
                  <a:gd name="T17" fmla="*/ 787 h 2941"/>
                  <a:gd name="T18" fmla="*/ 264 w 1350"/>
                  <a:gd name="T19" fmla="*/ 870 h 2941"/>
                  <a:gd name="T20" fmla="*/ 183 w 1350"/>
                  <a:gd name="T21" fmla="*/ 879 h 2941"/>
                  <a:gd name="T22" fmla="*/ 120 w 1350"/>
                  <a:gd name="T23" fmla="*/ 960 h 2941"/>
                  <a:gd name="T24" fmla="*/ 129 w 1350"/>
                  <a:gd name="T25" fmla="*/ 1059 h 2941"/>
                  <a:gd name="T26" fmla="*/ 15 w 1350"/>
                  <a:gd name="T27" fmla="*/ 1205 h 2941"/>
                  <a:gd name="T28" fmla="*/ 0 w 1350"/>
                  <a:gd name="T29" fmla="*/ 1288 h 2941"/>
                  <a:gd name="T30" fmla="*/ 75 w 1350"/>
                  <a:gd name="T31" fmla="*/ 1260 h 2941"/>
                  <a:gd name="T32" fmla="*/ 185 w 1350"/>
                  <a:gd name="T33" fmla="*/ 1381 h 2941"/>
                  <a:gd name="T34" fmla="*/ 33 w 1350"/>
                  <a:gd name="T35" fmla="*/ 1489 h 2941"/>
                  <a:gd name="T36" fmla="*/ 64 w 1350"/>
                  <a:gd name="T37" fmla="*/ 1649 h 2941"/>
                  <a:gd name="T38" fmla="*/ 292 w 1350"/>
                  <a:gd name="T39" fmla="*/ 1777 h 2941"/>
                  <a:gd name="T40" fmla="*/ 218 w 1350"/>
                  <a:gd name="T41" fmla="*/ 1824 h 2941"/>
                  <a:gd name="T42" fmla="*/ 130 w 1350"/>
                  <a:gd name="T43" fmla="*/ 2065 h 2941"/>
                  <a:gd name="T44" fmla="*/ 340 w 1350"/>
                  <a:gd name="T45" fmla="*/ 1992 h 2941"/>
                  <a:gd name="T46" fmla="*/ 367 w 1350"/>
                  <a:gd name="T47" fmla="*/ 2158 h 2941"/>
                  <a:gd name="T48" fmla="*/ 290 w 1350"/>
                  <a:gd name="T49" fmla="*/ 2361 h 2941"/>
                  <a:gd name="T50" fmla="*/ 564 w 1350"/>
                  <a:gd name="T51" fmla="*/ 2416 h 2941"/>
                  <a:gd name="T52" fmla="*/ 424 w 1350"/>
                  <a:gd name="T53" fmla="*/ 2511 h 2941"/>
                  <a:gd name="T54" fmla="*/ 417 w 1350"/>
                  <a:gd name="T55" fmla="*/ 2599 h 2941"/>
                  <a:gd name="T56" fmla="*/ 556 w 1350"/>
                  <a:gd name="T57" fmla="*/ 2725 h 2941"/>
                  <a:gd name="T58" fmla="*/ 880 w 1350"/>
                  <a:gd name="T59" fmla="*/ 2824 h 2941"/>
                  <a:gd name="T60" fmla="*/ 916 w 1350"/>
                  <a:gd name="T61" fmla="*/ 2905 h 2941"/>
                  <a:gd name="T62" fmla="*/ 1004 w 1350"/>
                  <a:gd name="T63" fmla="*/ 2941 h 2941"/>
                  <a:gd name="T64" fmla="*/ 1172 w 1350"/>
                  <a:gd name="T65" fmla="*/ 2515 h 2941"/>
                  <a:gd name="T66" fmla="*/ 1077 w 1350"/>
                  <a:gd name="T67" fmla="*/ 2504 h 2941"/>
                  <a:gd name="T68" fmla="*/ 1154 w 1350"/>
                  <a:gd name="T69" fmla="*/ 2448 h 2941"/>
                  <a:gd name="T70" fmla="*/ 1214 w 1350"/>
                  <a:gd name="T71" fmla="*/ 2291 h 2941"/>
                  <a:gd name="T72" fmla="*/ 1192 w 1350"/>
                  <a:gd name="T73" fmla="*/ 2041 h 2941"/>
                  <a:gd name="T74" fmla="*/ 1193 w 1350"/>
                  <a:gd name="T75" fmla="*/ 1862 h 2941"/>
                  <a:gd name="T76" fmla="*/ 1350 w 1350"/>
                  <a:gd name="T77" fmla="*/ 1518 h 2941"/>
                  <a:gd name="T78" fmla="*/ 1239 w 1350"/>
                  <a:gd name="T79" fmla="*/ 765 h 2941"/>
                  <a:gd name="T80" fmla="*/ 1122 w 1350"/>
                  <a:gd name="T81" fmla="*/ 602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0" h="2941">
                    <a:moveTo>
                      <a:pt x="1122" y="602"/>
                    </a:moveTo>
                    <a:lnTo>
                      <a:pt x="1139" y="294"/>
                    </a:lnTo>
                    <a:lnTo>
                      <a:pt x="1087" y="31"/>
                    </a:lnTo>
                    <a:lnTo>
                      <a:pt x="1005" y="0"/>
                    </a:lnTo>
                    <a:lnTo>
                      <a:pt x="937" y="58"/>
                    </a:lnTo>
                    <a:lnTo>
                      <a:pt x="951" y="562"/>
                    </a:lnTo>
                    <a:lnTo>
                      <a:pt x="701" y="523"/>
                    </a:lnTo>
                    <a:lnTo>
                      <a:pt x="599" y="665"/>
                    </a:lnTo>
                    <a:lnTo>
                      <a:pt x="289" y="787"/>
                    </a:lnTo>
                    <a:lnTo>
                      <a:pt x="264" y="870"/>
                    </a:lnTo>
                    <a:lnTo>
                      <a:pt x="183" y="879"/>
                    </a:lnTo>
                    <a:lnTo>
                      <a:pt x="120" y="960"/>
                    </a:lnTo>
                    <a:lnTo>
                      <a:pt x="129" y="1059"/>
                    </a:lnTo>
                    <a:lnTo>
                      <a:pt x="15" y="1205"/>
                    </a:lnTo>
                    <a:lnTo>
                      <a:pt x="0" y="1288"/>
                    </a:lnTo>
                    <a:lnTo>
                      <a:pt x="75" y="1260"/>
                    </a:lnTo>
                    <a:lnTo>
                      <a:pt x="185" y="1381"/>
                    </a:lnTo>
                    <a:lnTo>
                      <a:pt x="33" y="1489"/>
                    </a:lnTo>
                    <a:lnTo>
                      <a:pt x="64" y="1649"/>
                    </a:lnTo>
                    <a:lnTo>
                      <a:pt x="292" y="1777"/>
                    </a:lnTo>
                    <a:lnTo>
                      <a:pt x="218" y="1824"/>
                    </a:lnTo>
                    <a:lnTo>
                      <a:pt x="130" y="2065"/>
                    </a:lnTo>
                    <a:lnTo>
                      <a:pt x="340" y="1992"/>
                    </a:lnTo>
                    <a:lnTo>
                      <a:pt x="367" y="2158"/>
                    </a:lnTo>
                    <a:lnTo>
                      <a:pt x="290" y="2361"/>
                    </a:lnTo>
                    <a:lnTo>
                      <a:pt x="564" y="2416"/>
                    </a:lnTo>
                    <a:lnTo>
                      <a:pt x="424" y="2511"/>
                    </a:lnTo>
                    <a:lnTo>
                      <a:pt x="417" y="2599"/>
                    </a:lnTo>
                    <a:lnTo>
                      <a:pt x="556" y="2725"/>
                    </a:lnTo>
                    <a:lnTo>
                      <a:pt x="880" y="2824"/>
                    </a:lnTo>
                    <a:lnTo>
                      <a:pt x="916" y="2905"/>
                    </a:lnTo>
                    <a:lnTo>
                      <a:pt x="1004" y="2941"/>
                    </a:lnTo>
                    <a:lnTo>
                      <a:pt x="1172" y="2515"/>
                    </a:lnTo>
                    <a:lnTo>
                      <a:pt x="1077" y="2504"/>
                    </a:lnTo>
                    <a:lnTo>
                      <a:pt x="1154" y="2448"/>
                    </a:lnTo>
                    <a:lnTo>
                      <a:pt x="1214" y="2291"/>
                    </a:lnTo>
                    <a:lnTo>
                      <a:pt x="1192" y="2041"/>
                    </a:lnTo>
                    <a:lnTo>
                      <a:pt x="1193" y="1862"/>
                    </a:lnTo>
                    <a:lnTo>
                      <a:pt x="1350" y="1518"/>
                    </a:lnTo>
                    <a:lnTo>
                      <a:pt x="1239" y="765"/>
                    </a:lnTo>
                    <a:lnTo>
                      <a:pt x="1122" y="602"/>
                    </a:lnTo>
                    <a:close/>
                  </a:path>
                </a:pathLst>
              </a:custGeom>
              <a:solidFill>
                <a:schemeClr val="accent2"/>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Line 21">
                <a:extLst>
                  <a:ext uri="{FF2B5EF4-FFF2-40B4-BE49-F238E27FC236}">
                    <a16:creationId xmlns:a16="http://schemas.microsoft.com/office/drawing/2014/main" id="{F777F927-F172-44F7-80A8-701252FFA1ED}"/>
                  </a:ext>
                </a:extLst>
              </p:cNvPr>
              <p:cNvSpPr>
                <a:spLocks noChangeShapeType="1"/>
              </p:cNvSpPr>
              <p:nvPr/>
            </p:nvSpPr>
            <p:spPr bwMode="auto">
              <a:xfrm flipV="1">
                <a:off x="3673488" y="3676653"/>
                <a:ext cx="808" cy="2381"/>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2">
                <a:extLst>
                  <a:ext uri="{FF2B5EF4-FFF2-40B4-BE49-F238E27FC236}">
                    <a16:creationId xmlns:a16="http://schemas.microsoft.com/office/drawing/2014/main" id="{2BED5A5C-E47A-4173-B510-1D70DC0D5093}"/>
                  </a:ext>
                </a:extLst>
              </p:cNvPr>
              <p:cNvSpPr>
                <a:spLocks/>
              </p:cNvSpPr>
              <p:nvPr/>
            </p:nvSpPr>
            <p:spPr bwMode="auto">
              <a:xfrm>
                <a:off x="1841253" y="4181393"/>
                <a:ext cx="12926" cy="15872"/>
              </a:xfrm>
              <a:custGeom>
                <a:avLst/>
                <a:gdLst>
                  <a:gd name="T0" fmla="*/ 64 w 64"/>
                  <a:gd name="T1" fmla="*/ 78 h 78"/>
                  <a:gd name="T2" fmla="*/ 0 w 64"/>
                  <a:gd name="T3" fmla="*/ 32 h 78"/>
                  <a:gd name="T4" fmla="*/ 62 w 64"/>
                  <a:gd name="T5" fmla="*/ 0 h 78"/>
                  <a:gd name="T6" fmla="*/ 64 w 64"/>
                  <a:gd name="T7" fmla="*/ 78 h 78"/>
                </a:gdLst>
                <a:ahLst/>
                <a:cxnLst>
                  <a:cxn ang="0">
                    <a:pos x="T0" y="T1"/>
                  </a:cxn>
                  <a:cxn ang="0">
                    <a:pos x="T2" y="T3"/>
                  </a:cxn>
                  <a:cxn ang="0">
                    <a:pos x="T4" y="T5"/>
                  </a:cxn>
                  <a:cxn ang="0">
                    <a:pos x="T6" y="T7"/>
                  </a:cxn>
                </a:cxnLst>
                <a:rect l="0" t="0" r="r" b="b"/>
                <a:pathLst>
                  <a:path w="64" h="78">
                    <a:moveTo>
                      <a:pt x="64" y="78"/>
                    </a:moveTo>
                    <a:lnTo>
                      <a:pt x="0" y="32"/>
                    </a:lnTo>
                    <a:lnTo>
                      <a:pt x="62" y="0"/>
                    </a:lnTo>
                    <a:lnTo>
                      <a:pt x="64" y="78"/>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Line 36">
                <a:extLst>
                  <a:ext uri="{FF2B5EF4-FFF2-40B4-BE49-F238E27FC236}">
                    <a16:creationId xmlns:a16="http://schemas.microsoft.com/office/drawing/2014/main" id="{8CE197A8-44E2-438D-B96B-60B97A4A4B9A}"/>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Line 37">
                <a:extLst>
                  <a:ext uri="{FF2B5EF4-FFF2-40B4-BE49-F238E27FC236}">
                    <a16:creationId xmlns:a16="http://schemas.microsoft.com/office/drawing/2014/main" id="{0E2DC8F2-D4D7-498F-9594-F6A17837E2F2}"/>
                  </a:ext>
                </a:extLst>
              </p:cNvPr>
              <p:cNvSpPr>
                <a:spLocks noChangeShapeType="1"/>
              </p:cNvSpPr>
              <p:nvPr/>
            </p:nvSpPr>
            <p:spPr bwMode="auto">
              <a:xfrm>
                <a:off x="3230778" y="2655268"/>
                <a:ext cx="0" cy="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Line 38">
                <a:extLst>
                  <a:ext uri="{FF2B5EF4-FFF2-40B4-BE49-F238E27FC236}">
                    <a16:creationId xmlns:a16="http://schemas.microsoft.com/office/drawing/2014/main" id="{4BC89956-9F24-4ED8-98D9-720B63A70BF8}"/>
                  </a:ext>
                </a:extLst>
              </p:cNvPr>
              <p:cNvSpPr>
                <a:spLocks noChangeShapeType="1"/>
              </p:cNvSpPr>
              <p:nvPr/>
            </p:nvSpPr>
            <p:spPr bwMode="auto">
              <a:xfrm flipV="1">
                <a:off x="3230778" y="2645745"/>
                <a:ext cx="16157" cy="9524"/>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42">
                <a:extLst>
                  <a:ext uri="{FF2B5EF4-FFF2-40B4-BE49-F238E27FC236}">
                    <a16:creationId xmlns:a16="http://schemas.microsoft.com/office/drawing/2014/main" id="{EB50DCD6-A4F8-4209-B5CE-BF21AFB4BEC5}"/>
                  </a:ext>
                </a:extLst>
              </p:cNvPr>
              <p:cNvSpPr>
                <a:spLocks/>
              </p:cNvSpPr>
              <p:nvPr/>
            </p:nvSpPr>
            <p:spPr bwMode="auto">
              <a:xfrm>
                <a:off x="2012520" y="2014026"/>
                <a:ext cx="8887" cy="3968"/>
              </a:xfrm>
              <a:custGeom>
                <a:avLst/>
                <a:gdLst>
                  <a:gd name="T0" fmla="*/ 40 w 45"/>
                  <a:gd name="T1" fmla="*/ 0 h 19"/>
                  <a:gd name="T2" fmla="*/ 45 w 45"/>
                  <a:gd name="T3" fmla="*/ 1 h 19"/>
                  <a:gd name="T4" fmla="*/ 0 w 45"/>
                  <a:gd name="T5" fmla="*/ 19 h 19"/>
                </a:gdLst>
                <a:ahLst/>
                <a:cxnLst>
                  <a:cxn ang="0">
                    <a:pos x="T0" y="T1"/>
                  </a:cxn>
                  <a:cxn ang="0">
                    <a:pos x="T2" y="T3"/>
                  </a:cxn>
                  <a:cxn ang="0">
                    <a:pos x="T4" y="T5"/>
                  </a:cxn>
                </a:cxnLst>
                <a:rect l="0" t="0" r="r" b="b"/>
                <a:pathLst>
                  <a:path w="45" h="19">
                    <a:moveTo>
                      <a:pt x="40" y="0"/>
                    </a:moveTo>
                    <a:lnTo>
                      <a:pt x="45" y="1"/>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43">
                <a:extLst>
                  <a:ext uri="{FF2B5EF4-FFF2-40B4-BE49-F238E27FC236}">
                    <a16:creationId xmlns:a16="http://schemas.microsoft.com/office/drawing/2014/main" id="{C4052FDC-E7D2-4FDC-8664-CE27059A4CB1}"/>
                  </a:ext>
                </a:extLst>
              </p:cNvPr>
              <p:cNvSpPr>
                <a:spLocks/>
              </p:cNvSpPr>
              <p:nvPr/>
            </p:nvSpPr>
            <p:spPr bwMode="auto">
              <a:xfrm>
                <a:off x="2012520" y="2014026"/>
                <a:ext cx="8079" cy="3968"/>
              </a:xfrm>
              <a:custGeom>
                <a:avLst/>
                <a:gdLst>
                  <a:gd name="T0" fmla="*/ 40 w 40"/>
                  <a:gd name="T1" fmla="*/ 0 h 19"/>
                  <a:gd name="T2" fmla="*/ 0 w 40"/>
                  <a:gd name="T3" fmla="*/ 15 h 19"/>
                  <a:gd name="T4" fmla="*/ 0 w 40"/>
                  <a:gd name="T5" fmla="*/ 19 h 19"/>
                </a:gdLst>
                <a:ahLst/>
                <a:cxnLst>
                  <a:cxn ang="0">
                    <a:pos x="T0" y="T1"/>
                  </a:cxn>
                  <a:cxn ang="0">
                    <a:pos x="T2" y="T3"/>
                  </a:cxn>
                  <a:cxn ang="0">
                    <a:pos x="T4" y="T5"/>
                  </a:cxn>
                </a:cxnLst>
                <a:rect l="0" t="0" r="r" b="b"/>
                <a:pathLst>
                  <a:path w="40" h="19">
                    <a:moveTo>
                      <a:pt x="40" y="0"/>
                    </a:moveTo>
                    <a:lnTo>
                      <a:pt x="0" y="15"/>
                    </a:lnTo>
                    <a:lnTo>
                      <a:pt x="0" y="1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47">
                <a:extLst>
                  <a:ext uri="{FF2B5EF4-FFF2-40B4-BE49-F238E27FC236}">
                    <a16:creationId xmlns:a16="http://schemas.microsoft.com/office/drawing/2014/main" id="{5245A553-8DFE-4646-81B3-C57C79965EEF}"/>
                  </a:ext>
                </a:extLst>
              </p:cNvPr>
              <p:cNvSpPr>
                <a:spLocks/>
              </p:cNvSpPr>
              <p:nvPr/>
            </p:nvSpPr>
            <p:spPr bwMode="auto">
              <a:xfrm>
                <a:off x="932406" y="2475117"/>
                <a:ext cx="9695" cy="18253"/>
              </a:xfrm>
              <a:custGeom>
                <a:avLst/>
                <a:gdLst>
                  <a:gd name="T0" fmla="*/ 0 w 50"/>
                  <a:gd name="T1" fmla="*/ 90 h 90"/>
                  <a:gd name="T2" fmla="*/ 50 w 50"/>
                  <a:gd name="T3" fmla="*/ 83 h 90"/>
                  <a:gd name="T4" fmla="*/ 9 w 50"/>
                  <a:gd name="T5" fmla="*/ 0 h 90"/>
                  <a:gd name="T6" fmla="*/ 0 w 50"/>
                  <a:gd name="T7" fmla="*/ 90 h 90"/>
                </a:gdLst>
                <a:ahLst/>
                <a:cxnLst>
                  <a:cxn ang="0">
                    <a:pos x="T0" y="T1"/>
                  </a:cxn>
                  <a:cxn ang="0">
                    <a:pos x="T2" y="T3"/>
                  </a:cxn>
                  <a:cxn ang="0">
                    <a:pos x="T4" y="T5"/>
                  </a:cxn>
                  <a:cxn ang="0">
                    <a:pos x="T6" y="T7"/>
                  </a:cxn>
                </a:cxnLst>
                <a:rect l="0" t="0" r="r" b="b"/>
                <a:pathLst>
                  <a:path w="50" h="90">
                    <a:moveTo>
                      <a:pt x="0" y="90"/>
                    </a:moveTo>
                    <a:lnTo>
                      <a:pt x="50" y="83"/>
                    </a:lnTo>
                    <a:lnTo>
                      <a:pt x="9" y="0"/>
                    </a:lnTo>
                    <a:lnTo>
                      <a:pt x="0" y="9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Line 49">
                <a:extLst>
                  <a:ext uri="{FF2B5EF4-FFF2-40B4-BE49-F238E27FC236}">
                    <a16:creationId xmlns:a16="http://schemas.microsoft.com/office/drawing/2014/main" id="{9BD77EC5-A002-4677-96C3-F99B3898D8E4}"/>
                  </a:ext>
                </a:extLst>
              </p:cNvPr>
              <p:cNvSpPr>
                <a:spLocks noChangeShapeType="1"/>
              </p:cNvSpPr>
              <p:nvPr/>
            </p:nvSpPr>
            <p:spPr bwMode="auto">
              <a:xfrm flipV="1">
                <a:off x="930790" y="2493370"/>
                <a:ext cx="1616" cy="17460"/>
              </a:xfrm>
              <a:prstGeom prst="line">
                <a:avLst/>
              </a:pr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50">
                <a:extLst>
                  <a:ext uri="{FF2B5EF4-FFF2-40B4-BE49-F238E27FC236}">
                    <a16:creationId xmlns:a16="http://schemas.microsoft.com/office/drawing/2014/main" id="{B04503B2-E0CF-4769-9786-9D12EE93CEBE}"/>
                  </a:ext>
                </a:extLst>
              </p:cNvPr>
              <p:cNvSpPr>
                <a:spLocks/>
              </p:cNvSpPr>
              <p:nvPr/>
            </p:nvSpPr>
            <p:spPr bwMode="auto">
              <a:xfrm>
                <a:off x="1349264" y="2840975"/>
                <a:ext cx="35546" cy="46823"/>
              </a:xfrm>
              <a:custGeom>
                <a:avLst/>
                <a:gdLst>
                  <a:gd name="T0" fmla="*/ 54 w 175"/>
                  <a:gd name="T1" fmla="*/ 0 h 234"/>
                  <a:gd name="T2" fmla="*/ 0 w 175"/>
                  <a:gd name="T3" fmla="*/ 65 h 234"/>
                  <a:gd name="T4" fmla="*/ 175 w 175"/>
                  <a:gd name="T5" fmla="*/ 234 h 234"/>
                  <a:gd name="T6" fmla="*/ 168 w 175"/>
                  <a:gd name="T7" fmla="*/ 143 h 234"/>
                  <a:gd name="T8" fmla="*/ 81 w 175"/>
                  <a:gd name="T9" fmla="*/ 90 h 234"/>
                  <a:gd name="T10" fmla="*/ 54 w 175"/>
                  <a:gd name="T11" fmla="*/ 0 h 234"/>
                </a:gdLst>
                <a:ahLst/>
                <a:cxnLst>
                  <a:cxn ang="0">
                    <a:pos x="T0" y="T1"/>
                  </a:cxn>
                  <a:cxn ang="0">
                    <a:pos x="T2" y="T3"/>
                  </a:cxn>
                  <a:cxn ang="0">
                    <a:pos x="T4" y="T5"/>
                  </a:cxn>
                  <a:cxn ang="0">
                    <a:pos x="T6" y="T7"/>
                  </a:cxn>
                  <a:cxn ang="0">
                    <a:pos x="T8" y="T9"/>
                  </a:cxn>
                  <a:cxn ang="0">
                    <a:pos x="T10" y="T11"/>
                  </a:cxn>
                </a:cxnLst>
                <a:rect l="0" t="0" r="r" b="b"/>
                <a:pathLst>
                  <a:path w="175" h="234">
                    <a:moveTo>
                      <a:pt x="54" y="0"/>
                    </a:moveTo>
                    <a:lnTo>
                      <a:pt x="0" y="65"/>
                    </a:lnTo>
                    <a:lnTo>
                      <a:pt x="175" y="234"/>
                    </a:lnTo>
                    <a:lnTo>
                      <a:pt x="168" y="143"/>
                    </a:lnTo>
                    <a:lnTo>
                      <a:pt x="81" y="90"/>
                    </a:lnTo>
                    <a:lnTo>
                      <a:pt x="54" y="0"/>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Freeform 75">
                <a:extLst>
                  <a:ext uri="{FF2B5EF4-FFF2-40B4-BE49-F238E27FC236}">
                    <a16:creationId xmlns:a16="http://schemas.microsoft.com/office/drawing/2014/main" id="{D1D29072-DEB6-44B7-8C9D-76A4C57F499C}"/>
                  </a:ext>
                </a:extLst>
              </p:cNvPr>
              <p:cNvSpPr>
                <a:spLocks/>
              </p:cNvSpPr>
              <p:nvPr/>
            </p:nvSpPr>
            <p:spPr bwMode="auto">
              <a:xfrm>
                <a:off x="925943" y="2493370"/>
                <a:ext cx="6463" cy="17460"/>
              </a:xfrm>
              <a:custGeom>
                <a:avLst/>
                <a:gdLst>
                  <a:gd name="T0" fmla="*/ 31 w 31"/>
                  <a:gd name="T1" fmla="*/ 0 h 89"/>
                  <a:gd name="T2" fmla="*/ 0 w 31"/>
                  <a:gd name="T3" fmla="*/ 4 h 89"/>
                  <a:gd name="T4" fmla="*/ 22 w 31"/>
                  <a:gd name="T5" fmla="*/ 87 h 89"/>
                  <a:gd name="T6" fmla="*/ 23 w 31"/>
                  <a:gd name="T7" fmla="*/ 89 h 89"/>
                </a:gdLst>
                <a:ahLst/>
                <a:cxnLst>
                  <a:cxn ang="0">
                    <a:pos x="T0" y="T1"/>
                  </a:cxn>
                  <a:cxn ang="0">
                    <a:pos x="T2" y="T3"/>
                  </a:cxn>
                  <a:cxn ang="0">
                    <a:pos x="T4" y="T5"/>
                  </a:cxn>
                  <a:cxn ang="0">
                    <a:pos x="T6" y="T7"/>
                  </a:cxn>
                </a:cxnLst>
                <a:rect l="0" t="0" r="r" b="b"/>
                <a:pathLst>
                  <a:path w="31" h="89">
                    <a:moveTo>
                      <a:pt x="31" y="0"/>
                    </a:moveTo>
                    <a:lnTo>
                      <a:pt x="0" y="4"/>
                    </a:lnTo>
                    <a:lnTo>
                      <a:pt x="22" y="87"/>
                    </a:lnTo>
                    <a:lnTo>
                      <a:pt x="23" y="89"/>
                    </a:lnTo>
                  </a:path>
                </a:pathLst>
              </a:custGeom>
              <a:solidFill>
                <a:schemeClr val="bg1"/>
              </a:solidFill>
              <a:ln w="20638">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80">
                <a:extLst>
                  <a:ext uri="{FF2B5EF4-FFF2-40B4-BE49-F238E27FC236}">
                    <a16:creationId xmlns:a16="http://schemas.microsoft.com/office/drawing/2014/main" id="{92E221CC-69D8-4BEB-A6C8-A8BBEA3B1C33}"/>
                  </a:ext>
                </a:extLst>
              </p:cNvPr>
              <p:cNvSpPr>
                <a:spLocks/>
              </p:cNvSpPr>
              <p:nvPr/>
            </p:nvSpPr>
            <p:spPr bwMode="auto">
              <a:xfrm>
                <a:off x="3515955" y="4242502"/>
                <a:ext cx="3232" cy="3968"/>
              </a:xfrm>
              <a:custGeom>
                <a:avLst/>
                <a:gdLst>
                  <a:gd name="T0" fmla="*/ 13 w 17"/>
                  <a:gd name="T1" fmla="*/ 0 h 22"/>
                  <a:gd name="T2" fmla="*/ 11 w 17"/>
                  <a:gd name="T3" fmla="*/ 0 h 22"/>
                  <a:gd name="T4" fmla="*/ 8 w 17"/>
                  <a:gd name="T5" fmla="*/ 0 h 22"/>
                  <a:gd name="T6" fmla="*/ 5 w 17"/>
                  <a:gd name="T7" fmla="*/ 1 h 22"/>
                  <a:gd name="T8" fmla="*/ 4 w 17"/>
                  <a:gd name="T9" fmla="*/ 3 h 22"/>
                  <a:gd name="T10" fmla="*/ 2 w 17"/>
                  <a:gd name="T11" fmla="*/ 5 h 22"/>
                  <a:gd name="T12" fmla="*/ 0 w 17"/>
                  <a:gd name="T13" fmla="*/ 8 h 22"/>
                  <a:gd name="T14" fmla="*/ 0 w 17"/>
                  <a:gd name="T15" fmla="*/ 12 h 22"/>
                  <a:gd name="T16" fmla="*/ 0 w 17"/>
                  <a:gd name="T17" fmla="*/ 17 h 22"/>
                  <a:gd name="T18" fmla="*/ 3 w 17"/>
                  <a:gd name="T19" fmla="*/ 19 h 22"/>
                  <a:gd name="T20" fmla="*/ 7 w 17"/>
                  <a:gd name="T21" fmla="*/ 22 h 22"/>
                  <a:gd name="T22" fmla="*/ 11 w 17"/>
                  <a:gd name="T23" fmla="*/ 22 h 22"/>
                  <a:gd name="T24" fmla="*/ 12 w 17"/>
                  <a:gd name="T25" fmla="*/ 22 h 22"/>
                  <a:gd name="T26" fmla="*/ 14 w 17"/>
                  <a:gd name="T27" fmla="*/ 22 h 22"/>
                  <a:gd name="T28" fmla="*/ 16 w 17"/>
                  <a:gd name="T29" fmla="*/ 22 h 22"/>
                  <a:gd name="T30" fmla="*/ 17 w 17"/>
                  <a:gd name="T31" fmla="*/ 22 h 22"/>
                  <a:gd name="T32" fmla="*/ 17 w 17"/>
                  <a:gd name="T33" fmla="*/ 18 h 22"/>
                  <a:gd name="T34" fmla="*/ 14 w 17"/>
                  <a:gd name="T35" fmla="*/ 18 h 22"/>
                  <a:gd name="T36" fmla="*/ 14 w 17"/>
                  <a:gd name="T37" fmla="*/ 19 h 22"/>
                  <a:gd name="T38" fmla="*/ 11 w 17"/>
                  <a:gd name="T39" fmla="*/ 19 h 22"/>
                  <a:gd name="T40" fmla="*/ 8 w 17"/>
                  <a:gd name="T41" fmla="*/ 19 h 22"/>
                  <a:gd name="T42" fmla="*/ 5 w 17"/>
                  <a:gd name="T43" fmla="*/ 17 h 22"/>
                  <a:gd name="T44" fmla="*/ 4 w 17"/>
                  <a:gd name="T45" fmla="*/ 14 h 22"/>
                  <a:gd name="T46" fmla="*/ 4 w 17"/>
                  <a:gd name="T47" fmla="*/ 12 h 22"/>
                  <a:gd name="T48" fmla="*/ 4 w 17"/>
                  <a:gd name="T49" fmla="*/ 8 h 22"/>
                  <a:gd name="T50" fmla="*/ 7 w 17"/>
                  <a:gd name="T51" fmla="*/ 5 h 22"/>
                  <a:gd name="T52" fmla="*/ 8 w 17"/>
                  <a:gd name="T53" fmla="*/ 4 h 22"/>
                  <a:gd name="T54" fmla="*/ 11 w 17"/>
                  <a:gd name="T55" fmla="*/ 3 h 22"/>
                  <a:gd name="T56" fmla="*/ 13 w 17"/>
                  <a:gd name="T57" fmla="*/ 3 h 22"/>
                  <a:gd name="T58" fmla="*/ 16 w 17"/>
                  <a:gd name="T59" fmla="*/ 4 h 22"/>
                  <a:gd name="T60" fmla="*/ 16 w 17"/>
                  <a:gd name="T61" fmla="*/ 1 h 22"/>
                  <a:gd name="T62" fmla="*/ 13 w 17"/>
                  <a:gd name="T6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22">
                    <a:moveTo>
                      <a:pt x="13" y="0"/>
                    </a:moveTo>
                    <a:lnTo>
                      <a:pt x="11" y="0"/>
                    </a:lnTo>
                    <a:lnTo>
                      <a:pt x="8" y="0"/>
                    </a:lnTo>
                    <a:lnTo>
                      <a:pt x="5" y="1"/>
                    </a:lnTo>
                    <a:lnTo>
                      <a:pt x="4" y="3"/>
                    </a:lnTo>
                    <a:lnTo>
                      <a:pt x="2" y="5"/>
                    </a:lnTo>
                    <a:lnTo>
                      <a:pt x="0" y="8"/>
                    </a:lnTo>
                    <a:lnTo>
                      <a:pt x="0" y="12"/>
                    </a:lnTo>
                    <a:lnTo>
                      <a:pt x="0" y="17"/>
                    </a:lnTo>
                    <a:lnTo>
                      <a:pt x="3" y="19"/>
                    </a:lnTo>
                    <a:lnTo>
                      <a:pt x="7" y="22"/>
                    </a:lnTo>
                    <a:lnTo>
                      <a:pt x="11" y="22"/>
                    </a:lnTo>
                    <a:lnTo>
                      <a:pt x="12" y="22"/>
                    </a:lnTo>
                    <a:lnTo>
                      <a:pt x="14" y="22"/>
                    </a:lnTo>
                    <a:lnTo>
                      <a:pt x="16" y="22"/>
                    </a:lnTo>
                    <a:lnTo>
                      <a:pt x="17" y="22"/>
                    </a:lnTo>
                    <a:lnTo>
                      <a:pt x="17" y="18"/>
                    </a:lnTo>
                    <a:lnTo>
                      <a:pt x="14" y="18"/>
                    </a:lnTo>
                    <a:lnTo>
                      <a:pt x="14" y="19"/>
                    </a:lnTo>
                    <a:lnTo>
                      <a:pt x="11" y="19"/>
                    </a:lnTo>
                    <a:lnTo>
                      <a:pt x="8" y="19"/>
                    </a:lnTo>
                    <a:lnTo>
                      <a:pt x="5" y="17"/>
                    </a:lnTo>
                    <a:lnTo>
                      <a:pt x="4" y="14"/>
                    </a:lnTo>
                    <a:lnTo>
                      <a:pt x="4" y="12"/>
                    </a:lnTo>
                    <a:lnTo>
                      <a:pt x="4" y="8"/>
                    </a:lnTo>
                    <a:lnTo>
                      <a:pt x="7" y="5"/>
                    </a:lnTo>
                    <a:lnTo>
                      <a:pt x="8" y="4"/>
                    </a:lnTo>
                    <a:lnTo>
                      <a:pt x="11" y="3"/>
                    </a:lnTo>
                    <a:lnTo>
                      <a:pt x="13" y="3"/>
                    </a:lnTo>
                    <a:lnTo>
                      <a:pt x="16" y="4"/>
                    </a:lnTo>
                    <a:lnTo>
                      <a:pt x="16" y="1"/>
                    </a:lnTo>
                    <a:lnTo>
                      <a:pt x="13" y="0"/>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9" name="Freeform 81">
                <a:extLst>
                  <a:ext uri="{FF2B5EF4-FFF2-40B4-BE49-F238E27FC236}">
                    <a16:creationId xmlns:a16="http://schemas.microsoft.com/office/drawing/2014/main" id="{EECEB342-53A0-4873-BF21-ED0182F74FDE}"/>
                  </a:ext>
                </a:extLst>
              </p:cNvPr>
              <p:cNvSpPr>
                <a:spLocks/>
              </p:cNvSpPr>
              <p:nvPr/>
            </p:nvSpPr>
            <p:spPr bwMode="auto">
              <a:xfrm>
                <a:off x="3519994" y="4242502"/>
                <a:ext cx="6463" cy="3968"/>
              </a:xfrm>
              <a:custGeom>
                <a:avLst/>
                <a:gdLst>
                  <a:gd name="T0" fmla="*/ 11 w 31"/>
                  <a:gd name="T1" fmla="*/ 3 h 22"/>
                  <a:gd name="T2" fmla="*/ 13 w 31"/>
                  <a:gd name="T3" fmla="*/ 4 h 22"/>
                  <a:gd name="T4" fmla="*/ 13 w 31"/>
                  <a:gd name="T5" fmla="*/ 5 h 22"/>
                  <a:gd name="T6" fmla="*/ 13 w 31"/>
                  <a:gd name="T7" fmla="*/ 8 h 22"/>
                  <a:gd name="T8" fmla="*/ 13 w 31"/>
                  <a:gd name="T9" fmla="*/ 22 h 22"/>
                  <a:gd name="T10" fmla="*/ 17 w 31"/>
                  <a:gd name="T11" fmla="*/ 22 h 22"/>
                  <a:gd name="T12" fmla="*/ 17 w 31"/>
                  <a:gd name="T13" fmla="*/ 7 h 22"/>
                  <a:gd name="T14" fmla="*/ 20 w 31"/>
                  <a:gd name="T15" fmla="*/ 4 h 22"/>
                  <a:gd name="T16" fmla="*/ 23 w 31"/>
                  <a:gd name="T17" fmla="*/ 3 h 22"/>
                  <a:gd name="T18" fmla="*/ 25 w 31"/>
                  <a:gd name="T19" fmla="*/ 3 h 22"/>
                  <a:gd name="T20" fmla="*/ 27 w 31"/>
                  <a:gd name="T21" fmla="*/ 4 h 22"/>
                  <a:gd name="T22" fmla="*/ 27 w 31"/>
                  <a:gd name="T23" fmla="*/ 5 h 22"/>
                  <a:gd name="T24" fmla="*/ 27 w 31"/>
                  <a:gd name="T25" fmla="*/ 8 h 22"/>
                  <a:gd name="T26" fmla="*/ 27 w 31"/>
                  <a:gd name="T27" fmla="*/ 22 h 22"/>
                  <a:gd name="T28" fmla="*/ 31 w 31"/>
                  <a:gd name="T29" fmla="*/ 22 h 22"/>
                  <a:gd name="T30" fmla="*/ 31 w 31"/>
                  <a:gd name="T31" fmla="*/ 8 h 22"/>
                  <a:gd name="T32" fmla="*/ 31 w 31"/>
                  <a:gd name="T33" fmla="*/ 4 h 22"/>
                  <a:gd name="T34" fmla="*/ 29 w 31"/>
                  <a:gd name="T35" fmla="*/ 1 h 22"/>
                  <a:gd name="T36" fmla="*/ 26 w 31"/>
                  <a:gd name="T37" fmla="*/ 0 h 22"/>
                  <a:gd name="T38" fmla="*/ 25 w 31"/>
                  <a:gd name="T39" fmla="*/ 0 h 22"/>
                  <a:gd name="T40" fmla="*/ 20 w 31"/>
                  <a:gd name="T41" fmla="*/ 1 h 22"/>
                  <a:gd name="T42" fmla="*/ 17 w 31"/>
                  <a:gd name="T43" fmla="*/ 4 h 22"/>
                  <a:gd name="T44" fmla="*/ 14 w 31"/>
                  <a:gd name="T45" fmla="*/ 1 h 22"/>
                  <a:gd name="T46" fmla="*/ 11 w 31"/>
                  <a:gd name="T47" fmla="*/ 0 h 22"/>
                  <a:gd name="T48" fmla="*/ 8 w 31"/>
                  <a:gd name="T49" fmla="*/ 0 h 22"/>
                  <a:gd name="T50" fmla="*/ 5 w 31"/>
                  <a:gd name="T51" fmla="*/ 1 h 22"/>
                  <a:gd name="T52" fmla="*/ 4 w 31"/>
                  <a:gd name="T53" fmla="*/ 3 h 22"/>
                  <a:gd name="T54" fmla="*/ 3 w 31"/>
                  <a:gd name="T55" fmla="*/ 4 h 22"/>
                  <a:gd name="T56" fmla="*/ 3 w 31"/>
                  <a:gd name="T57" fmla="*/ 0 h 22"/>
                  <a:gd name="T58" fmla="*/ 0 w 31"/>
                  <a:gd name="T59" fmla="*/ 0 h 22"/>
                  <a:gd name="T60" fmla="*/ 0 w 31"/>
                  <a:gd name="T61" fmla="*/ 22 h 22"/>
                  <a:gd name="T62" fmla="*/ 3 w 31"/>
                  <a:gd name="T63" fmla="*/ 22 h 22"/>
                  <a:gd name="T64" fmla="*/ 3 w 31"/>
                  <a:gd name="T65" fmla="*/ 7 h 22"/>
                  <a:gd name="T66" fmla="*/ 5 w 31"/>
                  <a:gd name="T67" fmla="*/ 4 h 22"/>
                  <a:gd name="T68" fmla="*/ 9 w 31"/>
                  <a:gd name="T69" fmla="*/ 3 h 22"/>
                  <a:gd name="T70" fmla="*/ 11 w 31"/>
                  <a:gd name="T7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22">
                    <a:moveTo>
                      <a:pt x="11" y="3"/>
                    </a:moveTo>
                    <a:lnTo>
                      <a:pt x="13" y="4"/>
                    </a:lnTo>
                    <a:lnTo>
                      <a:pt x="13" y="5"/>
                    </a:lnTo>
                    <a:lnTo>
                      <a:pt x="13" y="8"/>
                    </a:lnTo>
                    <a:lnTo>
                      <a:pt x="13" y="22"/>
                    </a:lnTo>
                    <a:lnTo>
                      <a:pt x="17" y="22"/>
                    </a:lnTo>
                    <a:lnTo>
                      <a:pt x="17" y="7"/>
                    </a:lnTo>
                    <a:lnTo>
                      <a:pt x="20" y="4"/>
                    </a:lnTo>
                    <a:lnTo>
                      <a:pt x="23" y="3"/>
                    </a:lnTo>
                    <a:lnTo>
                      <a:pt x="25" y="3"/>
                    </a:lnTo>
                    <a:lnTo>
                      <a:pt x="27" y="4"/>
                    </a:lnTo>
                    <a:lnTo>
                      <a:pt x="27" y="5"/>
                    </a:lnTo>
                    <a:lnTo>
                      <a:pt x="27" y="8"/>
                    </a:lnTo>
                    <a:lnTo>
                      <a:pt x="27" y="22"/>
                    </a:lnTo>
                    <a:lnTo>
                      <a:pt x="31" y="22"/>
                    </a:lnTo>
                    <a:lnTo>
                      <a:pt x="31" y="8"/>
                    </a:lnTo>
                    <a:lnTo>
                      <a:pt x="31" y="4"/>
                    </a:lnTo>
                    <a:lnTo>
                      <a:pt x="29" y="1"/>
                    </a:lnTo>
                    <a:lnTo>
                      <a:pt x="26" y="0"/>
                    </a:lnTo>
                    <a:lnTo>
                      <a:pt x="25" y="0"/>
                    </a:lnTo>
                    <a:lnTo>
                      <a:pt x="20" y="1"/>
                    </a:lnTo>
                    <a:lnTo>
                      <a:pt x="17" y="4"/>
                    </a:lnTo>
                    <a:lnTo>
                      <a:pt x="14" y="1"/>
                    </a:lnTo>
                    <a:lnTo>
                      <a:pt x="11" y="0"/>
                    </a:lnTo>
                    <a:lnTo>
                      <a:pt x="8" y="0"/>
                    </a:lnTo>
                    <a:lnTo>
                      <a:pt x="5" y="1"/>
                    </a:lnTo>
                    <a:lnTo>
                      <a:pt x="4" y="3"/>
                    </a:lnTo>
                    <a:lnTo>
                      <a:pt x="3" y="4"/>
                    </a:lnTo>
                    <a:lnTo>
                      <a:pt x="3" y="0"/>
                    </a:lnTo>
                    <a:lnTo>
                      <a:pt x="0" y="0"/>
                    </a:lnTo>
                    <a:lnTo>
                      <a:pt x="0" y="22"/>
                    </a:lnTo>
                    <a:lnTo>
                      <a:pt x="3" y="22"/>
                    </a:lnTo>
                    <a:lnTo>
                      <a:pt x="3" y="7"/>
                    </a:lnTo>
                    <a:lnTo>
                      <a:pt x="5" y="4"/>
                    </a:lnTo>
                    <a:lnTo>
                      <a:pt x="9" y="3"/>
                    </a:lnTo>
                    <a:lnTo>
                      <a:pt x="11"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0" name="Freeform 82">
                <a:extLst>
                  <a:ext uri="{FF2B5EF4-FFF2-40B4-BE49-F238E27FC236}">
                    <a16:creationId xmlns:a16="http://schemas.microsoft.com/office/drawing/2014/main" id="{4F74C6BA-B8EE-467A-85B8-B4614F8D7237}"/>
                  </a:ext>
                </a:extLst>
              </p:cNvPr>
              <p:cNvSpPr>
                <a:spLocks noEditPoints="1"/>
              </p:cNvSpPr>
              <p:nvPr/>
            </p:nvSpPr>
            <p:spPr bwMode="auto">
              <a:xfrm>
                <a:off x="3527264" y="4242502"/>
                <a:ext cx="4039" cy="3968"/>
              </a:xfrm>
              <a:custGeom>
                <a:avLst/>
                <a:gdLst>
                  <a:gd name="T0" fmla="*/ 8 w 18"/>
                  <a:gd name="T1" fmla="*/ 0 h 22"/>
                  <a:gd name="T2" fmla="*/ 5 w 18"/>
                  <a:gd name="T3" fmla="*/ 0 h 22"/>
                  <a:gd name="T4" fmla="*/ 4 w 18"/>
                  <a:gd name="T5" fmla="*/ 0 h 22"/>
                  <a:gd name="T6" fmla="*/ 3 w 18"/>
                  <a:gd name="T7" fmla="*/ 1 h 22"/>
                  <a:gd name="T8" fmla="*/ 3 w 18"/>
                  <a:gd name="T9" fmla="*/ 4 h 22"/>
                  <a:gd name="T10" fmla="*/ 5 w 18"/>
                  <a:gd name="T11" fmla="*/ 3 h 22"/>
                  <a:gd name="T12" fmla="*/ 8 w 18"/>
                  <a:gd name="T13" fmla="*/ 3 h 22"/>
                  <a:gd name="T14" fmla="*/ 12 w 18"/>
                  <a:gd name="T15" fmla="*/ 4 h 22"/>
                  <a:gd name="T16" fmla="*/ 14 w 18"/>
                  <a:gd name="T17" fmla="*/ 5 h 22"/>
                  <a:gd name="T18" fmla="*/ 14 w 18"/>
                  <a:gd name="T19" fmla="*/ 7 h 22"/>
                  <a:gd name="T20" fmla="*/ 14 w 18"/>
                  <a:gd name="T21" fmla="*/ 8 h 22"/>
                  <a:gd name="T22" fmla="*/ 14 w 18"/>
                  <a:gd name="T23" fmla="*/ 10 h 22"/>
                  <a:gd name="T24" fmla="*/ 12 w 18"/>
                  <a:gd name="T25" fmla="*/ 9 h 22"/>
                  <a:gd name="T26" fmla="*/ 9 w 18"/>
                  <a:gd name="T27" fmla="*/ 9 h 22"/>
                  <a:gd name="T28" fmla="*/ 5 w 18"/>
                  <a:gd name="T29" fmla="*/ 9 h 22"/>
                  <a:gd name="T30" fmla="*/ 3 w 18"/>
                  <a:gd name="T31" fmla="*/ 10 h 22"/>
                  <a:gd name="T32" fmla="*/ 2 w 18"/>
                  <a:gd name="T33" fmla="*/ 13 h 22"/>
                  <a:gd name="T34" fmla="*/ 0 w 18"/>
                  <a:gd name="T35" fmla="*/ 16 h 22"/>
                  <a:gd name="T36" fmla="*/ 2 w 18"/>
                  <a:gd name="T37" fmla="*/ 18 h 22"/>
                  <a:gd name="T38" fmla="*/ 3 w 18"/>
                  <a:gd name="T39" fmla="*/ 21 h 22"/>
                  <a:gd name="T40" fmla="*/ 5 w 18"/>
                  <a:gd name="T41" fmla="*/ 22 h 22"/>
                  <a:gd name="T42" fmla="*/ 8 w 18"/>
                  <a:gd name="T43" fmla="*/ 22 h 22"/>
                  <a:gd name="T44" fmla="*/ 11 w 18"/>
                  <a:gd name="T45" fmla="*/ 22 h 22"/>
                  <a:gd name="T46" fmla="*/ 12 w 18"/>
                  <a:gd name="T47" fmla="*/ 22 h 22"/>
                  <a:gd name="T48" fmla="*/ 13 w 18"/>
                  <a:gd name="T49" fmla="*/ 21 h 22"/>
                  <a:gd name="T50" fmla="*/ 13 w 18"/>
                  <a:gd name="T51" fmla="*/ 19 h 22"/>
                  <a:gd name="T52" fmla="*/ 14 w 18"/>
                  <a:gd name="T53" fmla="*/ 19 h 22"/>
                  <a:gd name="T54" fmla="*/ 14 w 18"/>
                  <a:gd name="T55" fmla="*/ 22 h 22"/>
                  <a:gd name="T56" fmla="*/ 18 w 18"/>
                  <a:gd name="T57" fmla="*/ 22 h 22"/>
                  <a:gd name="T58" fmla="*/ 18 w 18"/>
                  <a:gd name="T59" fmla="*/ 8 h 22"/>
                  <a:gd name="T60" fmla="*/ 18 w 18"/>
                  <a:gd name="T61" fmla="*/ 5 h 22"/>
                  <a:gd name="T62" fmla="*/ 17 w 18"/>
                  <a:gd name="T63" fmla="*/ 4 h 22"/>
                  <a:gd name="T64" fmla="*/ 14 w 18"/>
                  <a:gd name="T65" fmla="*/ 1 h 22"/>
                  <a:gd name="T66" fmla="*/ 9 w 18"/>
                  <a:gd name="T67" fmla="*/ 0 h 22"/>
                  <a:gd name="T68" fmla="*/ 8 w 18"/>
                  <a:gd name="T69" fmla="*/ 0 h 22"/>
                  <a:gd name="T70" fmla="*/ 14 w 18"/>
                  <a:gd name="T71" fmla="*/ 13 h 22"/>
                  <a:gd name="T72" fmla="*/ 14 w 18"/>
                  <a:gd name="T73" fmla="*/ 17 h 22"/>
                  <a:gd name="T74" fmla="*/ 14 w 18"/>
                  <a:gd name="T75" fmla="*/ 18 h 22"/>
                  <a:gd name="T76" fmla="*/ 12 w 18"/>
                  <a:gd name="T77" fmla="*/ 18 h 22"/>
                  <a:gd name="T78" fmla="*/ 11 w 18"/>
                  <a:gd name="T79" fmla="*/ 18 h 22"/>
                  <a:gd name="T80" fmla="*/ 11 w 18"/>
                  <a:gd name="T81" fmla="*/ 19 h 22"/>
                  <a:gd name="T82" fmla="*/ 8 w 18"/>
                  <a:gd name="T83" fmla="*/ 19 h 22"/>
                  <a:gd name="T84" fmla="*/ 7 w 18"/>
                  <a:gd name="T85" fmla="*/ 19 h 22"/>
                  <a:gd name="T86" fmla="*/ 5 w 18"/>
                  <a:gd name="T87" fmla="*/ 18 h 22"/>
                  <a:gd name="T88" fmla="*/ 5 w 18"/>
                  <a:gd name="T89" fmla="*/ 17 h 22"/>
                  <a:gd name="T90" fmla="*/ 4 w 18"/>
                  <a:gd name="T91" fmla="*/ 16 h 22"/>
                  <a:gd name="T92" fmla="*/ 5 w 18"/>
                  <a:gd name="T93" fmla="*/ 13 h 22"/>
                  <a:gd name="T94" fmla="*/ 9 w 18"/>
                  <a:gd name="T95" fmla="*/ 12 h 22"/>
                  <a:gd name="T96" fmla="*/ 12 w 18"/>
                  <a:gd name="T97" fmla="*/ 12 h 22"/>
                  <a:gd name="T98" fmla="*/ 14 w 18"/>
                  <a:gd name="T9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22">
                    <a:moveTo>
                      <a:pt x="8" y="0"/>
                    </a:moveTo>
                    <a:lnTo>
                      <a:pt x="5" y="0"/>
                    </a:lnTo>
                    <a:lnTo>
                      <a:pt x="4" y="0"/>
                    </a:lnTo>
                    <a:lnTo>
                      <a:pt x="3" y="1"/>
                    </a:lnTo>
                    <a:lnTo>
                      <a:pt x="3" y="4"/>
                    </a:lnTo>
                    <a:lnTo>
                      <a:pt x="5" y="3"/>
                    </a:lnTo>
                    <a:lnTo>
                      <a:pt x="8" y="3"/>
                    </a:lnTo>
                    <a:lnTo>
                      <a:pt x="12" y="4"/>
                    </a:lnTo>
                    <a:lnTo>
                      <a:pt x="14" y="5"/>
                    </a:lnTo>
                    <a:lnTo>
                      <a:pt x="14" y="7"/>
                    </a:lnTo>
                    <a:lnTo>
                      <a:pt x="14" y="8"/>
                    </a:lnTo>
                    <a:lnTo>
                      <a:pt x="14" y="10"/>
                    </a:lnTo>
                    <a:lnTo>
                      <a:pt x="12" y="9"/>
                    </a:lnTo>
                    <a:lnTo>
                      <a:pt x="9" y="9"/>
                    </a:lnTo>
                    <a:lnTo>
                      <a:pt x="5" y="9"/>
                    </a:lnTo>
                    <a:lnTo>
                      <a:pt x="3" y="10"/>
                    </a:lnTo>
                    <a:lnTo>
                      <a:pt x="2" y="13"/>
                    </a:lnTo>
                    <a:lnTo>
                      <a:pt x="0" y="16"/>
                    </a:lnTo>
                    <a:lnTo>
                      <a:pt x="2" y="18"/>
                    </a:lnTo>
                    <a:lnTo>
                      <a:pt x="3" y="21"/>
                    </a:lnTo>
                    <a:lnTo>
                      <a:pt x="5" y="22"/>
                    </a:lnTo>
                    <a:lnTo>
                      <a:pt x="8" y="22"/>
                    </a:lnTo>
                    <a:lnTo>
                      <a:pt x="11" y="22"/>
                    </a:lnTo>
                    <a:lnTo>
                      <a:pt x="12" y="22"/>
                    </a:lnTo>
                    <a:lnTo>
                      <a:pt x="13" y="21"/>
                    </a:lnTo>
                    <a:lnTo>
                      <a:pt x="13" y="19"/>
                    </a:lnTo>
                    <a:lnTo>
                      <a:pt x="14" y="19"/>
                    </a:lnTo>
                    <a:lnTo>
                      <a:pt x="14" y="22"/>
                    </a:lnTo>
                    <a:lnTo>
                      <a:pt x="18" y="22"/>
                    </a:lnTo>
                    <a:lnTo>
                      <a:pt x="18" y="8"/>
                    </a:lnTo>
                    <a:lnTo>
                      <a:pt x="18" y="5"/>
                    </a:lnTo>
                    <a:lnTo>
                      <a:pt x="17" y="4"/>
                    </a:lnTo>
                    <a:lnTo>
                      <a:pt x="14" y="1"/>
                    </a:lnTo>
                    <a:lnTo>
                      <a:pt x="9" y="0"/>
                    </a:lnTo>
                    <a:lnTo>
                      <a:pt x="8" y="0"/>
                    </a:lnTo>
                    <a:close/>
                    <a:moveTo>
                      <a:pt x="14" y="13"/>
                    </a:moveTo>
                    <a:lnTo>
                      <a:pt x="14" y="17"/>
                    </a:lnTo>
                    <a:lnTo>
                      <a:pt x="14" y="18"/>
                    </a:lnTo>
                    <a:lnTo>
                      <a:pt x="12" y="18"/>
                    </a:lnTo>
                    <a:lnTo>
                      <a:pt x="11" y="18"/>
                    </a:lnTo>
                    <a:lnTo>
                      <a:pt x="11" y="19"/>
                    </a:lnTo>
                    <a:lnTo>
                      <a:pt x="8" y="19"/>
                    </a:lnTo>
                    <a:lnTo>
                      <a:pt x="7" y="19"/>
                    </a:lnTo>
                    <a:lnTo>
                      <a:pt x="5" y="18"/>
                    </a:lnTo>
                    <a:lnTo>
                      <a:pt x="5" y="17"/>
                    </a:lnTo>
                    <a:lnTo>
                      <a:pt x="4" y="16"/>
                    </a:lnTo>
                    <a:lnTo>
                      <a:pt x="5" y="13"/>
                    </a:lnTo>
                    <a:lnTo>
                      <a:pt x="9" y="12"/>
                    </a:lnTo>
                    <a:lnTo>
                      <a:pt x="12" y="12"/>
                    </a:lnTo>
                    <a:lnTo>
                      <a:pt x="14" y="1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83">
                <a:extLst>
                  <a:ext uri="{FF2B5EF4-FFF2-40B4-BE49-F238E27FC236}">
                    <a16:creationId xmlns:a16="http://schemas.microsoft.com/office/drawing/2014/main" id="{FFD6B83A-2BEE-4BF7-AFCE-E6EE9C188FC2}"/>
                  </a:ext>
                </a:extLst>
              </p:cNvPr>
              <p:cNvSpPr>
                <a:spLocks noEditPoints="1"/>
              </p:cNvSpPr>
              <p:nvPr/>
            </p:nvSpPr>
            <p:spPr bwMode="auto">
              <a:xfrm>
                <a:off x="3532111" y="4242502"/>
                <a:ext cx="4039" cy="6349"/>
              </a:xfrm>
              <a:custGeom>
                <a:avLst/>
                <a:gdLst>
                  <a:gd name="T0" fmla="*/ 18 w 19"/>
                  <a:gd name="T1" fmla="*/ 7 h 32"/>
                  <a:gd name="T2" fmla="*/ 17 w 19"/>
                  <a:gd name="T3" fmla="*/ 3 h 32"/>
                  <a:gd name="T4" fmla="*/ 13 w 19"/>
                  <a:gd name="T5" fmla="*/ 0 h 32"/>
                  <a:gd name="T6" fmla="*/ 9 w 19"/>
                  <a:gd name="T7" fmla="*/ 0 h 32"/>
                  <a:gd name="T8" fmla="*/ 7 w 19"/>
                  <a:gd name="T9" fmla="*/ 0 h 32"/>
                  <a:gd name="T10" fmla="*/ 5 w 19"/>
                  <a:gd name="T11" fmla="*/ 1 h 32"/>
                  <a:gd name="T12" fmla="*/ 4 w 19"/>
                  <a:gd name="T13" fmla="*/ 3 h 32"/>
                  <a:gd name="T14" fmla="*/ 2 w 19"/>
                  <a:gd name="T15" fmla="*/ 0 h 32"/>
                  <a:gd name="T16" fmla="*/ 0 w 19"/>
                  <a:gd name="T17" fmla="*/ 0 h 32"/>
                  <a:gd name="T18" fmla="*/ 0 w 19"/>
                  <a:gd name="T19" fmla="*/ 32 h 32"/>
                  <a:gd name="T20" fmla="*/ 4 w 19"/>
                  <a:gd name="T21" fmla="*/ 32 h 32"/>
                  <a:gd name="T22" fmla="*/ 4 w 19"/>
                  <a:gd name="T23" fmla="*/ 19 h 32"/>
                  <a:gd name="T24" fmla="*/ 6 w 19"/>
                  <a:gd name="T25" fmla="*/ 22 h 32"/>
                  <a:gd name="T26" fmla="*/ 9 w 19"/>
                  <a:gd name="T27" fmla="*/ 22 h 32"/>
                  <a:gd name="T28" fmla="*/ 11 w 19"/>
                  <a:gd name="T29" fmla="*/ 22 h 32"/>
                  <a:gd name="T30" fmla="*/ 14 w 19"/>
                  <a:gd name="T31" fmla="*/ 22 h 32"/>
                  <a:gd name="T32" fmla="*/ 15 w 19"/>
                  <a:gd name="T33" fmla="*/ 21 h 32"/>
                  <a:gd name="T34" fmla="*/ 18 w 19"/>
                  <a:gd name="T35" fmla="*/ 18 h 32"/>
                  <a:gd name="T36" fmla="*/ 18 w 19"/>
                  <a:gd name="T37" fmla="*/ 16 h 32"/>
                  <a:gd name="T38" fmla="*/ 19 w 19"/>
                  <a:gd name="T39" fmla="*/ 12 h 32"/>
                  <a:gd name="T40" fmla="*/ 18 w 19"/>
                  <a:gd name="T41" fmla="*/ 8 h 32"/>
                  <a:gd name="T42" fmla="*/ 18 w 19"/>
                  <a:gd name="T43" fmla="*/ 7 h 32"/>
                  <a:gd name="T44" fmla="*/ 9 w 19"/>
                  <a:gd name="T45" fmla="*/ 3 h 32"/>
                  <a:gd name="T46" fmla="*/ 11 w 19"/>
                  <a:gd name="T47" fmla="*/ 4 h 32"/>
                  <a:gd name="T48" fmla="*/ 14 w 19"/>
                  <a:gd name="T49" fmla="*/ 5 h 32"/>
                  <a:gd name="T50" fmla="*/ 15 w 19"/>
                  <a:gd name="T51" fmla="*/ 8 h 32"/>
                  <a:gd name="T52" fmla="*/ 15 w 19"/>
                  <a:gd name="T53" fmla="*/ 12 h 32"/>
                  <a:gd name="T54" fmla="*/ 15 w 19"/>
                  <a:gd name="T55" fmla="*/ 16 h 32"/>
                  <a:gd name="T56" fmla="*/ 13 w 19"/>
                  <a:gd name="T57" fmla="*/ 18 h 32"/>
                  <a:gd name="T58" fmla="*/ 11 w 19"/>
                  <a:gd name="T59" fmla="*/ 18 h 32"/>
                  <a:gd name="T60" fmla="*/ 11 w 19"/>
                  <a:gd name="T61" fmla="*/ 19 h 32"/>
                  <a:gd name="T62" fmla="*/ 9 w 19"/>
                  <a:gd name="T63" fmla="*/ 19 h 32"/>
                  <a:gd name="T64" fmla="*/ 6 w 19"/>
                  <a:gd name="T65" fmla="*/ 19 h 32"/>
                  <a:gd name="T66" fmla="*/ 4 w 19"/>
                  <a:gd name="T67" fmla="*/ 17 h 32"/>
                  <a:gd name="T68" fmla="*/ 4 w 19"/>
                  <a:gd name="T69" fmla="*/ 5 h 32"/>
                  <a:gd name="T70" fmla="*/ 5 w 19"/>
                  <a:gd name="T71" fmla="*/ 4 h 32"/>
                  <a:gd name="T72" fmla="*/ 5 w 19"/>
                  <a:gd name="T73" fmla="*/ 3 h 32"/>
                  <a:gd name="T74" fmla="*/ 6 w 19"/>
                  <a:gd name="T75" fmla="*/ 3 h 32"/>
                  <a:gd name="T76" fmla="*/ 9 w 19"/>
                  <a:gd name="T7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2">
                    <a:moveTo>
                      <a:pt x="18" y="7"/>
                    </a:moveTo>
                    <a:lnTo>
                      <a:pt x="17" y="3"/>
                    </a:lnTo>
                    <a:lnTo>
                      <a:pt x="13" y="0"/>
                    </a:lnTo>
                    <a:lnTo>
                      <a:pt x="9" y="0"/>
                    </a:lnTo>
                    <a:lnTo>
                      <a:pt x="7" y="0"/>
                    </a:lnTo>
                    <a:lnTo>
                      <a:pt x="5" y="1"/>
                    </a:lnTo>
                    <a:lnTo>
                      <a:pt x="4" y="3"/>
                    </a:lnTo>
                    <a:lnTo>
                      <a:pt x="2" y="0"/>
                    </a:lnTo>
                    <a:lnTo>
                      <a:pt x="0" y="0"/>
                    </a:lnTo>
                    <a:lnTo>
                      <a:pt x="0" y="32"/>
                    </a:lnTo>
                    <a:lnTo>
                      <a:pt x="4" y="32"/>
                    </a:lnTo>
                    <a:lnTo>
                      <a:pt x="4" y="19"/>
                    </a:lnTo>
                    <a:lnTo>
                      <a:pt x="6" y="22"/>
                    </a:lnTo>
                    <a:lnTo>
                      <a:pt x="9" y="22"/>
                    </a:lnTo>
                    <a:lnTo>
                      <a:pt x="11" y="22"/>
                    </a:lnTo>
                    <a:lnTo>
                      <a:pt x="14" y="22"/>
                    </a:lnTo>
                    <a:lnTo>
                      <a:pt x="15" y="21"/>
                    </a:lnTo>
                    <a:lnTo>
                      <a:pt x="18" y="18"/>
                    </a:lnTo>
                    <a:lnTo>
                      <a:pt x="18" y="16"/>
                    </a:lnTo>
                    <a:lnTo>
                      <a:pt x="19" y="12"/>
                    </a:lnTo>
                    <a:lnTo>
                      <a:pt x="18" y="8"/>
                    </a:lnTo>
                    <a:lnTo>
                      <a:pt x="18" y="7"/>
                    </a:lnTo>
                    <a:close/>
                    <a:moveTo>
                      <a:pt x="9" y="3"/>
                    </a:moveTo>
                    <a:lnTo>
                      <a:pt x="11" y="4"/>
                    </a:lnTo>
                    <a:lnTo>
                      <a:pt x="14" y="5"/>
                    </a:lnTo>
                    <a:lnTo>
                      <a:pt x="15" y="8"/>
                    </a:lnTo>
                    <a:lnTo>
                      <a:pt x="15" y="12"/>
                    </a:lnTo>
                    <a:lnTo>
                      <a:pt x="15" y="16"/>
                    </a:lnTo>
                    <a:lnTo>
                      <a:pt x="13" y="18"/>
                    </a:lnTo>
                    <a:lnTo>
                      <a:pt x="11" y="18"/>
                    </a:lnTo>
                    <a:lnTo>
                      <a:pt x="11" y="19"/>
                    </a:lnTo>
                    <a:lnTo>
                      <a:pt x="9" y="19"/>
                    </a:lnTo>
                    <a:lnTo>
                      <a:pt x="6" y="19"/>
                    </a:lnTo>
                    <a:lnTo>
                      <a:pt x="4" y="17"/>
                    </a:lnTo>
                    <a:lnTo>
                      <a:pt x="4" y="5"/>
                    </a:lnTo>
                    <a:lnTo>
                      <a:pt x="5" y="4"/>
                    </a:lnTo>
                    <a:lnTo>
                      <a:pt x="5" y="3"/>
                    </a:lnTo>
                    <a:lnTo>
                      <a:pt x="6" y="3"/>
                    </a:lnTo>
                    <a:lnTo>
                      <a:pt x="9" y="3"/>
                    </a:ln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ZoneTexte 29">
              <a:extLst>
                <a:ext uri="{FF2B5EF4-FFF2-40B4-BE49-F238E27FC236}">
                  <a16:creationId xmlns:a16="http://schemas.microsoft.com/office/drawing/2014/main" id="{96C19850-09C7-4540-88D6-8149EB9F1111}"/>
                </a:ext>
              </a:extLst>
            </p:cNvPr>
            <p:cNvSpPr txBox="1"/>
            <p:nvPr/>
          </p:nvSpPr>
          <p:spPr>
            <a:xfrm>
              <a:off x="12702641" y="2264197"/>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6.8%</a:t>
              </a:r>
            </a:p>
          </p:txBody>
        </p:sp>
        <p:sp>
          <p:nvSpPr>
            <p:cNvPr id="31" name="ZoneTexte 30">
              <a:extLst>
                <a:ext uri="{FF2B5EF4-FFF2-40B4-BE49-F238E27FC236}">
                  <a16:creationId xmlns:a16="http://schemas.microsoft.com/office/drawing/2014/main" id="{B84BF017-6243-4405-B51B-B18A953ECDA9}"/>
                </a:ext>
              </a:extLst>
            </p:cNvPr>
            <p:cNvSpPr txBox="1"/>
            <p:nvPr/>
          </p:nvSpPr>
          <p:spPr>
            <a:xfrm>
              <a:off x="12057778" y="2553028"/>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7.1%</a:t>
              </a:r>
            </a:p>
          </p:txBody>
        </p:sp>
        <p:sp>
          <p:nvSpPr>
            <p:cNvPr id="32" name="ZoneTexte 31">
              <a:extLst>
                <a:ext uri="{FF2B5EF4-FFF2-40B4-BE49-F238E27FC236}">
                  <a16:creationId xmlns:a16="http://schemas.microsoft.com/office/drawing/2014/main" id="{DA94E698-D739-4395-A890-776BCF3C6113}"/>
                </a:ext>
              </a:extLst>
            </p:cNvPr>
            <p:cNvSpPr txBox="1"/>
            <p:nvPr/>
          </p:nvSpPr>
          <p:spPr>
            <a:xfrm>
              <a:off x="12655223" y="2707102"/>
              <a:ext cx="559549" cy="306369"/>
            </a:xfrm>
            <a:prstGeom prst="rect">
              <a:avLst/>
            </a:prstGeom>
            <a:noFill/>
          </p:spPr>
          <p:txBody>
            <a:bodyPr wrap="none" rtlCol="0">
              <a:spAutoFit/>
            </a:bodyPr>
            <a:lstStyle/>
            <a:p>
              <a:r>
                <a:rPr lang="en-GB" sz="900">
                  <a:solidFill>
                    <a:schemeClr val="bg1"/>
                  </a:solidFill>
                  <a:latin typeface="Trebuchet MS" panose="020B0603020202020204" pitchFamily="34" charset="0"/>
                </a:rPr>
                <a:t>8.4%</a:t>
              </a:r>
            </a:p>
          </p:txBody>
        </p:sp>
        <p:sp>
          <p:nvSpPr>
            <p:cNvPr id="33" name="ZoneTexte 32">
              <a:extLst>
                <a:ext uri="{FF2B5EF4-FFF2-40B4-BE49-F238E27FC236}">
                  <a16:creationId xmlns:a16="http://schemas.microsoft.com/office/drawing/2014/main" id="{0357B74A-28A5-4B51-BBE4-5E83C4BF19A2}"/>
                </a:ext>
              </a:extLst>
            </p:cNvPr>
            <p:cNvSpPr txBox="1"/>
            <p:nvPr/>
          </p:nvSpPr>
          <p:spPr>
            <a:xfrm>
              <a:off x="13451111" y="2685722"/>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4.7%</a:t>
              </a:r>
            </a:p>
          </p:txBody>
        </p:sp>
        <p:sp>
          <p:nvSpPr>
            <p:cNvPr id="34" name="ZoneTexte 33">
              <a:extLst>
                <a:ext uri="{FF2B5EF4-FFF2-40B4-BE49-F238E27FC236}">
                  <a16:creationId xmlns:a16="http://schemas.microsoft.com/office/drawing/2014/main" id="{8036142C-7DB2-444C-9096-E2CA27F95128}"/>
                </a:ext>
              </a:extLst>
            </p:cNvPr>
            <p:cNvSpPr txBox="1"/>
            <p:nvPr/>
          </p:nvSpPr>
          <p:spPr>
            <a:xfrm>
              <a:off x="11350175" y="2884039"/>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5.5%</a:t>
              </a:r>
            </a:p>
          </p:txBody>
        </p:sp>
        <p:sp>
          <p:nvSpPr>
            <p:cNvPr id="35" name="ZoneTexte 34">
              <a:extLst>
                <a:ext uri="{FF2B5EF4-FFF2-40B4-BE49-F238E27FC236}">
                  <a16:creationId xmlns:a16="http://schemas.microsoft.com/office/drawing/2014/main" id="{75A6ECC9-5F19-46A2-8FD8-8091BE8C46A9}"/>
                </a:ext>
              </a:extLst>
            </p:cNvPr>
            <p:cNvSpPr txBox="1"/>
            <p:nvPr/>
          </p:nvSpPr>
          <p:spPr>
            <a:xfrm>
              <a:off x="11659286" y="317451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4.9%</a:t>
              </a:r>
            </a:p>
          </p:txBody>
        </p:sp>
        <p:sp>
          <p:nvSpPr>
            <p:cNvPr id="36" name="ZoneTexte 35">
              <a:extLst>
                <a:ext uri="{FF2B5EF4-FFF2-40B4-BE49-F238E27FC236}">
                  <a16:creationId xmlns:a16="http://schemas.microsoft.com/office/drawing/2014/main" id="{E7557A86-4993-465D-8E67-26F1B5F733DF}"/>
                </a:ext>
              </a:extLst>
            </p:cNvPr>
            <p:cNvSpPr txBox="1"/>
            <p:nvPr/>
          </p:nvSpPr>
          <p:spPr>
            <a:xfrm>
              <a:off x="12024881" y="3970047"/>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4.4%</a:t>
              </a:r>
            </a:p>
          </p:txBody>
        </p:sp>
        <p:sp>
          <p:nvSpPr>
            <p:cNvPr id="37" name="ZoneTexte 36">
              <a:extLst>
                <a:ext uri="{FF2B5EF4-FFF2-40B4-BE49-F238E27FC236}">
                  <a16:creationId xmlns:a16="http://schemas.microsoft.com/office/drawing/2014/main" id="{5C4078C9-844A-4188-A1A2-9D4D171BAF9E}"/>
                </a:ext>
              </a:extLst>
            </p:cNvPr>
            <p:cNvSpPr txBox="1"/>
            <p:nvPr/>
          </p:nvSpPr>
          <p:spPr>
            <a:xfrm>
              <a:off x="12627775" y="461236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8" name="ZoneTexte 37">
              <a:extLst>
                <a:ext uri="{FF2B5EF4-FFF2-40B4-BE49-F238E27FC236}">
                  <a16:creationId xmlns:a16="http://schemas.microsoft.com/office/drawing/2014/main" id="{19D8ED1D-FCCB-4001-A60C-C84578C56780}"/>
                </a:ext>
              </a:extLst>
            </p:cNvPr>
            <p:cNvSpPr txBox="1"/>
            <p:nvPr/>
          </p:nvSpPr>
          <p:spPr>
            <a:xfrm>
              <a:off x="13209448" y="3987358"/>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4.8%</a:t>
              </a:r>
            </a:p>
          </p:txBody>
        </p:sp>
        <p:sp>
          <p:nvSpPr>
            <p:cNvPr id="39" name="ZoneTexte 38">
              <a:extLst>
                <a:ext uri="{FF2B5EF4-FFF2-40B4-BE49-F238E27FC236}">
                  <a16:creationId xmlns:a16="http://schemas.microsoft.com/office/drawing/2014/main" id="{ED712118-645F-42F9-B526-2F899D8C93AF}"/>
                </a:ext>
              </a:extLst>
            </p:cNvPr>
            <p:cNvSpPr txBox="1"/>
            <p:nvPr/>
          </p:nvSpPr>
          <p:spPr>
            <a:xfrm>
              <a:off x="13639777" y="4548706"/>
              <a:ext cx="559549" cy="306369"/>
            </a:xfrm>
            <a:prstGeom prst="rect">
              <a:avLst/>
            </a:prstGeom>
            <a:noFill/>
          </p:spPr>
          <p:txBody>
            <a:bodyPr wrap="none" rtlCol="0">
              <a:spAutoFit/>
            </a:bodyPr>
            <a:lstStyle/>
            <a:p>
              <a:r>
                <a:rPr lang="en-GB" sz="900">
                  <a:solidFill>
                    <a:schemeClr val="tx2"/>
                  </a:solidFill>
                  <a:latin typeface="Trebuchet MS" panose="020B0603020202020204" pitchFamily="34" charset="0"/>
                </a:rPr>
                <a:t>4.6%</a:t>
              </a:r>
            </a:p>
          </p:txBody>
        </p:sp>
        <p:sp>
          <p:nvSpPr>
            <p:cNvPr id="40" name="ZoneTexte 39">
              <a:extLst>
                <a:ext uri="{FF2B5EF4-FFF2-40B4-BE49-F238E27FC236}">
                  <a16:creationId xmlns:a16="http://schemas.microsoft.com/office/drawing/2014/main" id="{CF5B4DB8-C09D-4244-A70D-1797F34FA953}"/>
                </a:ext>
              </a:extLst>
            </p:cNvPr>
            <p:cNvSpPr txBox="1"/>
            <p:nvPr/>
          </p:nvSpPr>
          <p:spPr>
            <a:xfrm>
              <a:off x="14467872" y="4746282"/>
              <a:ext cx="421921"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0%</a:t>
              </a:r>
            </a:p>
          </p:txBody>
        </p:sp>
        <p:sp>
          <p:nvSpPr>
            <p:cNvPr id="41" name="ZoneTexte 40">
              <a:extLst>
                <a:ext uri="{FF2B5EF4-FFF2-40B4-BE49-F238E27FC236}">
                  <a16:creationId xmlns:a16="http://schemas.microsoft.com/office/drawing/2014/main" id="{2BA25D03-7734-40BA-A9A8-A4243F4C39C4}"/>
                </a:ext>
              </a:extLst>
            </p:cNvPr>
            <p:cNvSpPr txBox="1"/>
            <p:nvPr/>
          </p:nvSpPr>
          <p:spPr>
            <a:xfrm>
              <a:off x="12479597" y="3193299"/>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3.4%</a:t>
              </a:r>
            </a:p>
          </p:txBody>
        </p:sp>
        <p:sp>
          <p:nvSpPr>
            <p:cNvPr id="42" name="ZoneTexte 41">
              <a:extLst>
                <a:ext uri="{FF2B5EF4-FFF2-40B4-BE49-F238E27FC236}">
                  <a16:creationId xmlns:a16="http://schemas.microsoft.com/office/drawing/2014/main" id="{B008E371-AAA6-45B3-97AB-AEA7A6B1C03B}"/>
                </a:ext>
              </a:extLst>
            </p:cNvPr>
            <p:cNvSpPr txBox="1"/>
            <p:nvPr/>
          </p:nvSpPr>
          <p:spPr>
            <a:xfrm>
              <a:off x="13291198" y="3322160"/>
              <a:ext cx="559549" cy="306369"/>
            </a:xfrm>
            <a:prstGeom prst="rect">
              <a:avLst/>
            </a:prstGeom>
            <a:noFill/>
          </p:spPr>
          <p:txBody>
            <a:bodyPr wrap="none" rtlCol="0">
              <a:spAutoFit/>
            </a:bodyPr>
            <a:lstStyle/>
            <a:p>
              <a:r>
                <a:rPr lang="en-GB" sz="900">
                  <a:solidFill>
                    <a:srgbClr val="007AA9"/>
                  </a:solidFill>
                  <a:latin typeface="Trebuchet MS" panose="020B0603020202020204" pitchFamily="34" charset="0"/>
                </a:rPr>
                <a:t>2.9%</a:t>
              </a:r>
            </a:p>
          </p:txBody>
        </p:sp>
      </p:grpSp>
      <p:sp>
        <p:nvSpPr>
          <p:cNvPr id="72" name="Rectangle 71">
            <a:extLst>
              <a:ext uri="{FF2B5EF4-FFF2-40B4-BE49-F238E27FC236}">
                <a16:creationId xmlns:a16="http://schemas.microsoft.com/office/drawing/2014/main" id="{791C3CD1-81B9-4CAF-9784-7C8FA285B71E}"/>
              </a:ext>
            </a:extLst>
          </p:cNvPr>
          <p:cNvSpPr/>
          <p:nvPr/>
        </p:nvSpPr>
        <p:spPr bwMode="auto">
          <a:xfrm>
            <a:off x="338725" y="1559508"/>
            <a:ext cx="3169930" cy="25791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SME’s penetration rate regarding BD&amp;A solutions (in % of entities in the region) </a:t>
            </a:r>
          </a:p>
        </p:txBody>
      </p:sp>
      <p:sp>
        <p:nvSpPr>
          <p:cNvPr id="73" name="Rectangle 72">
            <a:extLst>
              <a:ext uri="{FF2B5EF4-FFF2-40B4-BE49-F238E27FC236}">
                <a16:creationId xmlns:a16="http://schemas.microsoft.com/office/drawing/2014/main" id="{3CEF53FF-5CF5-4210-A323-FBEA44F8D5B9}"/>
              </a:ext>
            </a:extLst>
          </p:cNvPr>
          <p:cNvSpPr/>
          <p:nvPr/>
        </p:nvSpPr>
        <p:spPr bwMode="auto">
          <a:xfrm>
            <a:off x="388522" y="4734201"/>
            <a:ext cx="224015" cy="147151"/>
          </a:xfrm>
          <a:prstGeom prst="rect">
            <a:avLst/>
          </a:prstGeom>
          <a:solidFill>
            <a:srgbClr val="53B26B"/>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4" name="Rectangle 73">
            <a:extLst>
              <a:ext uri="{FF2B5EF4-FFF2-40B4-BE49-F238E27FC236}">
                <a16:creationId xmlns:a16="http://schemas.microsoft.com/office/drawing/2014/main" id="{5E8D12D3-7235-4FEA-BAF9-E45A6851492D}"/>
              </a:ext>
            </a:extLst>
          </p:cNvPr>
          <p:cNvSpPr/>
          <p:nvPr/>
        </p:nvSpPr>
        <p:spPr bwMode="auto">
          <a:xfrm>
            <a:off x="388522" y="4948189"/>
            <a:ext cx="222399" cy="147151"/>
          </a:xfrm>
          <a:prstGeom prst="rect">
            <a:avLst/>
          </a:prstGeom>
          <a:solidFill>
            <a:srgbClr val="D2EBD9"/>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A5B4E975-533B-4AB1-9B68-BBF7641DE415}"/>
              </a:ext>
            </a:extLst>
          </p:cNvPr>
          <p:cNvSpPr/>
          <p:nvPr/>
        </p:nvSpPr>
        <p:spPr bwMode="auto">
          <a:xfrm>
            <a:off x="387105" y="5165760"/>
            <a:ext cx="224015" cy="147151"/>
          </a:xfrm>
          <a:prstGeom prst="rect">
            <a:avLst/>
          </a:prstGeom>
          <a:solidFill>
            <a:srgbClr val="ADD9FD"/>
          </a:solidFill>
          <a:ln w="9525" cap="flat" cmpd="sng" algn="ctr">
            <a:solidFill>
              <a:srgbClr val="007A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TextBox 30">
            <a:extLst>
              <a:ext uri="{FF2B5EF4-FFF2-40B4-BE49-F238E27FC236}">
                <a16:creationId xmlns:a16="http://schemas.microsoft.com/office/drawing/2014/main" id="{FD814BBF-3C89-4A66-8539-AD2B96B88B20}"/>
              </a:ext>
            </a:extLst>
          </p:cNvPr>
          <p:cNvSpPr txBox="1"/>
          <p:nvPr/>
        </p:nvSpPr>
        <p:spPr>
          <a:xfrm>
            <a:off x="679918" y="4694692"/>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X &gt;= 6.5%</a:t>
            </a:r>
          </a:p>
        </p:txBody>
      </p:sp>
      <p:sp>
        <p:nvSpPr>
          <p:cNvPr id="77" name="TextBox 30">
            <a:extLst>
              <a:ext uri="{FF2B5EF4-FFF2-40B4-BE49-F238E27FC236}">
                <a16:creationId xmlns:a16="http://schemas.microsoft.com/office/drawing/2014/main" id="{D1124E76-A39E-4797-9946-74BA20922E73}"/>
              </a:ext>
            </a:extLst>
          </p:cNvPr>
          <p:cNvSpPr txBox="1"/>
          <p:nvPr/>
        </p:nvSpPr>
        <p:spPr>
          <a:xfrm>
            <a:off x="682771" y="4908128"/>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6.5% &gt; X &gt;= 4%</a:t>
            </a:r>
          </a:p>
        </p:txBody>
      </p:sp>
      <p:sp>
        <p:nvSpPr>
          <p:cNvPr id="78" name="TextBox 30">
            <a:extLst>
              <a:ext uri="{FF2B5EF4-FFF2-40B4-BE49-F238E27FC236}">
                <a16:creationId xmlns:a16="http://schemas.microsoft.com/office/drawing/2014/main" id="{1B32F6D8-A808-4F9F-B36A-787398BC37A3}"/>
              </a:ext>
            </a:extLst>
          </p:cNvPr>
          <p:cNvSpPr txBox="1"/>
          <p:nvPr/>
        </p:nvSpPr>
        <p:spPr>
          <a:xfrm>
            <a:off x="679918" y="5121564"/>
            <a:ext cx="744470"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4% &gt; X</a:t>
            </a:r>
          </a:p>
        </p:txBody>
      </p:sp>
      <p:sp>
        <p:nvSpPr>
          <p:cNvPr id="79" name="TextBox 30">
            <a:extLst>
              <a:ext uri="{FF2B5EF4-FFF2-40B4-BE49-F238E27FC236}">
                <a16:creationId xmlns:a16="http://schemas.microsoft.com/office/drawing/2014/main" id="{C5E3EEFC-B707-464F-A6A2-1B35EF12EB8A}"/>
              </a:ext>
            </a:extLst>
          </p:cNvPr>
          <p:cNvSpPr txBox="1"/>
          <p:nvPr/>
        </p:nvSpPr>
        <p:spPr>
          <a:xfrm>
            <a:off x="443147" y="4452961"/>
            <a:ext cx="1666716" cy="215444"/>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800" b="0" u="none" strike="noStrike" kern="1200" cap="none" spc="0" normalizeH="0" baseline="0" noProof="0">
                <a:ln>
                  <a:noFill/>
                </a:ln>
                <a:solidFill>
                  <a:schemeClr val="tx2"/>
                </a:solidFill>
                <a:effectLst/>
                <a:uLnTx/>
                <a:uFillTx/>
                <a:latin typeface="Trebuchet MS" panose="020B0603020202020204" pitchFamily="34" charset="0"/>
              </a:rPr>
              <a:t>SMEs’ penetration rate</a:t>
            </a:r>
          </a:p>
        </p:txBody>
      </p:sp>
      <p:sp>
        <p:nvSpPr>
          <p:cNvPr id="80" name="Rectangle 79">
            <a:extLst>
              <a:ext uri="{FF2B5EF4-FFF2-40B4-BE49-F238E27FC236}">
                <a16:creationId xmlns:a16="http://schemas.microsoft.com/office/drawing/2014/main" id="{B38F950F-5523-4EB7-8EFB-091FB47F6A42}"/>
              </a:ext>
            </a:extLst>
          </p:cNvPr>
          <p:cNvSpPr/>
          <p:nvPr/>
        </p:nvSpPr>
        <p:spPr bwMode="auto">
          <a:xfrm>
            <a:off x="533059" y="5657329"/>
            <a:ext cx="3038048" cy="522256"/>
          </a:xfrm>
          <a:prstGeom prst="rect">
            <a:avLst/>
          </a:prstGeom>
          <a:noFill/>
          <a:ln w="9525" cap="flat" cmpd="sng" algn="ctr">
            <a:noFill/>
            <a:prstDash val="solid"/>
            <a:round/>
            <a:headEnd type="none" w="med" len="med"/>
            <a:tailEnd type="none" w="med" len="med"/>
          </a:ln>
          <a:effectLst/>
        </p:spPr>
        <p:txBody>
          <a:bodyPr vert="horz" wrap="square" lIns="108000" tIns="45720" rIns="72000" bIns="45720" numCol="1" rtlCol="0" anchor="ctr" anchorCtr="0" compatLnSpc="1">
            <a:prstTxWarp prst="textNoShape">
              <a:avLst/>
            </a:prstTxWarp>
          </a:bodyPr>
          <a:lstStyle/>
          <a:p>
            <a:pPr lvl="0" algn="ctr">
              <a:defRPr/>
            </a:pPr>
            <a:r>
              <a:rPr lang="en-GB" sz="1000">
                <a:latin typeface="Trebuchet MS" panose="020B0603020202020204" pitchFamily="34" charset="0"/>
              </a:rPr>
              <a:t>70% of French </a:t>
            </a:r>
            <a:r>
              <a:rPr lang="en-GB" sz="1000" err="1">
                <a:latin typeface="Trebuchet MS" panose="020B0603020202020204" pitchFamily="34" charset="0"/>
              </a:rPr>
              <a:t>Altares</a:t>
            </a:r>
            <a:r>
              <a:rPr lang="en-GB" sz="1000">
                <a:latin typeface="Trebuchet MS" panose="020B0603020202020204" pitchFamily="34" charset="0"/>
              </a:rPr>
              <a:t>' customers </a:t>
            </a:r>
            <a:r>
              <a:rPr lang="en-GB" sz="1000">
                <a:solidFill>
                  <a:schemeClr val="tx2"/>
                </a:solidFill>
                <a:latin typeface="Trebuchet MS" panose="020B0603020202020204" pitchFamily="34" charset="0"/>
              </a:rPr>
              <a:t>are located in the Paris area</a:t>
            </a:r>
            <a:endParaRPr lang="en-GB" sz="1000">
              <a:solidFill>
                <a:schemeClr val="tx2"/>
              </a:solidFill>
              <a:highlight>
                <a:srgbClr val="FFFF00"/>
              </a:highlight>
              <a:latin typeface="Trebuchet MS" panose="020B0603020202020204" pitchFamily="34" charset="0"/>
            </a:endParaRPr>
          </a:p>
          <a:p>
            <a:pPr marL="171450" lvl="0" indent="-171450">
              <a:buFont typeface="Arial" panose="020B0604020202020204" pitchFamily="34" charset="0"/>
              <a:buChar char="•"/>
              <a:defRPr/>
            </a:pPr>
            <a:endParaRPr kumimoji="0" lang="en-GB" sz="1000" b="0" u="none" strike="noStrike" kern="1200" cap="none" spc="0" normalizeH="0" baseline="0" noProof="0">
              <a:ln>
                <a:noFill/>
              </a:ln>
              <a:effectLst/>
              <a:uLnTx/>
              <a:uFillTx/>
              <a:latin typeface="Trebuchet MS" panose="020B0603020202020204" pitchFamily="34" charset="0"/>
            </a:endParaRPr>
          </a:p>
        </p:txBody>
      </p:sp>
      <p:sp>
        <p:nvSpPr>
          <p:cNvPr id="100" name="Rectangle 99">
            <a:extLst>
              <a:ext uri="{FF2B5EF4-FFF2-40B4-BE49-F238E27FC236}">
                <a16:creationId xmlns:a16="http://schemas.microsoft.com/office/drawing/2014/main" id="{B3BB24B2-1BCA-40A6-ABAF-7A5F7B3F7D65}"/>
              </a:ext>
            </a:extLst>
          </p:cNvPr>
          <p:cNvSpPr/>
          <p:nvPr/>
        </p:nvSpPr>
        <p:spPr bwMode="auto">
          <a:xfrm>
            <a:off x="4062467" y="1485879"/>
            <a:ext cx="2888766" cy="41193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Ex</a:t>
            </a:r>
            <a:r>
              <a:rPr lang="en-GB" sz="1000" b="1" i="1">
                <a:latin typeface="Trebuchet MS" panose="020B0603020202020204" pitchFamily="34" charset="0"/>
              </a:rPr>
              <a:t>ample of DPB</a:t>
            </a:r>
            <a:r>
              <a:rPr lang="en-GB" sz="1000" b="1" i="1" baseline="30000">
                <a:latin typeface="Trebuchet MS" panose="020B0603020202020204" pitchFamily="34" charset="0"/>
              </a:rPr>
              <a:t>1</a:t>
            </a:r>
            <a:r>
              <a:rPr lang="en-GB" sz="1000" b="1" i="1">
                <a:latin typeface="Trebuchet MS" panose="020B0603020202020204" pitchFamily="34" charset="0"/>
              </a:rPr>
              <a:t> channel</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107" name="Group 106">
            <a:extLst>
              <a:ext uri="{FF2B5EF4-FFF2-40B4-BE49-F238E27FC236}">
                <a16:creationId xmlns:a16="http://schemas.microsoft.com/office/drawing/2014/main" id="{B9E9DFD3-3886-4539-AF64-A781031F9CA7}"/>
              </a:ext>
            </a:extLst>
          </p:cNvPr>
          <p:cNvGrpSpPr/>
          <p:nvPr/>
        </p:nvGrpSpPr>
        <p:grpSpPr>
          <a:xfrm>
            <a:off x="4473534" y="3251033"/>
            <a:ext cx="1839404" cy="430887"/>
            <a:chOff x="4250444" y="2556828"/>
            <a:chExt cx="1839404" cy="430887"/>
          </a:xfrm>
        </p:grpSpPr>
        <p:sp>
          <p:nvSpPr>
            <p:cNvPr id="103" name="TextBox 102">
              <a:extLst>
                <a:ext uri="{FF2B5EF4-FFF2-40B4-BE49-F238E27FC236}">
                  <a16:creationId xmlns:a16="http://schemas.microsoft.com/office/drawing/2014/main" id="{C8CB2C83-1122-4CDF-8297-06CDDDBDB92A}"/>
                </a:ext>
              </a:extLst>
            </p:cNvPr>
            <p:cNvSpPr txBox="1"/>
            <p:nvPr/>
          </p:nvSpPr>
          <p:spPr>
            <a:xfrm>
              <a:off x="4250444" y="2556828"/>
              <a:ext cx="768159" cy="430887"/>
            </a:xfrm>
            <a:prstGeom prst="rect">
              <a:avLst/>
            </a:prstGeom>
            <a:noFill/>
          </p:spPr>
          <p:txBody>
            <a:bodyPr wrap="none" rtlCol="0">
              <a:spAutoFit/>
            </a:bodyPr>
            <a:lstStyle/>
            <a:p>
              <a:pPr algn="ctr"/>
              <a:r>
                <a:rPr lang="en-GB" sz="1200">
                  <a:solidFill>
                    <a:schemeClr val="tx2"/>
                  </a:solidFill>
                  <a:latin typeface="+mj-lt"/>
                </a:rPr>
                <a:t>1000</a:t>
              </a:r>
              <a:r>
                <a:rPr lang="en-GB" sz="1200">
                  <a:latin typeface="+mj-lt"/>
                </a:rPr>
                <a:t> </a:t>
              </a:r>
            </a:p>
            <a:p>
              <a:pPr algn="ctr"/>
              <a:r>
                <a:rPr lang="en-GB" sz="1000">
                  <a:latin typeface="+mj-lt"/>
                </a:rPr>
                <a:t>customers</a:t>
              </a:r>
            </a:p>
          </p:txBody>
        </p:sp>
        <p:sp>
          <p:nvSpPr>
            <p:cNvPr id="106" name="TextBox 105">
              <a:extLst>
                <a:ext uri="{FF2B5EF4-FFF2-40B4-BE49-F238E27FC236}">
                  <a16:creationId xmlns:a16="http://schemas.microsoft.com/office/drawing/2014/main" id="{5BC541B6-7A65-4287-B7CC-CEF207455FB1}"/>
                </a:ext>
              </a:extLst>
            </p:cNvPr>
            <p:cNvSpPr txBox="1"/>
            <p:nvPr/>
          </p:nvSpPr>
          <p:spPr>
            <a:xfrm>
              <a:off x="5440311" y="2556828"/>
              <a:ext cx="649537" cy="430887"/>
            </a:xfrm>
            <a:prstGeom prst="rect">
              <a:avLst/>
            </a:prstGeom>
            <a:noFill/>
          </p:spPr>
          <p:txBody>
            <a:bodyPr wrap="none" rtlCol="0">
              <a:spAutoFit/>
            </a:bodyPr>
            <a:lstStyle/>
            <a:p>
              <a:pPr algn="ctr"/>
              <a:r>
                <a:rPr lang="en-GB" sz="1200">
                  <a:solidFill>
                    <a:schemeClr val="tx2"/>
                  </a:solidFill>
                  <a:latin typeface="+mj-lt"/>
                </a:rPr>
                <a:t>€1m</a:t>
              </a:r>
            </a:p>
            <a:p>
              <a:pPr algn="ctr"/>
              <a:r>
                <a:rPr lang="en-GB" sz="1000">
                  <a:latin typeface="+mj-lt"/>
                </a:rPr>
                <a:t>revenue</a:t>
              </a:r>
            </a:p>
          </p:txBody>
        </p:sp>
      </p:grpSp>
      <p:sp>
        <p:nvSpPr>
          <p:cNvPr id="25" name="Rectangle 24">
            <a:extLst>
              <a:ext uri="{FF2B5EF4-FFF2-40B4-BE49-F238E27FC236}">
                <a16:creationId xmlns:a16="http://schemas.microsoft.com/office/drawing/2014/main" id="{6113E217-8390-49F9-B0F1-EAA3EA6569C1}"/>
              </a:ext>
            </a:extLst>
          </p:cNvPr>
          <p:cNvSpPr/>
          <p:nvPr/>
        </p:nvSpPr>
        <p:spPr bwMode="auto">
          <a:xfrm>
            <a:off x="4872970" y="2166100"/>
            <a:ext cx="1040532" cy="567197"/>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1"/>
                </a:solidFill>
                <a:effectLst/>
                <a:latin typeface="Trebuchet MS" pitchFamily="34" charset="0"/>
              </a:rPr>
              <a:t>Partner </a:t>
            </a:r>
            <a:r>
              <a:rPr lang="en-GB" sz="1200" b="1">
                <a:latin typeface="Trebuchet MS" pitchFamily="34" charset="0"/>
              </a:rPr>
              <a:t>A</a:t>
            </a:r>
            <a:r>
              <a:rPr kumimoji="0" lang="en-GB" sz="1200" b="1" i="0" u="none" strike="noStrike" cap="none" normalizeH="0" baseline="30000">
                <a:ln>
                  <a:noFill/>
                </a:ln>
                <a:solidFill>
                  <a:schemeClr val="tx1"/>
                </a:solidFill>
                <a:effectLst/>
                <a:latin typeface="Trebuchet MS" pitchFamily="34" charset="0"/>
              </a:rPr>
              <a:t>2</a:t>
            </a:r>
          </a:p>
        </p:txBody>
      </p:sp>
      <p:grpSp>
        <p:nvGrpSpPr>
          <p:cNvPr id="26" name="Group 25">
            <a:extLst>
              <a:ext uri="{FF2B5EF4-FFF2-40B4-BE49-F238E27FC236}">
                <a16:creationId xmlns:a16="http://schemas.microsoft.com/office/drawing/2014/main" id="{2CADC851-2BD2-4A33-BE3C-AEEB4239C87C}"/>
              </a:ext>
            </a:extLst>
          </p:cNvPr>
          <p:cNvGrpSpPr/>
          <p:nvPr/>
        </p:nvGrpSpPr>
        <p:grpSpPr>
          <a:xfrm>
            <a:off x="4184662" y="4368418"/>
            <a:ext cx="2417149" cy="1474739"/>
            <a:chOff x="4172841" y="4368418"/>
            <a:chExt cx="2417149" cy="1474739"/>
          </a:xfrm>
        </p:grpSpPr>
        <p:pic>
          <p:nvPicPr>
            <p:cNvPr id="99" name="Picture 98">
              <a:extLst>
                <a:ext uri="{FF2B5EF4-FFF2-40B4-BE49-F238E27FC236}">
                  <a16:creationId xmlns:a16="http://schemas.microsoft.com/office/drawing/2014/main" id="{CA92E4A0-1B7C-4135-8BBF-800B5C6DE1E2}"/>
                </a:ext>
              </a:extLst>
            </p:cNvPr>
            <p:cNvPicPr>
              <a:picLocks noChangeAspect="1"/>
            </p:cNvPicPr>
            <p:nvPr/>
          </p:nvPicPr>
          <p:blipFill>
            <a:blip r:embed="rId13"/>
            <a:stretch>
              <a:fillRect/>
            </a:stretch>
          </p:blipFill>
          <p:spPr>
            <a:xfrm>
              <a:off x="4255105" y="4372005"/>
              <a:ext cx="2252621" cy="1022648"/>
            </a:xfrm>
            <a:prstGeom prst="rect">
              <a:avLst/>
            </a:prstGeom>
            <a:effectLst>
              <a:outerShdw blurRad="63500" sx="102000" sy="102000" algn="ctr" rotWithShape="0">
                <a:prstClr val="black">
                  <a:alpha val="40000"/>
                </a:prstClr>
              </a:outerShdw>
            </a:effectLst>
          </p:spPr>
        </p:pic>
        <p:sp>
          <p:nvSpPr>
            <p:cNvPr id="104" name="TextBox 103">
              <a:extLst>
                <a:ext uri="{FF2B5EF4-FFF2-40B4-BE49-F238E27FC236}">
                  <a16:creationId xmlns:a16="http://schemas.microsoft.com/office/drawing/2014/main" id="{5249DF09-DA80-4D06-87AC-ADB7E05E637F}"/>
                </a:ext>
              </a:extLst>
            </p:cNvPr>
            <p:cNvSpPr txBox="1"/>
            <p:nvPr/>
          </p:nvSpPr>
          <p:spPr>
            <a:xfrm>
              <a:off x="4172841" y="5473825"/>
              <a:ext cx="2417149" cy="369332"/>
            </a:xfrm>
            <a:prstGeom prst="rect">
              <a:avLst/>
            </a:prstGeom>
            <a:noFill/>
          </p:spPr>
          <p:txBody>
            <a:bodyPr wrap="square">
              <a:spAutoFit/>
            </a:bodyPr>
            <a:lstStyle/>
            <a:p>
              <a:pPr algn="ctr"/>
              <a:r>
                <a:rPr kumimoji="0" lang="en-GB" sz="900" b="0" i="1" u="none" strike="noStrike" cap="none" normalizeH="0" baseline="0">
                  <a:ln>
                    <a:noFill/>
                  </a:ln>
                  <a:solidFill>
                    <a:schemeClr val="tx1"/>
                  </a:solidFill>
                  <a:effectLst/>
                  <a:latin typeface="Trebuchet MS" panose="020B0603020202020204" pitchFamily="34" charset="0"/>
                </a:rPr>
                <a:t>Partner</a:t>
              </a:r>
              <a:r>
                <a:rPr lang="en-GB" sz="900" i="1">
                  <a:latin typeface="Trebuchet MS" panose="020B0603020202020204" pitchFamily="34" charset="0"/>
                </a:rPr>
                <a:t> A promotes </a:t>
              </a:r>
              <a:r>
                <a:rPr lang="en-GB" sz="900" i="1" err="1">
                  <a:latin typeface="Trebuchet MS" panose="020B0603020202020204" pitchFamily="34" charset="0"/>
                </a:rPr>
                <a:t>Altares</a:t>
              </a:r>
              <a:r>
                <a:rPr lang="en-GB" sz="900" i="1">
                  <a:latin typeface="Trebuchet MS" panose="020B0603020202020204" pitchFamily="34" charset="0"/>
                </a:rPr>
                <a:t>’ offerings through a 100% digital platform</a:t>
              </a:r>
            </a:p>
          </p:txBody>
        </p:sp>
        <p:sp>
          <p:nvSpPr>
            <p:cNvPr id="93" name="Rectangle 92">
              <a:extLst>
                <a:ext uri="{FF2B5EF4-FFF2-40B4-BE49-F238E27FC236}">
                  <a16:creationId xmlns:a16="http://schemas.microsoft.com/office/drawing/2014/main" id="{55F9C68D-CE8E-4CCC-BDCF-A74A5BD37EF2}"/>
                </a:ext>
              </a:extLst>
            </p:cNvPr>
            <p:cNvSpPr/>
            <p:nvPr/>
          </p:nvSpPr>
          <p:spPr bwMode="auto">
            <a:xfrm>
              <a:off x="5546394" y="4368418"/>
              <a:ext cx="957956" cy="19071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Partner A</a:t>
              </a:r>
            </a:p>
          </p:txBody>
        </p:sp>
      </p:grpSp>
    </p:spTree>
    <p:extLst>
      <p:ext uri="{BB962C8B-B14F-4D97-AF65-F5344CB8AC3E}">
        <p14:creationId xmlns:p14="http://schemas.microsoft.com/office/powerpoint/2010/main" val="10032399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67508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The deployment of a range of </a:t>
            </a:r>
            <a:r>
              <a:rPr lang="en-GB" sz="1600" b="0">
                <a:solidFill>
                  <a:schemeClr val="tx2"/>
                </a:solidFill>
              </a:rPr>
              <a:t>proprietary products in Benelux </a:t>
            </a:r>
            <a:r>
              <a:rPr lang="en-GB" sz="1600" b="0">
                <a:solidFill>
                  <a:schemeClr val="tx1"/>
                </a:solidFill>
              </a:rPr>
              <a:t>will enable </a:t>
            </a:r>
            <a:r>
              <a:rPr lang="en-GB" sz="1600" b="0" err="1">
                <a:solidFill>
                  <a:schemeClr val="tx1"/>
                </a:solidFill>
              </a:rPr>
              <a:t>Altares</a:t>
            </a:r>
            <a:r>
              <a:rPr lang="en-GB" sz="1600" b="0">
                <a:solidFill>
                  <a:schemeClr val="tx1"/>
                </a:solidFill>
              </a:rPr>
              <a:t> to </a:t>
            </a:r>
            <a:r>
              <a:rPr lang="en-GB" sz="1600" b="0">
                <a:solidFill>
                  <a:schemeClr val="tx2"/>
                </a:solidFill>
              </a:rPr>
              <a:t>best meet customers’ needs</a:t>
            </a:r>
            <a:r>
              <a:rPr lang="en-GB" sz="1600" b="0">
                <a:solidFill>
                  <a:schemeClr val="tx1"/>
                </a:solidFill>
              </a:rPr>
              <a:t> leveraging more granular local data</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a:xfrm>
            <a:off x="1315274" y="6580025"/>
            <a:ext cx="3605818" cy="244800"/>
          </a:xfrm>
        </p:spPr>
        <p:txBody>
          <a:bodyPr/>
          <a:lstStyle/>
          <a:p>
            <a:r>
              <a:rPr lang="en-GB"/>
              <a:t>Sources: BP Management, interviews with management, company data, eleven research &amp; analysis</a:t>
            </a:r>
          </a:p>
          <a:p>
            <a:endParaRPr lang="en-GB"/>
          </a:p>
        </p:txBody>
      </p:sp>
      <p:grpSp>
        <p:nvGrpSpPr>
          <p:cNvPr id="4" name="Groupe 3">
            <a:extLst>
              <a:ext uri="{FF2B5EF4-FFF2-40B4-BE49-F238E27FC236}">
                <a16:creationId xmlns:a16="http://schemas.microsoft.com/office/drawing/2014/main" id="{D034E7ED-A782-44E2-8847-1B05AD8B0822}"/>
              </a:ext>
            </a:extLst>
          </p:cNvPr>
          <p:cNvGrpSpPr/>
          <p:nvPr/>
        </p:nvGrpSpPr>
        <p:grpSpPr>
          <a:xfrm>
            <a:off x="8448150" y="-11528"/>
            <a:ext cx="1281748" cy="588143"/>
            <a:chOff x="8448150" y="-11528"/>
            <a:chExt cx="1281748" cy="588143"/>
          </a:xfrm>
        </p:grpSpPr>
        <p:sp>
          <p:nvSpPr>
            <p:cNvPr id="5" name="Rectangle : coins arrondis 199">
              <a:extLst>
                <a:ext uri="{FF2B5EF4-FFF2-40B4-BE49-F238E27FC236}">
                  <a16:creationId xmlns:a16="http://schemas.microsoft.com/office/drawing/2014/main" id="{29D997DC-0DA8-4DA4-89F2-4DBD2D59A05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 name="Rectangle : coins arrondis 200">
              <a:extLst>
                <a:ext uri="{FF2B5EF4-FFF2-40B4-BE49-F238E27FC236}">
                  <a16:creationId xmlns:a16="http://schemas.microsoft.com/office/drawing/2014/main" id="{4409088A-28BB-4727-A153-86FAD7EB84F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 name="Rectangle : coins arrondis 201">
              <a:extLst>
                <a:ext uri="{FF2B5EF4-FFF2-40B4-BE49-F238E27FC236}">
                  <a16:creationId xmlns:a16="http://schemas.microsoft.com/office/drawing/2014/main" id="{0685641D-9463-4A9F-842A-5FD43CB54C3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ZoneTexte 18">
              <a:extLst>
                <a:ext uri="{FF2B5EF4-FFF2-40B4-BE49-F238E27FC236}">
                  <a16:creationId xmlns:a16="http://schemas.microsoft.com/office/drawing/2014/main" id="{C057BD74-C78B-4AC3-94E8-18486BF32FD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 name="Graphique 128" descr="Jauge">
              <a:extLst>
                <a:ext uri="{FF2B5EF4-FFF2-40B4-BE49-F238E27FC236}">
                  <a16:creationId xmlns:a16="http://schemas.microsoft.com/office/drawing/2014/main" id="{BA357842-B228-4D60-B793-F479A38B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0" name="Graphique 90" descr="Poignée de main">
              <a:extLst>
                <a:ext uri="{FF2B5EF4-FFF2-40B4-BE49-F238E27FC236}">
                  <a16:creationId xmlns:a16="http://schemas.microsoft.com/office/drawing/2014/main" id="{21DEDB98-032A-4CD4-8663-B73BE8C22E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1" name="Graphique 74" descr="Mégaphone">
              <a:extLst>
                <a:ext uri="{FF2B5EF4-FFF2-40B4-BE49-F238E27FC236}">
                  <a16:creationId xmlns:a16="http://schemas.microsoft.com/office/drawing/2014/main" id="{76C3F3EF-AA11-499C-9D5E-7870451E9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sp>
          <p:nvSpPr>
            <p:cNvPr id="13" name="ZoneTexte 12">
              <a:extLst>
                <a:ext uri="{FF2B5EF4-FFF2-40B4-BE49-F238E27FC236}">
                  <a16:creationId xmlns:a16="http://schemas.microsoft.com/office/drawing/2014/main" id="{58290E5D-BAFF-46AF-A116-D469701951C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43" name="Rectangle à coins arrondis 28">
            <a:extLst>
              <a:ext uri="{FF2B5EF4-FFF2-40B4-BE49-F238E27FC236}">
                <a16:creationId xmlns:a16="http://schemas.microsoft.com/office/drawing/2014/main" id="{8DAC75CF-6D93-428E-A0B4-8C803760A01E}"/>
              </a:ext>
            </a:extLst>
          </p:cNvPr>
          <p:cNvSpPr/>
          <p:nvPr/>
        </p:nvSpPr>
        <p:spPr bwMode="auto">
          <a:xfrm>
            <a:off x="6167219" y="6585718"/>
            <a:ext cx="988364" cy="186904"/>
          </a:xfrm>
          <a:prstGeom prst="roundRect">
            <a:avLst/>
          </a:prstGeom>
          <a:solidFill>
            <a:schemeClr val="tx2">
              <a:lumMod val="20000"/>
              <a:lumOff val="80000"/>
            </a:schemeClr>
          </a:solidFill>
          <a:ln w="3175" cap="flat" cmpd="sng" algn="ctr">
            <a:solidFill>
              <a:schemeClr val="tx2"/>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solidFill>
                  <a:schemeClr val="tx2"/>
                </a:solidFill>
                <a:latin typeface="Trebuchet MS" panose="020B0603020202020204" pitchFamily="34" charset="0"/>
              </a:rPr>
              <a:t>Web platform</a:t>
            </a:r>
          </a:p>
        </p:txBody>
      </p:sp>
      <p:sp>
        <p:nvSpPr>
          <p:cNvPr id="244" name="Rectangle à coins arrondis 28">
            <a:extLst>
              <a:ext uri="{FF2B5EF4-FFF2-40B4-BE49-F238E27FC236}">
                <a16:creationId xmlns:a16="http://schemas.microsoft.com/office/drawing/2014/main" id="{F8B304EB-97BE-4CFF-89D4-BEBD1B219EDD}"/>
              </a:ext>
            </a:extLst>
          </p:cNvPr>
          <p:cNvSpPr/>
          <p:nvPr/>
        </p:nvSpPr>
        <p:spPr bwMode="auto">
          <a:xfrm>
            <a:off x="5017646" y="6585718"/>
            <a:ext cx="988364" cy="186904"/>
          </a:xfrm>
          <a:prstGeom prst="roundRect">
            <a:avLst/>
          </a:prstGeom>
          <a:solidFill>
            <a:schemeClr val="bg1">
              <a:lumMod val="95000"/>
            </a:schemeClr>
          </a:solidFill>
          <a:ln w="3175" cap="flat" cmpd="sng" algn="ctr">
            <a:solidFill>
              <a:schemeClr val="tx1"/>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800" b="1">
                <a:latin typeface="Trebuchet MS" panose="020B0603020202020204" pitchFamily="34" charset="0"/>
              </a:rPr>
              <a:t>Batch</a:t>
            </a:r>
          </a:p>
        </p:txBody>
      </p:sp>
      <p:sp>
        <p:nvSpPr>
          <p:cNvPr id="245" name="Rectangle à coins arrondis 28">
            <a:extLst>
              <a:ext uri="{FF2B5EF4-FFF2-40B4-BE49-F238E27FC236}">
                <a16:creationId xmlns:a16="http://schemas.microsoft.com/office/drawing/2014/main" id="{849ABE1C-FB35-4E49-82A3-E512550852BC}"/>
              </a:ext>
            </a:extLst>
          </p:cNvPr>
          <p:cNvSpPr/>
          <p:nvPr/>
        </p:nvSpPr>
        <p:spPr bwMode="auto">
          <a:xfrm>
            <a:off x="7316826" y="6588861"/>
            <a:ext cx="989048" cy="180618"/>
          </a:xfrm>
          <a:prstGeom prst="roundRect">
            <a:avLst/>
          </a:prstGeom>
          <a:solidFill>
            <a:srgbClr val="C6EFFF"/>
          </a:solidFill>
          <a:ln w="3175" cap="flat" cmpd="sng" algn="ctr">
            <a:solidFill>
              <a:srgbClr val="007AA9"/>
            </a:solidFill>
            <a:prstDash val="sysDot"/>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800" b="1">
                <a:latin typeface="Trebuchet MS" panose="020B0603020202020204" pitchFamily="34" charset="0"/>
              </a:rPr>
              <a:t>Connector/APIs</a:t>
            </a: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641561" y="940203"/>
            <a:ext cx="4622878" cy="261610"/>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100">
                <a:latin typeface="Trebuchet MS" panose="020B0603020202020204" pitchFamily="34" charset="0"/>
              </a:rPr>
              <a:t>Overview of deployment of </a:t>
            </a:r>
            <a:r>
              <a:rPr lang="en-GB" sz="1100" err="1">
                <a:latin typeface="Trebuchet MS" panose="020B0603020202020204" pitchFamily="34" charset="0"/>
              </a:rPr>
              <a:t>Altares</a:t>
            </a:r>
            <a:r>
              <a:rPr lang="en-GB" sz="1100">
                <a:latin typeface="Trebuchet MS" panose="020B0603020202020204" pitchFamily="34" charset="0"/>
              </a:rPr>
              <a:t>’ proprietary products in Benelux</a:t>
            </a:r>
          </a:p>
        </p:txBody>
      </p:sp>
      <p:sp>
        <p:nvSpPr>
          <p:cNvPr id="96" name="Rectangle 95">
            <a:extLst>
              <a:ext uri="{FF2B5EF4-FFF2-40B4-BE49-F238E27FC236}">
                <a16:creationId xmlns:a16="http://schemas.microsoft.com/office/drawing/2014/main" id="{986D7CEF-3389-4EC1-A103-777BB0FC97ED}"/>
              </a:ext>
            </a:extLst>
          </p:cNvPr>
          <p:cNvSpPr/>
          <p:nvPr/>
        </p:nvSpPr>
        <p:spPr bwMode="auto">
          <a:xfrm>
            <a:off x="141715" y="1265382"/>
            <a:ext cx="7307300"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Rectangle 96">
            <a:extLst>
              <a:ext uri="{FF2B5EF4-FFF2-40B4-BE49-F238E27FC236}">
                <a16:creationId xmlns:a16="http://schemas.microsoft.com/office/drawing/2014/main" id="{68D5AEF2-3B8F-4C68-AE2C-DF55AFFCE731}"/>
              </a:ext>
            </a:extLst>
          </p:cNvPr>
          <p:cNvSpPr/>
          <p:nvPr/>
        </p:nvSpPr>
        <p:spPr bwMode="auto">
          <a:xfrm>
            <a:off x="7639917" y="1232547"/>
            <a:ext cx="1993084"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pPr>
            <a:r>
              <a:rPr lang="en-GB" sz="1000">
                <a:latin typeface="Trebuchet MS" panose="020B0603020202020204" pitchFamily="34" charset="0"/>
                <a:ea typeface="Calibri" panose="020F0502020204030204" pitchFamily="34" charset="0"/>
              </a:rPr>
              <a:t>Altares plans to leverage the granularity of its Benelux database by deploying its proprietary products in Benelux:</a:t>
            </a:r>
          </a:p>
          <a:p>
            <a:pPr lvl="0">
              <a:lnSpc>
                <a:spcPct val="107000"/>
              </a:lnSpc>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BNL local Risk solution </a:t>
            </a:r>
            <a:r>
              <a:rPr lang="en-GB" sz="1000">
                <a:effectLst/>
                <a:latin typeface="Trebuchet MS" panose="020B0603020202020204" pitchFamily="34" charset="0"/>
                <a:ea typeface="Calibri" panose="020F0502020204030204" pitchFamily="34" charset="0"/>
                <a:cs typeface="Arial" panose="020B0604020202020204" pitchFamily="34" charset="0"/>
              </a:rPr>
              <a:t>to be launched via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Common Platform</a:t>
            </a:r>
            <a:r>
              <a:rPr lang="en-GB" sz="1000">
                <a:effectLst/>
                <a:latin typeface="Trebuchet MS" panose="020B0603020202020204" pitchFamily="34" charset="0"/>
                <a:ea typeface="Calibri" panose="020F0502020204030204" pitchFamily="34" charset="0"/>
                <a:cs typeface="Arial" panose="020B0604020202020204" pitchFamily="34" charset="0"/>
              </a:rPr>
              <a:t> combining D&amp;B data and local specific data</a:t>
            </a:r>
            <a:r>
              <a:rPr lang="en-GB" sz="1000">
                <a:latin typeface="Trebuchet MS" panose="020B0603020202020204" pitchFamily="34" charset="0"/>
                <a:ea typeface="Calibri" panose="020F0502020204030204" pitchFamily="34" charset="0"/>
              </a:rPr>
              <a:t> </a:t>
            </a:r>
            <a:r>
              <a:rPr lang="en-GB" sz="1000">
                <a:effectLst/>
                <a:latin typeface="Trebuchet MS" panose="020B0603020202020204" pitchFamily="34" charset="0"/>
                <a:ea typeface="Calibri" panose="020F0502020204030204" pitchFamily="34" charset="0"/>
                <a:cs typeface="Arial" panose="020B0604020202020204" pitchFamily="34" charset="0"/>
              </a:rPr>
              <a:t>to address specific use cases with on-the-shelf solutions (2022)</a:t>
            </a:r>
          </a:p>
          <a:p>
            <a:pPr marL="342900" lvl="0" indent="-342900">
              <a:lnSpc>
                <a:spcPct val="107000"/>
              </a:lnSpc>
              <a:buFont typeface="+mj-lt"/>
              <a:buAutoNum type="arabicPeriod"/>
            </a:pPr>
            <a:endParaRPr lang="en-GB" sz="1000">
              <a:latin typeface="Trebuchet MS" panose="020B0603020202020204" pitchFamily="34" charset="0"/>
              <a:ea typeface="Calibri" panose="020F0502020204030204" pitchFamily="34" charset="0"/>
            </a:endParaRPr>
          </a:p>
          <a:p>
            <a:pPr marL="342900" lvl="0" indent="-342900">
              <a:lnSpc>
                <a:spcPct val="107000"/>
              </a:lnSpc>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More generally,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Benelux market will benefit from all the innovations that have been successfully implemented in France </a:t>
            </a:r>
            <a:r>
              <a:rPr lang="en-GB" sz="1000">
                <a:effectLst/>
                <a:latin typeface="Trebuchet MS" panose="020B0603020202020204" pitchFamily="34" charset="0"/>
                <a:ea typeface="Calibri" panose="020F0502020204030204" pitchFamily="34" charset="0"/>
                <a:cs typeface="Arial" panose="020B0604020202020204" pitchFamily="34" charset="0"/>
              </a:rPr>
              <a:t>(e.g. functional innovation) </a:t>
            </a:r>
          </a:p>
        </p:txBody>
      </p:sp>
      <p:pic>
        <p:nvPicPr>
          <p:cNvPr id="98" name="Image 97">
            <a:extLst>
              <a:ext uri="{FF2B5EF4-FFF2-40B4-BE49-F238E27FC236}">
                <a16:creationId xmlns:a16="http://schemas.microsoft.com/office/drawing/2014/main" id="{F59BCBF5-93E7-4C15-BE7F-58EF24924F5F}"/>
              </a:ext>
            </a:extLst>
          </p:cNvPr>
          <p:cNvPicPr>
            <a:picLocks noChangeAspect="1"/>
          </p:cNvPicPr>
          <p:nvPr/>
        </p:nvPicPr>
        <p:blipFill>
          <a:blip r:embed="rId12"/>
          <a:stretch>
            <a:fillRect/>
          </a:stretch>
        </p:blipFill>
        <p:spPr>
          <a:xfrm>
            <a:off x="273000" y="1948605"/>
            <a:ext cx="6962119" cy="3775131"/>
          </a:xfrm>
          <a:prstGeom prst="rect">
            <a:avLst/>
          </a:prstGeom>
        </p:spPr>
      </p:pic>
      <p:sp>
        <p:nvSpPr>
          <p:cNvPr id="99" name="Rectangle 98">
            <a:extLst>
              <a:ext uri="{FF2B5EF4-FFF2-40B4-BE49-F238E27FC236}">
                <a16:creationId xmlns:a16="http://schemas.microsoft.com/office/drawing/2014/main" id="{71A617CA-8A32-4AA4-AA81-37BDA98FF6BD}"/>
              </a:ext>
            </a:extLst>
          </p:cNvPr>
          <p:cNvSpPr/>
          <p:nvPr/>
        </p:nvSpPr>
        <p:spPr bwMode="auto">
          <a:xfrm>
            <a:off x="273000" y="1827258"/>
            <a:ext cx="7026598" cy="4143119"/>
          </a:xfrm>
          <a:prstGeom prst="rect">
            <a:avLst/>
          </a:prstGeom>
          <a:solidFill>
            <a:schemeClr val="bg1">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 name="Bulle narrative : rectangle 99">
            <a:extLst>
              <a:ext uri="{FF2B5EF4-FFF2-40B4-BE49-F238E27FC236}">
                <a16:creationId xmlns:a16="http://schemas.microsoft.com/office/drawing/2014/main" id="{30F4EEA7-E5FC-4CBC-B703-9B3100778458}"/>
              </a:ext>
            </a:extLst>
          </p:cNvPr>
          <p:cNvSpPr/>
          <p:nvPr/>
        </p:nvSpPr>
        <p:spPr bwMode="auto">
          <a:xfrm>
            <a:off x="1315275" y="1840836"/>
            <a:ext cx="1246696"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Common platform to be launched in BNL (2022)</a:t>
            </a:r>
          </a:p>
        </p:txBody>
      </p:sp>
      <p:sp>
        <p:nvSpPr>
          <p:cNvPr id="101" name="Bulle narrative : rectangle 100">
            <a:extLst>
              <a:ext uri="{FF2B5EF4-FFF2-40B4-BE49-F238E27FC236}">
                <a16:creationId xmlns:a16="http://schemas.microsoft.com/office/drawing/2014/main" id="{0AA09C67-16AE-4EA0-9BBF-7DF54EA56637}"/>
              </a:ext>
            </a:extLst>
          </p:cNvPr>
          <p:cNvSpPr/>
          <p:nvPr/>
        </p:nvSpPr>
        <p:spPr bwMode="auto">
          <a:xfrm>
            <a:off x="3117106" y="1840836"/>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2" name="Bulle narrative : rectangle 101">
            <a:extLst>
              <a:ext uri="{FF2B5EF4-FFF2-40B4-BE49-F238E27FC236}">
                <a16:creationId xmlns:a16="http://schemas.microsoft.com/office/drawing/2014/main" id="{34D6A713-6BBF-4CF3-A09F-1A588BB762D8}"/>
              </a:ext>
            </a:extLst>
          </p:cNvPr>
          <p:cNvSpPr/>
          <p:nvPr/>
        </p:nvSpPr>
        <p:spPr bwMode="auto">
          <a:xfrm>
            <a:off x="5829568" y="1509411"/>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3" name="Bulle narrative : rectangle 102">
            <a:extLst>
              <a:ext uri="{FF2B5EF4-FFF2-40B4-BE49-F238E27FC236}">
                <a16:creationId xmlns:a16="http://schemas.microsoft.com/office/drawing/2014/main" id="{0003CD2D-2D46-4917-882C-E758A007C9D8}"/>
              </a:ext>
            </a:extLst>
          </p:cNvPr>
          <p:cNvSpPr/>
          <p:nvPr/>
        </p:nvSpPr>
        <p:spPr bwMode="auto">
          <a:xfrm>
            <a:off x="1894594" y="3212067"/>
            <a:ext cx="100909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tx1"/>
                </a:solidFill>
                <a:effectLst/>
                <a:latin typeface="Trebuchet MS" pitchFamily="34" charset="0"/>
              </a:rPr>
              <a:t>Launched in BNL</a:t>
            </a:r>
          </a:p>
        </p:txBody>
      </p:sp>
      <p:sp>
        <p:nvSpPr>
          <p:cNvPr id="104" name="Bulle narrative : rectangle 103">
            <a:extLst>
              <a:ext uri="{FF2B5EF4-FFF2-40B4-BE49-F238E27FC236}">
                <a16:creationId xmlns:a16="http://schemas.microsoft.com/office/drawing/2014/main" id="{2BF4F422-5695-4F9D-9EDA-1E5EC85A3312}"/>
              </a:ext>
            </a:extLst>
          </p:cNvPr>
          <p:cNvSpPr/>
          <p:nvPr/>
        </p:nvSpPr>
        <p:spPr bwMode="auto">
          <a:xfrm>
            <a:off x="6184673" y="2707547"/>
            <a:ext cx="1009095" cy="665436"/>
          </a:xfrm>
          <a:prstGeom prst="wedgeRectCallout">
            <a:avLst>
              <a:gd name="adj1" fmla="val -66608"/>
              <a:gd name="adj2" fmla="val 8668"/>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900" b="0" i="0" u="none" strike="noStrike" cap="none" normalizeH="0" baseline="0" err="1">
                <a:ln>
                  <a:noFill/>
                </a:ln>
                <a:solidFill>
                  <a:schemeClr val="tx1"/>
                </a:solidFill>
                <a:effectLst/>
                <a:latin typeface="Trebuchet MS" pitchFamily="34" charset="0"/>
              </a:rPr>
              <a:t>mAds</a:t>
            </a:r>
            <a:r>
              <a:rPr kumimoji="0" lang="en-GB" sz="900" b="0" i="0" u="none" strike="noStrike" cap="none" normalizeH="0" baseline="0">
                <a:ln>
                  <a:noFill/>
                </a:ln>
                <a:solidFill>
                  <a:schemeClr val="tx1"/>
                </a:solidFill>
                <a:effectLst/>
                <a:latin typeface="Trebuchet MS" pitchFamily="34" charset="0"/>
              </a:rPr>
              <a:t> to be launched in BNL</a:t>
            </a:r>
          </a:p>
        </p:txBody>
      </p:sp>
      <p:sp>
        <p:nvSpPr>
          <p:cNvPr id="105" name="Bulle narrative : rectangle 104">
            <a:extLst>
              <a:ext uri="{FF2B5EF4-FFF2-40B4-BE49-F238E27FC236}">
                <a16:creationId xmlns:a16="http://schemas.microsoft.com/office/drawing/2014/main" id="{DC903008-8519-43D0-AE9F-DC8EFC5DCBE3}"/>
              </a:ext>
            </a:extLst>
          </p:cNvPr>
          <p:cNvSpPr/>
          <p:nvPr/>
        </p:nvSpPr>
        <p:spPr bwMode="auto">
          <a:xfrm>
            <a:off x="4273801" y="3212067"/>
            <a:ext cx="111000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(Q1 2021)</a:t>
            </a:r>
          </a:p>
        </p:txBody>
      </p:sp>
      <p:sp>
        <p:nvSpPr>
          <p:cNvPr id="106" name="Bulle narrative : rectangle 105">
            <a:extLst>
              <a:ext uri="{FF2B5EF4-FFF2-40B4-BE49-F238E27FC236}">
                <a16:creationId xmlns:a16="http://schemas.microsoft.com/office/drawing/2014/main" id="{0F646353-9C4D-4C65-9F17-6D8AED1AE9BE}"/>
              </a:ext>
            </a:extLst>
          </p:cNvPr>
          <p:cNvSpPr/>
          <p:nvPr/>
        </p:nvSpPr>
        <p:spPr bwMode="auto">
          <a:xfrm>
            <a:off x="3455336" y="4641663"/>
            <a:ext cx="1009095" cy="665436"/>
          </a:xfrm>
          <a:prstGeom prst="wedgeRectCallout">
            <a:avLst>
              <a:gd name="adj1" fmla="val -14858"/>
              <a:gd name="adj2" fmla="val -67363"/>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7200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9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L</a:t>
            </a:r>
            <a:r>
              <a:rPr kumimoji="0" lang="en-GB" sz="900" b="0" i="0" u="none" strike="noStrike" cap="none" normalizeH="0" baseline="0">
                <a:ln>
                  <a:noFill/>
                </a:ln>
                <a:solidFill>
                  <a:schemeClr val="tx1"/>
                </a:solidFill>
                <a:effectLst/>
                <a:latin typeface="Trebuchet MS" pitchFamily="34" charset="0"/>
              </a:rPr>
              <a:t>aunched in BNL (Q4 2020)</a:t>
            </a:r>
          </a:p>
        </p:txBody>
      </p:sp>
      <p:grpSp>
        <p:nvGrpSpPr>
          <p:cNvPr id="107" name="Group 4">
            <a:extLst>
              <a:ext uri="{FF2B5EF4-FFF2-40B4-BE49-F238E27FC236}">
                <a16:creationId xmlns:a16="http://schemas.microsoft.com/office/drawing/2014/main" id="{27D36E0D-3F20-4CD8-8531-F54F672F15CD}"/>
              </a:ext>
            </a:extLst>
          </p:cNvPr>
          <p:cNvGrpSpPr>
            <a:grpSpLocks noChangeAspect="1"/>
          </p:cNvGrpSpPr>
          <p:nvPr/>
        </p:nvGrpSpPr>
        <p:grpSpPr bwMode="auto">
          <a:xfrm>
            <a:off x="1847187" y="1876000"/>
            <a:ext cx="224696" cy="224695"/>
            <a:chOff x="788" y="788"/>
            <a:chExt cx="754" cy="754"/>
          </a:xfrm>
          <a:solidFill>
            <a:schemeClr val="tx2"/>
          </a:solidFill>
        </p:grpSpPr>
        <p:sp>
          <p:nvSpPr>
            <p:cNvPr id="108" name="Freeform 5">
              <a:extLst>
                <a:ext uri="{FF2B5EF4-FFF2-40B4-BE49-F238E27FC236}">
                  <a16:creationId xmlns:a16="http://schemas.microsoft.com/office/drawing/2014/main" id="{DAD202AF-317C-4F49-99C9-A6C3A7152C24}"/>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6">
              <a:extLst>
                <a:ext uri="{FF2B5EF4-FFF2-40B4-BE49-F238E27FC236}">
                  <a16:creationId xmlns:a16="http://schemas.microsoft.com/office/drawing/2014/main" id="{847B9466-BE21-4B2A-BF80-8F9581C1E113}"/>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7">
              <a:extLst>
                <a:ext uri="{FF2B5EF4-FFF2-40B4-BE49-F238E27FC236}">
                  <a16:creationId xmlns:a16="http://schemas.microsoft.com/office/drawing/2014/main" id="{11FA45EF-B391-4667-A012-5004BC0575E0}"/>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8">
              <a:extLst>
                <a:ext uri="{FF2B5EF4-FFF2-40B4-BE49-F238E27FC236}">
                  <a16:creationId xmlns:a16="http://schemas.microsoft.com/office/drawing/2014/main" id="{4A8CE366-EA44-4499-9BB2-A2987C96AD77}"/>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9">
              <a:extLst>
                <a:ext uri="{FF2B5EF4-FFF2-40B4-BE49-F238E27FC236}">
                  <a16:creationId xmlns:a16="http://schemas.microsoft.com/office/drawing/2014/main" id="{53BFD69A-53E8-4442-94EF-98D7C9F5819D}"/>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10">
              <a:extLst>
                <a:ext uri="{FF2B5EF4-FFF2-40B4-BE49-F238E27FC236}">
                  <a16:creationId xmlns:a16="http://schemas.microsoft.com/office/drawing/2014/main" id="{D1CA38C2-6CBB-4550-B9A5-DE686A238565}"/>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11">
              <a:extLst>
                <a:ext uri="{FF2B5EF4-FFF2-40B4-BE49-F238E27FC236}">
                  <a16:creationId xmlns:a16="http://schemas.microsoft.com/office/drawing/2014/main" id="{A23F4483-A08F-4B55-B72A-AFCCB4BED07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12">
              <a:extLst>
                <a:ext uri="{FF2B5EF4-FFF2-40B4-BE49-F238E27FC236}">
                  <a16:creationId xmlns:a16="http://schemas.microsoft.com/office/drawing/2014/main" id="{E3388D90-8360-43F2-A27E-6DBDDF3851B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13">
              <a:extLst>
                <a:ext uri="{FF2B5EF4-FFF2-40B4-BE49-F238E27FC236}">
                  <a16:creationId xmlns:a16="http://schemas.microsoft.com/office/drawing/2014/main" id="{2AF9680F-CDCE-4932-9201-488242ED0454}"/>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Rectangle 14">
              <a:extLst>
                <a:ext uri="{FF2B5EF4-FFF2-40B4-BE49-F238E27FC236}">
                  <a16:creationId xmlns:a16="http://schemas.microsoft.com/office/drawing/2014/main" id="{6E2E3702-2773-4824-A38D-5E7D3B55BB83}"/>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ectangle 15">
              <a:extLst>
                <a:ext uri="{FF2B5EF4-FFF2-40B4-BE49-F238E27FC236}">
                  <a16:creationId xmlns:a16="http://schemas.microsoft.com/office/drawing/2014/main" id="{EF4B9AE3-4890-46AC-9505-D942C7316AD7}"/>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Rectangle 16">
              <a:extLst>
                <a:ext uri="{FF2B5EF4-FFF2-40B4-BE49-F238E27FC236}">
                  <a16:creationId xmlns:a16="http://schemas.microsoft.com/office/drawing/2014/main" id="{80202536-759B-4207-B979-D66A6C0D9F7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20" name="Freeform 20">
            <a:extLst>
              <a:ext uri="{FF2B5EF4-FFF2-40B4-BE49-F238E27FC236}">
                <a16:creationId xmlns:a16="http://schemas.microsoft.com/office/drawing/2014/main" id="{B09E38FB-2402-48E1-B2BB-CF7FA3EBABFB}"/>
              </a:ext>
            </a:extLst>
          </p:cNvPr>
          <p:cNvSpPr>
            <a:spLocks noEditPoints="1"/>
          </p:cNvSpPr>
          <p:nvPr/>
        </p:nvSpPr>
        <p:spPr bwMode="auto">
          <a:xfrm>
            <a:off x="3527081" y="1917606"/>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reeform 20">
            <a:extLst>
              <a:ext uri="{FF2B5EF4-FFF2-40B4-BE49-F238E27FC236}">
                <a16:creationId xmlns:a16="http://schemas.microsoft.com/office/drawing/2014/main" id="{796B2860-EE44-47CB-AC37-86922219C98D}"/>
              </a:ext>
            </a:extLst>
          </p:cNvPr>
          <p:cNvSpPr>
            <a:spLocks noEditPoints="1"/>
          </p:cNvSpPr>
          <p:nvPr/>
        </p:nvSpPr>
        <p:spPr bwMode="auto">
          <a:xfrm>
            <a:off x="6227150" y="158544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20">
            <a:extLst>
              <a:ext uri="{FF2B5EF4-FFF2-40B4-BE49-F238E27FC236}">
                <a16:creationId xmlns:a16="http://schemas.microsoft.com/office/drawing/2014/main" id="{E1BE3A3F-2E6D-4FFE-A208-3DA33FEF5EBD}"/>
              </a:ext>
            </a:extLst>
          </p:cNvPr>
          <p:cNvSpPr>
            <a:spLocks noEditPoints="1"/>
          </p:cNvSpPr>
          <p:nvPr/>
        </p:nvSpPr>
        <p:spPr bwMode="auto">
          <a:xfrm>
            <a:off x="2292176" y="3252077"/>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23" name="Group 4">
            <a:extLst>
              <a:ext uri="{FF2B5EF4-FFF2-40B4-BE49-F238E27FC236}">
                <a16:creationId xmlns:a16="http://schemas.microsoft.com/office/drawing/2014/main" id="{FF7BD2A4-B157-4782-9971-29A63A12E93D}"/>
              </a:ext>
            </a:extLst>
          </p:cNvPr>
          <p:cNvGrpSpPr>
            <a:grpSpLocks noChangeAspect="1"/>
          </p:cNvGrpSpPr>
          <p:nvPr/>
        </p:nvGrpSpPr>
        <p:grpSpPr bwMode="auto">
          <a:xfrm>
            <a:off x="4716456" y="3307159"/>
            <a:ext cx="224696" cy="224695"/>
            <a:chOff x="788" y="788"/>
            <a:chExt cx="754" cy="754"/>
          </a:xfrm>
          <a:solidFill>
            <a:schemeClr val="tx2"/>
          </a:solidFill>
        </p:grpSpPr>
        <p:sp>
          <p:nvSpPr>
            <p:cNvPr id="124" name="Freeform 5">
              <a:extLst>
                <a:ext uri="{FF2B5EF4-FFF2-40B4-BE49-F238E27FC236}">
                  <a16:creationId xmlns:a16="http://schemas.microsoft.com/office/drawing/2014/main" id="{4EBD0EAE-C897-4EDE-A59D-73B6DA9B696F}"/>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6">
              <a:extLst>
                <a:ext uri="{FF2B5EF4-FFF2-40B4-BE49-F238E27FC236}">
                  <a16:creationId xmlns:a16="http://schemas.microsoft.com/office/drawing/2014/main" id="{29234E88-FC74-4832-AF05-091E1ECBA874}"/>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Rectangle 7">
              <a:extLst>
                <a:ext uri="{FF2B5EF4-FFF2-40B4-BE49-F238E27FC236}">
                  <a16:creationId xmlns:a16="http://schemas.microsoft.com/office/drawing/2014/main" id="{1527107D-7830-4C01-8327-9402B3C9DA4B}"/>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Rectangle 8">
              <a:extLst>
                <a:ext uri="{FF2B5EF4-FFF2-40B4-BE49-F238E27FC236}">
                  <a16:creationId xmlns:a16="http://schemas.microsoft.com/office/drawing/2014/main" id="{D7E629E0-0279-4833-A6A1-B4964BC5EAF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
              <a:extLst>
                <a:ext uri="{FF2B5EF4-FFF2-40B4-BE49-F238E27FC236}">
                  <a16:creationId xmlns:a16="http://schemas.microsoft.com/office/drawing/2014/main" id="{0F438371-31AD-4074-A779-37102B287987}"/>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Rectangle 10">
              <a:extLst>
                <a:ext uri="{FF2B5EF4-FFF2-40B4-BE49-F238E27FC236}">
                  <a16:creationId xmlns:a16="http://schemas.microsoft.com/office/drawing/2014/main" id="{620B78DB-27AC-45C8-A7F2-7E3C1CCA5E26}"/>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Rectangle 11">
              <a:extLst>
                <a:ext uri="{FF2B5EF4-FFF2-40B4-BE49-F238E27FC236}">
                  <a16:creationId xmlns:a16="http://schemas.microsoft.com/office/drawing/2014/main" id="{02673469-329A-4B86-A58E-ECEFCB822BF4}"/>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12">
              <a:extLst>
                <a:ext uri="{FF2B5EF4-FFF2-40B4-BE49-F238E27FC236}">
                  <a16:creationId xmlns:a16="http://schemas.microsoft.com/office/drawing/2014/main" id="{BE3E553F-DBAB-4FD6-ABD9-8418671A81A6}"/>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Rectangle 13">
              <a:extLst>
                <a:ext uri="{FF2B5EF4-FFF2-40B4-BE49-F238E27FC236}">
                  <a16:creationId xmlns:a16="http://schemas.microsoft.com/office/drawing/2014/main" id="{4D1C4181-D852-4FA9-AC78-26FF0BBC9CBD}"/>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Rectangle 14">
              <a:extLst>
                <a:ext uri="{FF2B5EF4-FFF2-40B4-BE49-F238E27FC236}">
                  <a16:creationId xmlns:a16="http://schemas.microsoft.com/office/drawing/2014/main" id="{D4CCCC75-CFC3-4E9B-A757-AD1D110CB7B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Rectangle 15">
              <a:extLst>
                <a:ext uri="{FF2B5EF4-FFF2-40B4-BE49-F238E27FC236}">
                  <a16:creationId xmlns:a16="http://schemas.microsoft.com/office/drawing/2014/main" id="{E620404A-F2B5-47A2-88FD-98F1A4D97C32}"/>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Rectangle 16">
              <a:extLst>
                <a:ext uri="{FF2B5EF4-FFF2-40B4-BE49-F238E27FC236}">
                  <a16:creationId xmlns:a16="http://schemas.microsoft.com/office/drawing/2014/main" id="{354B0281-B43B-4EF9-877D-3E9A940E8471}"/>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6" name="Group 4">
            <a:extLst>
              <a:ext uri="{FF2B5EF4-FFF2-40B4-BE49-F238E27FC236}">
                <a16:creationId xmlns:a16="http://schemas.microsoft.com/office/drawing/2014/main" id="{95628B28-1E08-4AC9-B6F6-C511E3DF5E5F}"/>
              </a:ext>
            </a:extLst>
          </p:cNvPr>
          <p:cNvGrpSpPr>
            <a:grpSpLocks noChangeAspect="1"/>
          </p:cNvGrpSpPr>
          <p:nvPr/>
        </p:nvGrpSpPr>
        <p:grpSpPr bwMode="auto">
          <a:xfrm>
            <a:off x="6575747" y="2777470"/>
            <a:ext cx="224696" cy="224695"/>
            <a:chOff x="788" y="788"/>
            <a:chExt cx="754" cy="754"/>
          </a:xfrm>
          <a:solidFill>
            <a:schemeClr val="tx2"/>
          </a:solidFill>
        </p:grpSpPr>
        <p:sp>
          <p:nvSpPr>
            <p:cNvPr id="137" name="Freeform 5">
              <a:extLst>
                <a:ext uri="{FF2B5EF4-FFF2-40B4-BE49-F238E27FC236}">
                  <a16:creationId xmlns:a16="http://schemas.microsoft.com/office/drawing/2014/main" id="{82F32BFD-CB09-47FD-8058-47F01441F8C0}"/>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6">
              <a:extLst>
                <a:ext uri="{FF2B5EF4-FFF2-40B4-BE49-F238E27FC236}">
                  <a16:creationId xmlns:a16="http://schemas.microsoft.com/office/drawing/2014/main" id="{CEA53637-23B9-409E-96F9-43B574E8B53D}"/>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Rectangle 7">
              <a:extLst>
                <a:ext uri="{FF2B5EF4-FFF2-40B4-BE49-F238E27FC236}">
                  <a16:creationId xmlns:a16="http://schemas.microsoft.com/office/drawing/2014/main" id="{CD6851EC-F793-40C2-B458-6F34F1C7FFCD}"/>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Rectangle 8">
              <a:extLst>
                <a:ext uri="{FF2B5EF4-FFF2-40B4-BE49-F238E27FC236}">
                  <a16:creationId xmlns:a16="http://schemas.microsoft.com/office/drawing/2014/main" id="{973CDD02-34A1-4EDE-835C-77522BF58405}"/>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9">
              <a:extLst>
                <a:ext uri="{FF2B5EF4-FFF2-40B4-BE49-F238E27FC236}">
                  <a16:creationId xmlns:a16="http://schemas.microsoft.com/office/drawing/2014/main" id="{0CF07B1C-48FE-485C-B574-9576D5C44AAA}"/>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Rectangle 10">
              <a:extLst>
                <a:ext uri="{FF2B5EF4-FFF2-40B4-BE49-F238E27FC236}">
                  <a16:creationId xmlns:a16="http://schemas.microsoft.com/office/drawing/2014/main" id="{9F41C494-03F9-4CAA-8CC7-35725E1AB312}"/>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Rectangle 11">
              <a:extLst>
                <a:ext uri="{FF2B5EF4-FFF2-40B4-BE49-F238E27FC236}">
                  <a16:creationId xmlns:a16="http://schemas.microsoft.com/office/drawing/2014/main" id="{D6CC10A3-2260-4AFC-BF9B-6799D85B58EE}"/>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2">
              <a:extLst>
                <a:ext uri="{FF2B5EF4-FFF2-40B4-BE49-F238E27FC236}">
                  <a16:creationId xmlns:a16="http://schemas.microsoft.com/office/drawing/2014/main" id="{D01359F5-AB09-4C51-836C-261C30C157D8}"/>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Rectangle 13">
              <a:extLst>
                <a:ext uri="{FF2B5EF4-FFF2-40B4-BE49-F238E27FC236}">
                  <a16:creationId xmlns:a16="http://schemas.microsoft.com/office/drawing/2014/main" id="{B4019C67-8BE7-4B35-A68B-4A458AF0D4E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Rectangle 14">
              <a:extLst>
                <a:ext uri="{FF2B5EF4-FFF2-40B4-BE49-F238E27FC236}">
                  <a16:creationId xmlns:a16="http://schemas.microsoft.com/office/drawing/2014/main" id="{CCE92B79-EB71-43F3-A2DF-3787823F9D0C}"/>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Rectangle 15">
              <a:extLst>
                <a:ext uri="{FF2B5EF4-FFF2-40B4-BE49-F238E27FC236}">
                  <a16:creationId xmlns:a16="http://schemas.microsoft.com/office/drawing/2014/main" id="{FAE0C0B9-418C-4A04-B90B-8AB63D2A67EC}"/>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Rectangle 16">
              <a:extLst>
                <a:ext uri="{FF2B5EF4-FFF2-40B4-BE49-F238E27FC236}">
                  <a16:creationId xmlns:a16="http://schemas.microsoft.com/office/drawing/2014/main" id="{EC6F0477-D21A-435B-BF73-D55B619ECDC2}"/>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9" name="Picture 2" descr="5 ft x 3 ft 150 x 90 cm-DRAPEAU BELGE Belgique 100% Polyester ...">
            <a:extLst>
              <a:ext uri="{FF2B5EF4-FFF2-40B4-BE49-F238E27FC236}">
                <a16:creationId xmlns:a16="http://schemas.microsoft.com/office/drawing/2014/main" id="{A7BD1F11-91BD-4F62-992B-5828F2A447E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0" name="Picture 2 - 1" descr="Drapeau des Pays-Bas — Wikipédia">
            <a:extLst>
              <a:ext uri="{FF2B5EF4-FFF2-40B4-BE49-F238E27FC236}">
                <a16:creationId xmlns:a16="http://schemas.microsoft.com/office/drawing/2014/main" id="{02F563AE-E150-4D92-8103-2D75F7038C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 2" descr="Drapeau du Luxembourg">
            <a:extLst>
              <a:ext uri="{FF2B5EF4-FFF2-40B4-BE49-F238E27FC236}">
                <a16:creationId xmlns:a16="http://schemas.microsoft.com/office/drawing/2014/main" id="{44672945-56F0-477A-98B7-C85477CD73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5" name="Freeform 20">
            <a:extLst>
              <a:ext uri="{FF2B5EF4-FFF2-40B4-BE49-F238E27FC236}">
                <a16:creationId xmlns:a16="http://schemas.microsoft.com/office/drawing/2014/main" id="{27B13B0E-6D05-465C-A776-40389351CA1C}"/>
              </a:ext>
            </a:extLst>
          </p:cNvPr>
          <p:cNvSpPr>
            <a:spLocks noEditPoints="1"/>
          </p:cNvSpPr>
          <p:nvPr/>
        </p:nvSpPr>
        <p:spPr bwMode="auto">
          <a:xfrm>
            <a:off x="3852918" y="4703995"/>
            <a:ext cx="213930" cy="241811"/>
          </a:xfrm>
          <a:custGeom>
            <a:avLst/>
            <a:gdLst>
              <a:gd name="T0" fmla="*/ 62 w 65"/>
              <a:gd name="T1" fmla="*/ 2 h 65"/>
              <a:gd name="T2" fmla="*/ 55 w 65"/>
              <a:gd name="T3" fmla="*/ 3 h 65"/>
              <a:gd name="T4" fmla="*/ 50 w 65"/>
              <a:gd name="T5" fmla="*/ 9 h 65"/>
              <a:gd name="T6" fmla="*/ 0 w 65"/>
              <a:gd name="T7" fmla="*/ 9 h 65"/>
              <a:gd name="T8" fmla="*/ 0 w 65"/>
              <a:gd name="T9" fmla="*/ 65 h 65"/>
              <a:gd name="T10" fmla="*/ 56 w 65"/>
              <a:gd name="T11" fmla="*/ 65 h 65"/>
              <a:gd name="T12" fmla="*/ 56 w 65"/>
              <a:gd name="T13" fmla="*/ 18 h 65"/>
              <a:gd name="T14" fmla="*/ 63 w 65"/>
              <a:gd name="T15" fmla="*/ 9 h 65"/>
              <a:gd name="T16" fmla="*/ 62 w 65"/>
              <a:gd name="T17" fmla="*/ 2 h 65"/>
              <a:gd name="T18" fmla="*/ 52 w 65"/>
              <a:gd name="T19" fmla="*/ 61 h 65"/>
              <a:gd name="T20" fmla="*/ 4 w 65"/>
              <a:gd name="T21" fmla="*/ 61 h 65"/>
              <a:gd name="T22" fmla="*/ 4 w 65"/>
              <a:gd name="T23" fmla="*/ 13 h 65"/>
              <a:gd name="T24" fmla="*/ 47 w 65"/>
              <a:gd name="T25" fmla="*/ 13 h 65"/>
              <a:gd name="T26" fmla="*/ 29 w 65"/>
              <a:gd name="T27" fmla="*/ 36 h 65"/>
              <a:gd name="T28" fmla="*/ 20 w 65"/>
              <a:gd name="T29" fmla="*/ 26 h 65"/>
              <a:gd name="T30" fmla="*/ 13 w 65"/>
              <a:gd name="T31" fmla="*/ 25 h 65"/>
              <a:gd name="T32" fmla="*/ 12 w 65"/>
              <a:gd name="T33" fmla="*/ 32 h 65"/>
              <a:gd name="T34" fmla="*/ 29 w 65"/>
              <a:gd name="T35" fmla="*/ 52 h 65"/>
              <a:gd name="T36" fmla="*/ 52 w 65"/>
              <a:gd name="T37" fmla="*/ 23 h 65"/>
              <a:gd name="T38" fmla="*/ 52 w 65"/>
              <a:gd name="T39"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5">
                <a:moveTo>
                  <a:pt x="62" y="2"/>
                </a:moveTo>
                <a:cubicBezTo>
                  <a:pt x="60" y="0"/>
                  <a:pt x="57" y="1"/>
                  <a:pt x="55" y="3"/>
                </a:cubicBezTo>
                <a:cubicBezTo>
                  <a:pt x="50" y="9"/>
                  <a:pt x="50" y="9"/>
                  <a:pt x="50" y="9"/>
                </a:cubicBezTo>
                <a:cubicBezTo>
                  <a:pt x="0" y="9"/>
                  <a:pt x="0" y="9"/>
                  <a:pt x="0" y="9"/>
                </a:cubicBezTo>
                <a:cubicBezTo>
                  <a:pt x="0" y="65"/>
                  <a:pt x="0" y="65"/>
                  <a:pt x="0" y="65"/>
                </a:cubicBezTo>
                <a:cubicBezTo>
                  <a:pt x="56" y="65"/>
                  <a:pt x="56" y="65"/>
                  <a:pt x="56" y="65"/>
                </a:cubicBezTo>
                <a:cubicBezTo>
                  <a:pt x="56" y="18"/>
                  <a:pt x="56" y="18"/>
                  <a:pt x="56" y="18"/>
                </a:cubicBezTo>
                <a:cubicBezTo>
                  <a:pt x="63" y="9"/>
                  <a:pt x="63" y="9"/>
                  <a:pt x="63" y="9"/>
                </a:cubicBezTo>
                <a:cubicBezTo>
                  <a:pt x="65" y="7"/>
                  <a:pt x="65" y="4"/>
                  <a:pt x="62" y="2"/>
                </a:cubicBezTo>
                <a:close/>
                <a:moveTo>
                  <a:pt x="52" y="61"/>
                </a:moveTo>
                <a:cubicBezTo>
                  <a:pt x="4" y="61"/>
                  <a:pt x="4" y="61"/>
                  <a:pt x="4" y="61"/>
                </a:cubicBezTo>
                <a:cubicBezTo>
                  <a:pt x="4" y="13"/>
                  <a:pt x="4" y="13"/>
                  <a:pt x="4" y="13"/>
                </a:cubicBezTo>
                <a:cubicBezTo>
                  <a:pt x="47" y="13"/>
                  <a:pt x="47" y="13"/>
                  <a:pt x="47" y="13"/>
                </a:cubicBezTo>
                <a:cubicBezTo>
                  <a:pt x="29" y="36"/>
                  <a:pt x="29" y="36"/>
                  <a:pt x="29" y="36"/>
                </a:cubicBezTo>
                <a:cubicBezTo>
                  <a:pt x="20" y="26"/>
                  <a:pt x="20" y="26"/>
                  <a:pt x="20" y="26"/>
                </a:cubicBezTo>
                <a:cubicBezTo>
                  <a:pt x="18" y="24"/>
                  <a:pt x="15" y="24"/>
                  <a:pt x="13" y="25"/>
                </a:cubicBezTo>
                <a:cubicBezTo>
                  <a:pt x="11" y="27"/>
                  <a:pt x="10" y="30"/>
                  <a:pt x="12" y="32"/>
                </a:cubicBezTo>
                <a:cubicBezTo>
                  <a:pt x="29" y="52"/>
                  <a:pt x="29" y="52"/>
                  <a:pt x="29" y="52"/>
                </a:cubicBezTo>
                <a:cubicBezTo>
                  <a:pt x="52" y="23"/>
                  <a:pt x="52" y="23"/>
                  <a:pt x="52" y="23"/>
                </a:cubicBezTo>
                <a:lnTo>
                  <a:pt x="52" y="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Bulle narrative : rectangle 165">
            <a:extLst>
              <a:ext uri="{FF2B5EF4-FFF2-40B4-BE49-F238E27FC236}">
                <a16:creationId xmlns:a16="http://schemas.microsoft.com/office/drawing/2014/main" id="{C805AF42-969F-4ECE-BD8F-83A424E32407}"/>
              </a:ext>
            </a:extLst>
          </p:cNvPr>
          <p:cNvSpPr/>
          <p:nvPr/>
        </p:nvSpPr>
        <p:spPr bwMode="auto">
          <a:xfrm>
            <a:off x="4464431" y="1840836"/>
            <a:ext cx="1110005" cy="665436"/>
          </a:xfrm>
          <a:prstGeom prst="wedgeRectCallout">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9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To be l</a:t>
            </a:r>
            <a:r>
              <a:rPr kumimoji="0" lang="en-GB" sz="900" b="0" i="0" u="none" strike="noStrike" cap="none" normalizeH="0" baseline="0">
                <a:ln>
                  <a:noFill/>
                </a:ln>
                <a:solidFill>
                  <a:schemeClr val="tx1"/>
                </a:solidFill>
                <a:effectLst/>
                <a:latin typeface="Trebuchet MS" pitchFamily="34" charset="0"/>
              </a:rPr>
              <a:t>aunched in BNL (Q1 2021)</a:t>
            </a:r>
          </a:p>
        </p:txBody>
      </p:sp>
      <p:grpSp>
        <p:nvGrpSpPr>
          <p:cNvPr id="167" name="Group 4">
            <a:extLst>
              <a:ext uri="{FF2B5EF4-FFF2-40B4-BE49-F238E27FC236}">
                <a16:creationId xmlns:a16="http://schemas.microsoft.com/office/drawing/2014/main" id="{78318532-7297-403C-8DB2-90F99D859BC0}"/>
              </a:ext>
            </a:extLst>
          </p:cNvPr>
          <p:cNvGrpSpPr>
            <a:grpSpLocks noChangeAspect="1"/>
          </p:cNvGrpSpPr>
          <p:nvPr/>
        </p:nvGrpSpPr>
        <p:grpSpPr bwMode="auto">
          <a:xfrm>
            <a:off x="4907086" y="1935928"/>
            <a:ext cx="224696" cy="224695"/>
            <a:chOff x="788" y="788"/>
            <a:chExt cx="754" cy="754"/>
          </a:xfrm>
          <a:solidFill>
            <a:schemeClr val="tx2"/>
          </a:solidFill>
        </p:grpSpPr>
        <p:sp>
          <p:nvSpPr>
            <p:cNvPr id="168" name="Freeform 5">
              <a:extLst>
                <a:ext uri="{FF2B5EF4-FFF2-40B4-BE49-F238E27FC236}">
                  <a16:creationId xmlns:a16="http://schemas.microsoft.com/office/drawing/2014/main" id="{B9E301F8-2460-4B73-853E-445639294F2F}"/>
                </a:ext>
              </a:extLst>
            </p:cNvPr>
            <p:cNvSpPr>
              <a:spLocks/>
            </p:cNvSpPr>
            <p:nvPr/>
          </p:nvSpPr>
          <p:spPr bwMode="auto">
            <a:xfrm>
              <a:off x="904" y="788"/>
              <a:ext cx="638" cy="603"/>
            </a:xfrm>
            <a:custGeom>
              <a:avLst/>
              <a:gdLst>
                <a:gd name="T0" fmla="*/ 52 w 55"/>
                <a:gd name="T1" fmla="*/ 2 h 52"/>
                <a:gd name="T2" fmla="*/ 45 w 55"/>
                <a:gd name="T3" fmla="*/ 3 h 52"/>
                <a:gd name="T4" fmla="*/ 19 w 55"/>
                <a:gd name="T5" fmla="*/ 36 h 52"/>
                <a:gd name="T6" fmla="*/ 10 w 55"/>
                <a:gd name="T7" fmla="*/ 26 h 52"/>
                <a:gd name="T8" fmla="*/ 3 w 55"/>
                <a:gd name="T9" fmla="*/ 25 h 52"/>
                <a:gd name="T10" fmla="*/ 2 w 55"/>
                <a:gd name="T11" fmla="*/ 32 h 52"/>
                <a:gd name="T12" fmla="*/ 19 w 55"/>
                <a:gd name="T13" fmla="*/ 52 h 52"/>
                <a:gd name="T14" fmla="*/ 53 w 55"/>
                <a:gd name="T15" fmla="*/ 9 h 52"/>
                <a:gd name="T16" fmla="*/ 52 w 55"/>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2">
                  <a:moveTo>
                    <a:pt x="52" y="2"/>
                  </a:moveTo>
                  <a:cubicBezTo>
                    <a:pt x="50" y="0"/>
                    <a:pt x="47" y="1"/>
                    <a:pt x="45" y="3"/>
                  </a:cubicBezTo>
                  <a:cubicBezTo>
                    <a:pt x="19" y="36"/>
                    <a:pt x="19" y="36"/>
                    <a:pt x="19" y="36"/>
                  </a:cubicBezTo>
                  <a:cubicBezTo>
                    <a:pt x="10" y="26"/>
                    <a:pt x="10" y="26"/>
                    <a:pt x="10" y="26"/>
                  </a:cubicBezTo>
                  <a:cubicBezTo>
                    <a:pt x="8" y="24"/>
                    <a:pt x="5" y="24"/>
                    <a:pt x="3" y="25"/>
                  </a:cubicBezTo>
                  <a:cubicBezTo>
                    <a:pt x="1" y="27"/>
                    <a:pt x="0" y="30"/>
                    <a:pt x="2" y="32"/>
                  </a:cubicBezTo>
                  <a:cubicBezTo>
                    <a:pt x="19" y="52"/>
                    <a:pt x="19" y="52"/>
                    <a:pt x="19" y="52"/>
                  </a:cubicBezTo>
                  <a:cubicBezTo>
                    <a:pt x="53" y="9"/>
                    <a:pt x="53" y="9"/>
                    <a:pt x="53" y="9"/>
                  </a:cubicBezTo>
                  <a:cubicBezTo>
                    <a:pt x="55" y="7"/>
                    <a:pt x="55" y="4"/>
                    <a:pt x="5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6">
              <a:extLst>
                <a:ext uri="{FF2B5EF4-FFF2-40B4-BE49-F238E27FC236}">
                  <a16:creationId xmlns:a16="http://schemas.microsoft.com/office/drawing/2014/main" id="{4B6DFDFF-37FF-4211-A41A-FDC1A55A0537}"/>
                </a:ext>
              </a:extLst>
            </p:cNvPr>
            <p:cNvSpPr>
              <a:spLocks/>
            </p:cNvSpPr>
            <p:nvPr/>
          </p:nvSpPr>
          <p:spPr bwMode="auto">
            <a:xfrm>
              <a:off x="1344" y="1449"/>
              <a:ext cx="93" cy="93"/>
            </a:xfrm>
            <a:custGeom>
              <a:avLst/>
              <a:gdLst>
                <a:gd name="T0" fmla="*/ 47 w 93"/>
                <a:gd name="T1" fmla="*/ 46 h 93"/>
                <a:gd name="T2" fmla="*/ 0 w 93"/>
                <a:gd name="T3" fmla="*/ 46 h 93"/>
                <a:gd name="T4" fmla="*/ 0 w 93"/>
                <a:gd name="T5" fmla="*/ 93 h 93"/>
                <a:gd name="T6" fmla="*/ 93 w 93"/>
                <a:gd name="T7" fmla="*/ 93 h 93"/>
                <a:gd name="T8" fmla="*/ 93 w 93"/>
                <a:gd name="T9" fmla="*/ 0 h 93"/>
                <a:gd name="T10" fmla="*/ 47 w 93"/>
                <a:gd name="T11" fmla="*/ 0 h 93"/>
                <a:gd name="T12" fmla="*/ 47 w 93"/>
                <a:gd name="T13" fmla="*/ 4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46"/>
                  </a:moveTo>
                  <a:lnTo>
                    <a:pt x="0" y="46"/>
                  </a:lnTo>
                  <a:lnTo>
                    <a:pt x="0" y="93"/>
                  </a:lnTo>
                  <a:lnTo>
                    <a:pt x="93" y="93"/>
                  </a:lnTo>
                  <a:lnTo>
                    <a:pt x="93" y="0"/>
                  </a:lnTo>
                  <a:lnTo>
                    <a:pt x="47" y="0"/>
                  </a:lnTo>
                  <a:lnTo>
                    <a:pt x="4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Rectangle 7">
              <a:extLst>
                <a:ext uri="{FF2B5EF4-FFF2-40B4-BE49-F238E27FC236}">
                  <a16:creationId xmlns:a16="http://schemas.microsoft.com/office/drawing/2014/main" id="{890FABCA-07C2-428B-9D03-9A96B8DE04E5}"/>
                </a:ext>
              </a:extLst>
            </p:cNvPr>
            <p:cNvSpPr>
              <a:spLocks noChangeArrowheads="1"/>
            </p:cNvSpPr>
            <p:nvPr/>
          </p:nvSpPr>
          <p:spPr bwMode="auto">
            <a:xfrm>
              <a:off x="1159" y="1495"/>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Rectangle 8">
              <a:extLst>
                <a:ext uri="{FF2B5EF4-FFF2-40B4-BE49-F238E27FC236}">
                  <a16:creationId xmlns:a16="http://schemas.microsoft.com/office/drawing/2014/main" id="{6FABB836-30F1-4F0C-AFCC-0657768A98DD}"/>
                </a:ext>
              </a:extLst>
            </p:cNvPr>
            <p:cNvSpPr>
              <a:spLocks noChangeArrowheads="1"/>
            </p:cNvSpPr>
            <p:nvPr/>
          </p:nvSpPr>
          <p:spPr bwMode="auto">
            <a:xfrm>
              <a:off x="974" y="1495"/>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9">
              <a:extLst>
                <a:ext uri="{FF2B5EF4-FFF2-40B4-BE49-F238E27FC236}">
                  <a16:creationId xmlns:a16="http://schemas.microsoft.com/office/drawing/2014/main" id="{BE8BB17D-F746-415B-92BE-77BFCEE6F616}"/>
                </a:ext>
              </a:extLst>
            </p:cNvPr>
            <p:cNvSpPr>
              <a:spLocks/>
            </p:cNvSpPr>
            <p:nvPr/>
          </p:nvSpPr>
          <p:spPr bwMode="auto">
            <a:xfrm>
              <a:off x="788" y="1449"/>
              <a:ext cx="93" cy="93"/>
            </a:xfrm>
            <a:custGeom>
              <a:avLst/>
              <a:gdLst>
                <a:gd name="T0" fmla="*/ 47 w 93"/>
                <a:gd name="T1" fmla="*/ 0 h 93"/>
                <a:gd name="T2" fmla="*/ 0 w 93"/>
                <a:gd name="T3" fmla="*/ 0 h 93"/>
                <a:gd name="T4" fmla="*/ 0 w 93"/>
                <a:gd name="T5" fmla="*/ 93 h 93"/>
                <a:gd name="T6" fmla="*/ 93 w 93"/>
                <a:gd name="T7" fmla="*/ 93 h 93"/>
                <a:gd name="T8" fmla="*/ 93 w 93"/>
                <a:gd name="T9" fmla="*/ 46 h 93"/>
                <a:gd name="T10" fmla="*/ 47 w 93"/>
                <a:gd name="T11" fmla="*/ 46 h 93"/>
                <a:gd name="T12" fmla="*/ 47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7" y="0"/>
                  </a:moveTo>
                  <a:lnTo>
                    <a:pt x="0" y="0"/>
                  </a:lnTo>
                  <a:lnTo>
                    <a:pt x="0" y="93"/>
                  </a:lnTo>
                  <a:lnTo>
                    <a:pt x="93" y="93"/>
                  </a:lnTo>
                  <a:lnTo>
                    <a:pt x="93" y="46"/>
                  </a:lnTo>
                  <a:lnTo>
                    <a:pt x="47" y="46"/>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Rectangle 10">
              <a:extLst>
                <a:ext uri="{FF2B5EF4-FFF2-40B4-BE49-F238E27FC236}">
                  <a16:creationId xmlns:a16="http://schemas.microsoft.com/office/drawing/2014/main" id="{D6F7DE9A-2BAC-4F6B-AC47-A981EFF8B255}"/>
                </a:ext>
              </a:extLst>
            </p:cNvPr>
            <p:cNvSpPr>
              <a:spLocks noChangeArrowheads="1"/>
            </p:cNvSpPr>
            <p:nvPr/>
          </p:nvSpPr>
          <p:spPr bwMode="auto">
            <a:xfrm>
              <a:off x="788" y="1263"/>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Rectangle 11">
              <a:extLst>
                <a:ext uri="{FF2B5EF4-FFF2-40B4-BE49-F238E27FC236}">
                  <a16:creationId xmlns:a16="http://schemas.microsoft.com/office/drawing/2014/main" id="{92524C3D-8EAE-4307-9B39-17DBD5145DB7}"/>
                </a:ext>
              </a:extLst>
            </p:cNvPr>
            <p:cNvSpPr>
              <a:spLocks noChangeArrowheads="1"/>
            </p:cNvSpPr>
            <p:nvPr/>
          </p:nvSpPr>
          <p:spPr bwMode="auto">
            <a:xfrm>
              <a:off x="788" y="1078"/>
              <a:ext cx="47"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Freeform 12">
              <a:extLst>
                <a:ext uri="{FF2B5EF4-FFF2-40B4-BE49-F238E27FC236}">
                  <a16:creationId xmlns:a16="http://schemas.microsoft.com/office/drawing/2014/main" id="{3FEC7C35-BF9C-4EBD-878F-F7B3931F1E14}"/>
                </a:ext>
              </a:extLst>
            </p:cNvPr>
            <p:cNvSpPr>
              <a:spLocks/>
            </p:cNvSpPr>
            <p:nvPr/>
          </p:nvSpPr>
          <p:spPr bwMode="auto">
            <a:xfrm>
              <a:off x="788" y="892"/>
              <a:ext cx="93" cy="93"/>
            </a:xfrm>
            <a:custGeom>
              <a:avLst/>
              <a:gdLst>
                <a:gd name="T0" fmla="*/ 0 w 93"/>
                <a:gd name="T1" fmla="*/ 93 h 93"/>
                <a:gd name="T2" fmla="*/ 47 w 93"/>
                <a:gd name="T3" fmla="*/ 93 h 93"/>
                <a:gd name="T4" fmla="*/ 47 w 93"/>
                <a:gd name="T5" fmla="*/ 47 h 93"/>
                <a:gd name="T6" fmla="*/ 93 w 93"/>
                <a:gd name="T7" fmla="*/ 47 h 93"/>
                <a:gd name="T8" fmla="*/ 93 w 93"/>
                <a:gd name="T9" fmla="*/ 0 h 93"/>
                <a:gd name="T10" fmla="*/ 0 w 93"/>
                <a:gd name="T11" fmla="*/ 0 h 93"/>
                <a:gd name="T12" fmla="*/ 0 w 93"/>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93"/>
                  </a:moveTo>
                  <a:lnTo>
                    <a:pt x="47" y="93"/>
                  </a:lnTo>
                  <a:lnTo>
                    <a:pt x="47" y="47"/>
                  </a:lnTo>
                  <a:lnTo>
                    <a:pt x="93" y="47"/>
                  </a:lnTo>
                  <a:lnTo>
                    <a:pt x="93" y="0"/>
                  </a:lnTo>
                  <a:lnTo>
                    <a:pt x="0" y="0"/>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Rectangle 13">
              <a:extLst>
                <a:ext uri="{FF2B5EF4-FFF2-40B4-BE49-F238E27FC236}">
                  <a16:creationId xmlns:a16="http://schemas.microsoft.com/office/drawing/2014/main" id="{C55E2847-234A-49D1-975D-D2ED4DEC0AD2}"/>
                </a:ext>
              </a:extLst>
            </p:cNvPr>
            <p:cNvSpPr>
              <a:spLocks noChangeArrowheads="1"/>
            </p:cNvSpPr>
            <p:nvPr/>
          </p:nvSpPr>
          <p:spPr bwMode="auto">
            <a:xfrm>
              <a:off x="1159" y="892"/>
              <a:ext cx="93"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Rectangle 14">
              <a:extLst>
                <a:ext uri="{FF2B5EF4-FFF2-40B4-BE49-F238E27FC236}">
                  <a16:creationId xmlns:a16="http://schemas.microsoft.com/office/drawing/2014/main" id="{B860B540-78D9-426F-8D6D-B69B81BEDAB8}"/>
                </a:ext>
              </a:extLst>
            </p:cNvPr>
            <p:cNvSpPr>
              <a:spLocks noChangeArrowheads="1"/>
            </p:cNvSpPr>
            <p:nvPr/>
          </p:nvSpPr>
          <p:spPr bwMode="auto">
            <a:xfrm>
              <a:off x="974" y="892"/>
              <a:ext cx="92"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Rectangle 15">
              <a:extLst>
                <a:ext uri="{FF2B5EF4-FFF2-40B4-BE49-F238E27FC236}">
                  <a16:creationId xmlns:a16="http://schemas.microsoft.com/office/drawing/2014/main" id="{8690CA91-F9F0-48A0-B26C-0544A42B06E8}"/>
                </a:ext>
              </a:extLst>
            </p:cNvPr>
            <p:cNvSpPr>
              <a:spLocks noChangeArrowheads="1"/>
            </p:cNvSpPr>
            <p:nvPr/>
          </p:nvSpPr>
          <p:spPr bwMode="auto">
            <a:xfrm>
              <a:off x="1391" y="1078"/>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Rectangle 16">
              <a:extLst>
                <a:ext uri="{FF2B5EF4-FFF2-40B4-BE49-F238E27FC236}">
                  <a16:creationId xmlns:a16="http://schemas.microsoft.com/office/drawing/2014/main" id="{8150B3AB-67EA-4905-9290-E8FA481D231F}"/>
                </a:ext>
              </a:extLst>
            </p:cNvPr>
            <p:cNvSpPr>
              <a:spLocks noChangeArrowheads="1"/>
            </p:cNvSpPr>
            <p:nvPr/>
          </p:nvSpPr>
          <p:spPr bwMode="auto">
            <a:xfrm>
              <a:off x="1391" y="1263"/>
              <a:ext cx="46" cy="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196038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0711103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45524" y="147600"/>
            <a:ext cx="7828830" cy="68400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GB" sz="1600" b="0">
                <a:solidFill>
                  <a:schemeClr val="tx1"/>
                </a:solidFill>
              </a:rPr>
              <a:t>Transversal </a:t>
            </a:r>
            <a:r>
              <a:rPr lang="en-GB" sz="1600" b="0">
                <a:solidFill>
                  <a:schemeClr val="tx2"/>
                </a:solidFill>
              </a:rPr>
              <a:t>product innovation </a:t>
            </a:r>
            <a:r>
              <a:rPr lang="en-GB" sz="1600" b="0">
                <a:solidFill>
                  <a:schemeClr val="tx1"/>
                </a:solidFill>
              </a:rPr>
              <a:t>(e.g. API capability, data enrichment, Data Blocks, Common Platform) will strongly support Altares’ future growth</a:t>
            </a: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269" name="Rectangle 268">
            <a:extLst>
              <a:ext uri="{FF2B5EF4-FFF2-40B4-BE49-F238E27FC236}">
                <a16:creationId xmlns:a16="http://schemas.microsoft.com/office/drawing/2014/main" id="{D49238BC-B933-414D-8A25-EE9018F6DAEF}"/>
              </a:ext>
            </a:extLst>
          </p:cNvPr>
          <p:cNvSpPr/>
          <p:nvPr/>
        </p:nvSpPr>
        <p:spPr bwMode="auto">
          <a:xfrm>
            <a:off x="141718" y="1265382"/>
            <a:ext cx="4707066"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70" name="Rectangle 269">
            <a:extLst>
              <a:ext uri="{FF2B5EF4-FFF2-40B4-BE49-F238E27FC236}">
                <a16:creationId xmlns:a16="http://schemas.microsoft.com/office/drawing/2014/main" id="{EE8FF9BB-191A-489D-86A8-71487C277B94}"/>
              </a:ext>
            </a:extLst>
          </p:cNvPr>
          <p:cNvSpPr/>
          <p:nvPr/>
        </p:nvSpPr>
        <p:spPr bwMode="auto">
          <a:xfrm>
            <a:off x="4953000" y="1269681"/>
            <a:ext cx="4857208" cy="51521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just">
              <a:lnSpc>
                <a:spcPct val="107000"/>
              </a:lnSpc>
              <a:spcAft>
                <a:spcPts val="600"/>
              </a:spcAft>
              <a:buClr>
                <a:schemeClr val="tx1"/>
              </a:buClr>
            </a:pPr>
            <a:r>
              <a:rPr lang="en-GB" sz="1000" b="0">
                <a:solidFill>
                  <a:schemeClr val="tx1"/>
                </a:solidFill>
              </a:rPr>
              <a:t>Innovations will mainly concern:</a:t>
            </a:r>
            <a:endParaRPr lang="en-GB" sz="100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a:solidFill>
                  <a:schemeClr val="tx2"/>
                </a:solidFill>
                <a:latin typeface="Trebuchet MS" panose="020B0603020202020204" pitchFamily="34" charset="0"/>
                <a:ea typeface="Calibri" panose="020F0502020204030204" pitchFamily="34" charset="0"/>
              </a:rPr>
              <a:t>API/ connectors:</a:t>
            </a:r>
          </a:p>
          <a:p>
            <a:pPr marL="685800" lvl="1" indent="-228600" algn="just">
              <a:lnSpc>
                <a:spcPct val="107000"/>
              </a:lnSpc>
              <a:spcAft>
                <a:spcPts val="2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Further growth of </a:t>
            </a:r>
            <a:r>
              <a:rPr lang="en-GB" sz="1000" err="1">
                <a:solidFill>
                  <a:schemeClr val="tx2"/>
                </a:solidFill>
                <a:latin typeface="Trebuchet MS" panose="020B0603020202020204" pitchFamily="34" charset="0"/>
                <a:ea typeface="Calibri" panose="020F0502020204030204" pitchFamily="34" charset="0"/>
              </a:rPr>
              <a:t>Dataxess</a:t>
            </a:r>
            <a:endParaRPr lang="en-GB" sz="1000">
              <a:solidFill>
                <a:schemeClr val="tx2"/>
              </a:solidFill>
              <a:latin typeface="Trebuchet MS" panose="020B0603020202020204" pitchFamily="34" charset="0"/>
              <a:ea typeface="Calibri" panose="020F0502020204030204" pitchFamily="34" charset="0"/>
            </a:endParaRPr>
          </a:p>
          <a:p>
            <a:pPr marL="685800" lvl="1" indent="-228600" algn="just">
              <a:lnSpc>
                <a:spcPct val="107000"/>
              </a:lnSpc>
              <a:spcAft>
                <a:spcPts val="6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Reinforcement of ERP-integrated solutions with Business Add-on </a:t>
            </a:r>
            <a:r>
              <a:rPr lang="en-GB" sz="1000">
                <a:latin typeface="Trebuchet MS" panose="020B0603020202020204" pitchFamily="34" charset="0"/>
                <a:ea typeface="Calibri" panose="020F0502020204030204" pitchFamily="34" charset="0"/>
              </a:rPr>
              <a:t>(BAO) for SAP (e.g. appointment of a product manager, integration of risk and compliance data)</a:t>
            </a:r>
            <a:r>
              <a:rPr lang="en-GB" sz="1000" i="1">
                <a:solidFill>
                  <a:schemeClr val="accent1"/>
                </a:solidFill>
                <a:effectLst/>
                <a:latin typeface="Trebuchet MS" panose="020B0603020202020204" pitchFamily="34" charset="0"/>
                <a:ea typeface="Calibri" panose="020F0502020204030204" pitchFamily="34" charset="0"/>
                <a:cs typeface="Arial" panose="020B0604020202020204" pitchFamily="34" charset="0"/>
              </a:rPr>
              <a:t> </a:t>
            </a:r>
            <a:endParaRPr lang="en-GB" sz="1000">
              <a:latin typeface="Trebuchet MS" panose="020B0603020202020204" pitchFamily="34" charset="0"/>
              <a:ea typeface="Calibri" panose="020F0502020204030204" pitchFamily="34" charset="0"/>
            </a:endParaRPr>
          </a:p>
          <a:p>
            <a:pPr marL="228600" indent="-228600" algn="just">
              <a:lnSpc>
                <a:spcPct val="107000"/>
              </a:lnSpc>
              <a:spcAft>
                <a:spcPts val="200"/>
              </a:spcAft>
              <a:buClr>
                <a:schemeClr val="tx1"/>
              </a:buClr>
              <a:buFont typeface="+mj-lt"/>
              <a:buAutoNum type="arabicPeriod"/>
            </a:pPr>
            <a:r>
              <a:rPr lang="en-GB" sz="1000">
                <a:solidFill>
                  <a:schemeClr val="tx2"/>
                </a:solidFill>
                <a:latin typeface="Trebuchet MS" panose="020B0603020202020204" pitchFamily="34" charset="0"/>
                <a:ea typeface="Calibri" panose="020F0502020204030204" pitchFamily="34" charset="0"/>
              </a:rPr>
              <a:t>Data enrichment:</a:t>
            </a:r>
          </a:p>
          <a:p>
            <a:pPr marL="685800" lvl="1" indent="-228600" algn="just">
              <a:lnSpc>
                <a:spcPct val="107000"/>
              </a:lnSpc>
              <a:spcAft>
                <a:spcPts val="2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Launch of D&amp;B </a:t>
            </a:r>
            <a:r>
              <a:rPr lang="en-GB" sz="1000">
                <a:solidFill>
                  <a:schemeClr val="tx2"/>
                </a:solidFill>
                <a:latin typeface="Trebuchet MS" panose="020B0603020202020204" pitchFamily="34" charset="0"/>
                <a:ea typeface="Calibri" panose="020F0502020204030204" pitchFamily="34" charset="0"/>
              </a:rPr>
              <a:t>Direct+ Data Blocks </a:t>
            </a:r>
            <a:r>
              <a:rPr lang="en-GB" sz="1000">
                <a:latin typeface="Trebuchet MS" panose="020B0603020202020204" pitchFamily="34" charset="0"/>
                <a:ea typeface="Calibri" panose="020F0502020204030204" pitchFamily="34" charset="0"/>
              </a:rPr>
              <a:t>(2020 Q4), with modern API and granular data for Risk and Compliance (huge demand from the market)</a:t>
            </a:r>
          </a:p>
          <a:p>
            <a:pPr marL="685800" lvl="1" indent="-228600" algn="just">
              <a:lnSpc>
                <a:spcPct val="107000"/>
              </a:lnSpc>
              <a:spcAft>
                <a:spcPts val="6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Launch of </a:t>
            </a:r>
            <a:r>
              <a:rPr lang="en-GB" sz="1000" err="1">
                <a:solidFill>
                  <a:schemeClr val="tx2"/>
                </a:solidFill>
                <a:latin typeface="Trebuchet MS" panose="020B0603020202020204" pitchFamily="34" charset="0"/>
                <a:ea typeface="Calibri" panose="020F0502020204030204" pitchFamily="34" charset="0"/>
              </a:rPr>
              <a:t>AltaMarket</a:t>
            </a:r>
            <a:r>
              <a:rPr lang="en-GB" sz="1000">
                <a:solidFill>
                  <a:schemeClr val="tx2"/>
                </a:solidFill>
                <a:latin typeface="Trebuchet MS" panose="020B0603020202020204" pitchFamily="34" charset="0"/>
                <a:ea typeface="Calibri" panose="020F0502020204030204" pitchFamily="34" charset="0"/>
              </a:rPr>
              <a:t>®</a:t>
            </a:r>
            <a:r>
              <a:rPr lang="en-GB" sz="1000">
                <a:latin typeface="Trebuchet MS" panose="020B0603020202020204" pitchFamily="34" charset="0"/>
                <a:ea typeface="Calibri" panose="020F0502020204030204" pitchFamily="34" charset="0"/>
              </a:rPr>
              <a:t>, a marketplace platform where B2B data providers (the “partners”) and their customers connect to buy and sell data, paying broker and infrastructure fees to Altares in exchange of the service. Altares unique added value resides in the ability to enrich partners’ content with Altares’ proprietary data sets </a:t>
            </a:r>
          </a:p>
          <a:p>
            <a:pPr marL="228600" indent="-228600" algn="just">
              <a:lnSpc>
                <a:spcPct val="107000"/>
              </a:lnSpc>
              <a:spcAft>
                <a:spcPts val="200"/>
              </a:spcAft>
              <a:buClr>
                <a:schemeClr val="tx1"/>
              </a:buClr>
              <a:buFont typeface="+mj-lt"/>
              <a:buAutoNum type="arabicPeriod"/>
            </a:pPr>
            <a:r>
              <a:rPr lang="en-GB" sz="1000">
                <a:solidFill>
                  <a:schemeClr val="tx2"/>
                </a:solidFill>
                <a:latin typeface="Trebuchet MS" panose="020B0603020202020204" pitchFamily="34" charset="0"/>
                <a:ea typeface="Calibri" panose="020F0502020204030204" pitchFamily="34" charset="0"/>
              </a:rPr>
              <a:t>Additional functionalities:</a:t>
            </a:r>
          </a:p>
          <a:p>
            <a:pPr marL="685800" lvl="1" indent="-228600" algn="just">
              <a:lnSpc>
                <a:spcPct val="107000"/>
              </a:lnSpc>
              <a:spcAft>
                <a:spcPts val="2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Digital identity management with SSO (Single Sign-on) </a:t>
            </a:r>
            <a:r>
              <a:rPr lang="en-GB" sz="1000">
                <a:latin typeface="Trebuchet MS" panose="020B0603020202020204" pitchFamily="34" charset="0"/>
                <a:ea typeface="Calibri" panose="020F0502020204030204" pitchFamily="34" charset="0"/>
              </a:rPr>
              <a:t>enabling clients to leverage global data license and to leverage the Common Platform, facilitating cross-sell </a:t>
            </a:r>
          </a:p>
          <a:p>
            <a:pPr marL="685800" lvl="1" indent="-228600" algn="just">
              <a:lnSpc>
                <a:spcPct val="107000"/>
              </a:lnSpc>
              <a:spcAft>
                <a:spcPts val="6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Creation of </a:t>
            </a:r>
            <a:r>
              <a:rPr lang="en-GB" sz="1000">
                <a:solidFill>
                  <a:schemeClr val="tx2"/>
                </a:solidFill>
                <a:latin typeface="Trebuchet MS" panose="020B0603020202020204" pitchFamily="34" charset="0"/>
                <a:ea typeface="Calibri" panose="020F0502020204030204" pitchFamily="34" charset="0"/>
              </a:rPr>
              <a:t>user communities </a:t>
            </a:r>
            <a:r>
              <a:rPr lang="en-GB" sz="1000">
                <a:latin typeface="Trebuchet MS" panose="020B0603020202020204" pitchFamily="34" charset="0"/>
                <a:ea typeface="Calibri" panose="020F0502020204030204" pitchFamily="34" charset="0"/>
              </a:rPr>
              <a:t>through a Credit risk manager forum with the objective to enable Credit risk managers to communicate with each other through chats integrated in Altares products and as </a:t>
            </a:r>
            <a:r>
              <a:rPr lang="en-GB" sz="1000">
                <a:solidFill>
                  <a:schemeClr val="tx2"/>
                </a:solidFill>
                <a:latin typeface="Trebuchet MS" panose="020B0603020202020204" pitchFamily="34" charset="0"/>
                <a:ea typeface="Calibri" panose="020F0502020204030204" pitchFamily="34" charset="0"/>
              </a:rPr>
              <a:t>standalone platform</a:t>
            </a:r>
          </a:p>
          <a:p>
            <a:pPr marL="228600" indent="-228600" algn="just">
              <a:lnSpc>
                <a:spcPct val="107000"/>
              </a:lnSpc>
              <a:spcAft>
                <a:spcPts val="200"/>
              </a:spcAft>
              <a:buClr>
                <a:schemeClr val="tx1"/>
              </a:buClr>
              <a:buFont typeface="+mj-lt"/>
              <a:buAutoNum type="arabicPeriod"/>
            </a:pPr>
            <a:r>
              <a:rPr lang="en-GB" sz="1000">
                <a:solidFill>
                  <a:schemeClr val="tx2"/>
                </a:solidFill>
                <a:latin typeface="Trebuchet MS" panose="020B0603020202020204" pitchFamily="34" charset="0"/>
                <a:ea typeface="Calibri" panose="020F0502020204030204" pitchFamily="34" charset="0"/>
              </a:rPr>
              <a:t>Outpace the market trends:</a:t>
            </a:r>
          </a:p>
          <a:p>
            <a:pPr marL="685800" lvl="1" indent="-228600" algn="just">
              <a:lnSpc>
                <a:spcPct val="107000"/>
              </a:lnSpc>
              <a:spcAft>
                <a:spcPts val="2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Increased pricing power </a:t>
            </a:r>
            <a:r>
              <a:rPr lang="en-GB" sz="1000">
                <a:latin typeface="Trebuchet MS" panose="020B0603020202020204" pitchFamily="34" charset="0"/>
                <a:ea typeface="Calibri" panose="020F0502020204030204" pitchFamily="34" charset="0"/>
              </a:rPr>
              <a:t>of Altares thanks to </a:t>
            </a:r>
            <a:r>
              <a:rPr lang="en-GB" sz="1000">
                <a:solidFill>
                  <a:schemeClr val="tx2"/>
                </a:solidFill>
                <a:latin typeface="Trebuchet MS" panose="020B0603020202020204" pitchFamily="34" charset="0"/>
                <a:ea typeface="Calibri" panose="020F0502020204030204" pitchFamily="34" charset="0"/>
              </a:rPr>
              <a:t>“premiumization”</a:t>
            </a:r>
          </a:p>
          <a:p>
            <a:pPr marL="685800" lvl="1" indent="-228600" algn="just">
              <a:lnSpc>
                <a:spcPct val="107000"/>
              </a:lnSpc>
              <a:spcAft>
                <a:spcPts val="2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All players in the market are leaning toward better data integration in their workflow by leveraging </a:t>
            </a:r>
            <a:r>
              <a:rPr lang="en-GB" sz="1000">
                <a:solidFill>
                  <a:schemeClr val="tx2"/>
                </a:solidFill>
                <a:latin typeface="Trebuchet MS" panose="020B0603020202020204" pitchFamily="34" charset="0"/>
                <a:ea typeface="Calibri" panose="020F0502020204030204" pitchFamily="34" charset="0"/>
              </a:rPr>
              <a:t>new</a:t>
            </a:r>
            <a:r>
              <a:rPr lang="en-GB" sz="1000">
                <a:latin typeface="Trebuchet MS" panose="020B0603020202020204" pitchFamily="34" charset="0"/>
                <a:ea typeface="Calibri" panose="020F0502020204030204" pitchFamily="34" charset="0"/>
              </a:rPr>
              <a:t> </a:t>
            </a:r>
            <a:r>
              <a:rPr lang="en-GB" sz="1000">
                <a:solidFill>
                  <a:schemeClr val="tx2"/>
                </a:solidFill>
                <a:latin typeface="Trebuchet MS" panose="020B0603020202020204" pitchFamily="34" charset="0"/>
                <a:ea typeface="Calibri" panose="020F0502020204030204" pitchFamily="34" charset="0"/>
              </a:rPr>
              <a:t>generation</a:t>
            </a:r>
            <a:r>
              <a:rPr lang="en-GB" sz="1000">
                <a:latin typeface="Trebuchet MS" panose="020B0603020202020204" pitchFamily="34" charset="0"/>
                <a:ea typeface="Calibri" panose="020F0502020204030204" pitchFamily="34" charset="0"/>
              </a:rPr>
              <a:t> of </a:t>
            </a:r>
            <a:r>
              <a:rPr lang="en-GB" sz="1000">
                <a:solidFill>
                  <a:schemeClr val="tx2"/>
                </a:solidFill>
                <a:latin typeface="Trebuchet MS" panose="020B0603020202020204" pitchFamily="34" charset="0"/>
                <a:ea typeface="Calibri" panose="020F0502020204030204" pitchFamily="34" charset="0"/>
              </a:rPr>
              <a:t>employees</a:t>
            </a:r>
            <a:r>
              <a:rPr lang="en-GB" sz="1000">
                <a:latin typeface="Trebuchet MS" panose="020B0603020202020204" pitchFamily="34" charset="0"/>
                <a:ea typeface="Calibri" panose="020F0502020204030204" pitchFamily="34" charset="0"/>
              </a:rPr>
              <a:t> </a:t>
            </a:r>
            <a:r>
              <a:rPr lang="en-GB" sz="1000">
                <a:solidFill>
                  <a:schemeClr val="tx2"/>
                </a:solidFill>
                <a:latin typeface="Trebuchet MS" panose="020B0603020202020204" pitchFamily="34" charset="0"/>
                <a:ea typeface="Calibri" panose="020F0502020204030204" pitchFamily="34" charset="0"/>
              </a:rPr>
              <a:t>highly</a:t>
            </a:r>
            <a:r>
              <a:rPr lang="en-GB" sz="1000">
                <a:latin typeface="Trebuchet MS" panose="020B0603020202020204" pitchFamily="34" charset="0"/>
                <a:ea typeface="Calibri" panose="020F0502020204030204" pitchFamily="34" charset="0"/>
              </a:rPr>
              <a:t> </a:t>
            </a:r>
            <a:r>
              <a:rPr lang="en-GB" sz="1000">
                <a:solidFill>
                  <a:schemeClr val="tx2"/>
                </a:solidFill>
                <a:latin typeface="Trebuchet MS" panose="020B0603020202020204" pitchFamily="34" charset="0"/>
                <a:ea typeface="Calibri" panose="020F0502020204030204" pitchFamily="34" charset="0"/>
              </a:rPr>
              <a:t>skilled</a:t>
            </a:r>
            <a:r>
              <a:rPr lang="en-GB" sz="1000">
                <a:latin typeface="Trebuchet MS" panose="020B0603020202020204" pitchFamily="34" charset="0"/>
                <a:ea typeface="Calibri" panose="020F0502020204030204" pitchFamily="34" charset="0"/>
              </a:rPr>
              <a:t> in modern development </a:t>
            </a:r>
            <a:r>
              <a:rPr lang="en-GB" sz="1000">
                <a:solidFill>
                  <a:schemeClr val="tx2"/>
                </a:solidFill>
                <a:latin typeface="Trebuchet MS" panose="020B0603020202020204" pitchFamily="34" charset="0"/>
                <a:ea typeface="Calibri" panose="020F0502020204030204" pitchFamily="34" charset="0"/>
              </a:rPr>
              <a:t>technics</a:t>
            </a:r>
          </a:p>
          <a:p>
            <a:pPr marL="685800" lvl="1" indent="-228600" algn="just">
              <a:lnSpc>
                <a:spcPct val="107000"/>
              </a:lnSpc>
              <a:spcAft>
                <a:spcPts val="600"/>
              </a:spcAft>
              <a:buClr>
                <a:schemeClr val="tx1"/>
              </a:buClr>
              <a:buFont typeface="Courier New" panose="02070309020205020404" pitchFamily="49" charset="0"/>
              <a:buChar char="o"/>
            </a:pPr>
            <a:endParaRPr lang="en-GB" sz="1000">
              <a:solidFill>
                <a:schemeClr val="tx2"/>
              </a:solidFill>
              <a:latin typeface="Trebuchet MS" panose="020B0603020202020204" pitchFamily="34" charset="0"/>
              <a:ea typeface="Calibri" panose="020F0502020204030204" pitchFamily="34" charset="0"/>
            </a:endParaRPr>
          </a:p>
          <a:p>
            <a:pPr lvl="1" algn="just">
              <a:lnSpc>
                <a:spcPct val="107000"/>
              </a:lnSpc>
              <a:spcAft>
                <a:spcPts val="600"/>
              </a:spcAft>
              <a:buClr>
                <a:schemeClr val="tx1"/>
              </a:buClr>
            </a:pPr>
            <a:endParaRPr lang="en-GB" sz="1000">
              <a:solidFill>
                <a:schemeClr val="tx2"/>
              </a:solidFill>
              <a:latin typeface="Trebuchet MS" panose="020B0603020202020204" pitchFamily="34" charset="0"/>
              <a:ea typeface="Calibri" panose="020F0502020204030204" pitchFamily="34" charset="0"/>
            </a:endParaRPr>
          </a:p>
        </p:txBody>
      </p:sp>
      <p:cxnSp>
        <p:nvCxnSpPr>
          <p:cNvPr id="271" name="Connecteur droit 4">
            <a:extLst>
              <a:ext uri="{FF2B5EF4-FFF2-40B4-BE49-F238E27FC236}">
                <a16:creationId xmlns:a16="http://schemas.microsoft.com/office/drawing/2014/main" id="{5113862D-84E5-45D5-8E15-53A023CCAFCF}"/>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2" name="TextBox 30">
            <a:extLst>
              <a:ext uri="{FF2B5EF4-FFF2-40B4-BE49-F238E27FC236}">
                <a16:creationId xmlns:a16="http://schemas.microsoft.com/office/drawing/2014/main" id="{AA81EE1B-0EFF-44CF-AC76-21AB17D740D3}"/>
              </a:ext>
            </a:extLst>
          </p:cNvPr>
          <p:cNvSpPr txBox="1"/>
          <p:nvPr/>
        </p:nvSpPr>
        <p:spPr>
          <a:xfrm>
            <a:off x="2404573" y="927530"/>
            <a:ext cx="5096855"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API and connectors are the main innovation that will support </a:t>
            </a:r>
            <a:r>
              <a:rPr lang="en-GB" sz="1000" err="1">
                <a:latin typeface="Trebuchet MS" panose="020B0603020202020204" pitchFamily="34" charset="0"/>
              </a:rPr>
              <a:t>Altares</a:t>
            </a:r>
            <a:r>
              <a:rPr lang="en-GB" sz="1000">
                <a:latin typeface="Trebuchet MS" panose="020B0603020202020204" pitchFamily="34" charset="0"/>
              </a:rPr>
              <a:t>’ future growth</a:t>
            </a:r>
          </a:p>
        </p:txBody>
      </p:sp>
      <p:graphicFrame>
        <p:nvGraphicFramePr>
          <p:cNvPr id="38" name="Chart 43">
            <a:extLst>
              <a:ext uri="{FF2B5EF4-FFF2-40B4-BE49-F238E27FC236}">
                <a16:creationId xmlns:a16="http://schemas.microsoft.com/office/drawing/2014/main" id="{E490EDB2-406E-49E6-A5D3-9A10F7CF89FD}"/>
              </a:ext>
            </a:extLst>
          </p:cNvPr>
          <p:cNvGraphicFramePr/>
          <p:nvPr>
            <p:extLst>
              <p:ext uri="{D42A27DB-BD31-4B8C-83A1-F6EECF244321}">
                <p14:modId xmlns:p14="http://schemas.microsoft.com/office/powerpoint/2010/main" val="134387751"/>
              </p:ext>
            </p:extLst>
          </p:nvPr>
        </p:nvGraphicFramePr>
        <p:xfrm>
          <a:off x="316516" y="1769480"/>
          <a:ext cx="4532267" cy="1677975"/>
        </p:xfrm>
        <a:graphic>
          <a:graphicData uri="http://schemas.openxmlformats.org/drawingml/2006/chart">
            <c:chart xmlns:c="http://schemas.openxmlformats.org/drawingml/2006/chart" xmlns:r="http://schemas.openxmlformats.org/officeDocument/2006/relationships" r:id="rId6"/>
          </a:graphicData>
        </a:graphic>
      </p:graphicFrame>
      <p:grpSp>
        <p:nvGrpSpPr>
          <p:cNvPr id="10" name="Group 9">
            <a:extLst>
              <a:ext uri="{FF2B5EF4-FFF2-40B4-BE49-F238E27FC236}">
                <a16:creationId xmlns:a16="http://schemas.microsoft.com/office/drawing/2014/main" id="{06F8984D-05AE-4B2A-A797-B62C2B18172A}"/>
              </a:ext>
            </a:extLst>
          </p:cNvPr>
          <p:cNvGrpSpPr/>
          <p:nvPr/>
        </p:nvGrpSpPr>
        <p:grpSpPr>
          <a:xfrm>
            <a:off x="3847891" y="5980381"/>
            <a:ext cx="1112268" cy="153883"/>
            <a:chOff x="3987241" y="6100445"/>
            <a:chExt cx="1112268" cy="153883"/>
          </a:xfrm>
        </p:grpSpPr>
        <p:cxnSp>
          <p:nvCxnSpPr>
            <p:cNvPr id="49" name="Straight Connector 68">
              <a:extLst>
                <a:ext uri="{FF2B5EF4-FFF2-40B4-BE49-F238E27FC236}">
                  <a16:creationId xmlns:a16="http://schemas.microsoft.com/office/drawing/2014/main" id="{AAC8706A-EC59-4DBB-98CC-4C09FACB6F8C}"/>
                </a:ext>
              </a:extLst>
            </p:cNvPr>
            <p:cNvCxnSpPr>
              <a:cxnSpLocks/>
            </p:cNvCxnSpPr>
            <p:nvPr/>
          </p:nvCxnSpPr>
          <p:spPr bwMode="auto">
            <a:xfrm>
              <a:off x="3987241" y="6177386"/>
              <a:ext cx="305497" cy="0"/>
            </a:xfrm>
            <a:prstGeom prst="line">
              <a:avLst/>
            </a:prstGeom>
            <a:solidFill>
              <a:schemeClr val="bg1"/>
            </a:solidFill>
            <a:ln w="88900" cap="flat" cmpd="sng" algn="ctr">
              <a:solidFill>
                <a:srgbClr val="367847"/>
              </a:solidFill>
              <a:prstDash val="solid"/>
              <a:round/>
              <a:headEnd type="none" w="med" len="med"/>
              <a:tailEnd type="none" w="med" len="med"/>
            </a:ln>
            <a:effectLst/>
          </p:spPr>
        </p:cxnSp>
        <p:sp>
          <p:nvSpPr>
            <p:cNvPr id="50" name="TextBox 69">
              <a:extLst>
                <a:ext uri="{FF2B5EF4-FFF2-40B4-BE49-F238E27FC236}">
                  <a16:creationId xmlns:a16="http://schemas.microsoft.com/office/drawing/2014/main" id="{C87F91A1-0CBC-4589-97FA-0E0B96518706}"/>
                </a:ext>
              </a:extLst>
            </p:cNvPr>
            <p:cNvSpPr txBox="1"/>
            <p:nvPr/>
          </p:nvSpPr>
          <p:spPr>
            <a:xfrm>
              <a:off x="4455121" y="6100445"/>
              <a:ext cx="644388" cy="153883"/>
            </a:xfrm>
            <a:prstGeom prst="rect">
              <a:avLst/>
            </a:prstGeom>
            <a:noFill/>
          </p:spPr>
          <p:txBody>
            <a:bodyPr wrap="square" lIns="0" tIns="0" rIns="0" bIns="0" rtlCol="0">
              <a:spAutoFit/>
            </a:bodyPr>
            <a:lstStyle/>
            <a:p>
              <a:r>
                <a:rPr lang="en-GB" sz="1000">
                  <a:latin typeface="+mj-lt"/>
                </a:rPr>
                <a:t>Direct +</a:t>
              </a:r>
            </a:p>
          </p:txBody>
        </p:sp>
      </p:grpSp>
      <p:grpSp>
        <p:nvGrpSpPr>
          <p:cNvPr id="9" name="Group 8">
            <a:extLst>
              <a:ext uri="{FF2B5EF4-FFF2-40B4-BE49-F238E27FC236}">
                <a16:creationId xmlns:a16="http://schemas.microsoft.com/office/drawing/2014/main" id="{6FD5EEEC-D943-4927-8CEF-CF92C12A9CFF}"/>
              </a:ext>
            </a:extLst>
          </p:cNvPr>
          <p:cNvGrpSpPr/>
          <p:nvPr/>
        </p:nvGrpSpPr>
        <p:grpSpPr>
          <a:xfrm>
            <a:off x="2040960" y="5980381"/>
            <a:ext cx="1521411" cy="153883"/>
            <a:chOff x="2025336" y="6100445"/>
            <a:chExt cx="1521411" cy="153883"/>
          </a:xfrm>
        </p:grpSpPr>
        <p:cxnSp>
          <p:nvCxnSpPr>
            <p:cNvPr id="47" name="Straight Connector 66">
              <a:extLst>
                <a:ext uri="{FF2B5EF4-FFF2-40B4-BE49-F238E27FC236}">
                  <a16:creationId xmlns:a16="http://schemas.microsoft.com/office/drawing/2014/main" id="{0D01F5B4-8D6A-4BAB-9638-9E13B6FC05EC}"/>
                </a:ext>
              </a:extLst>
            </p:cNvPr>
            <p:cNvCxnSpPr>
              <a:cxnSpLocks/>
            </p:cNvCxnSpPr>
            <p:nvPr/>
          </p:nvCxnSpPr>
          <p:spPr bwMode="auto">
            <a:xfrm>
              <a:off x="2025336" y="6177386"/>
              <a:ext cx="305493" cy="0"/>
            </a:xfrm>
            <a:prstGeom prst="line">
              <a:avLst/>
            </a:prstGeom>
            <a:solidFill>
              <a:schemeClr val="bg1"/>
            </a:solidFill>
            <a:ln w="88900" cap="flat" cmpd="sng" algn="ctr">
              <a:solidFill>
                <a:srgbClr val="289B38"/>
              </a:solidFill>
              <a:prstDash val="solid"/>
              <a:round/>
              <a:headEnd type="none" w="med" len="med"/>
              <a:tailEnd type="none" w="med" len="med"/>
            </a:ln>
            <a:effectLst/>
          </p:spPr>
        </p:cxnSp>
        <p:sp>
          <p:nvSpPr>
            <p:cNvPr id="48" name="TextBox 67">
              <a:extLst>
                <a:ext uri="{FF2B5EF4-FFF2-40B4-BE49-F238E27FC236}">
                  <a16:creationId xmlns:a16="http://schemas.microsoft.com/office/drawing/2014/main" id="{192497D0-0954-40B6-9242-1C8A4234CD52}"/>
                </a:ext>
              </a:extLst>
            </p:cNvPr>
            <p:cNvSpPr txBox="1"/>
            <p:nvPr/>
          </p:nvSpPr>
          <p:spPr>
            <a:xfrm>
              <a:off x="2493217" y="6100445"/>
              <a:ext cx="1053530" cy="153883"/>
            </a:xfrm>
            <a:prstGeom prst="rect">
              <a:avLst/>
            </a:prstGeom>
            <a:noFill/>
          </p:spPr>
          <p:txBody>
            <a:bodyPr wrap="square" lIns="0" tIns="0" rIns="0" bIns="0" rtlCol="0">
              <a:spAutoFit/>
            </a:bodyPr>
            <a:lstStyle/>
            <a:p>
              <a:r>
                <a:rPr lang="en-GB" sz="1000">
                  <a:latin typeface="+mj-lt"/>
                </a:rPr>
                <a:t>Business Add-On</a:t>
              </a:r>
            </a:p>
          </p:txBody>
        </p:sp>
      </p:grpSp>
      <p:grpSp>
        <p:nvGrpSpPr>
          <p:cNvPr id="8" name="Group 7">
            <a:extLst>
              <a:ext uri="{FF2B5EF4-FFF2-40B4-BE49-F238E27FC236}">
                <a16:creationId xmlns:a16="http://schemas.microsoft.com/office/drawing/2014/main" id="{9E1DC719-3F1A-4557-A29B-8D11AF4D9177}"/>
              </a:ext>
            </a:extLst>
          </p:cNvPr>
          <p:cNvGrpSpPr/>
          <p:nvPr/>
        </p:nvGrpSpPr>
        <p:grpSpPr>
          <a:xfrm>
            <a:off x="490761" y="5980378"/>
            <a:ext cx="1112272" cy="153888"/>
            <a:chOff x="437128" y="6100442"/>
            <a:chExt cx="1112272" cy="153888"/>
          </a:xfrm>
        </p:grpSpPr>
        <p:cxnSp>
          <p:nvCxnSpPr>
            <p:cNvPr id="45" name="Straight Connector 89">
              <a:extLst>
                <a:ext uri="{FF2B5EF4-FFF2-40B4-BE49-F238E27FC236}">
                  <a16:creationId xmlns:a16="http://schemas.microsoft.com/office/drawing/2014/main" id="{54BA4E8B-B677-4D2F-ACF7-EC9AB4C7EC60}"/>
                </a:ext>
              </a:extLst>
            </p:cNvPr>
            <p:cNvCxnSpPr>
              <a:cxnSpLocks/>
            </p:cNvCxnSpPr>
            <p:nvPr/>
          </p:nvCxnSpPr>
          <p:spPr bwMode="auto">
            <a:xfrm>
              <a:off x="437128" y="6177386"/>
              <a:ext cx="305497" cy="0"/>
            </a:xfrm>
            <a:prstGeom prst="line">
              <a:avLst/>
            </a:prstGeom>
            <a:solidFill>
              <a:schemeClr val="bg1"/>
            </a:solidFill>
            <a:ln w="88900" cap="flat" cmpd="sng" algn="ctr">
              <a:solidFill>
                <a:srgbClr val="8FCD9F"/>
              </a:solidFill>
              <a:prstDash val="solid"/>
              <a:round/>
              <a:headEnd type="none" w="med" len="med"/>
              <a:tailEnd type="none" w="med" len="med"/>
            </a:ln>
            <a:effectLst/>
          </p:spPr>
        </p:cxnSp>
        <p:sp>
          <p:nvSpPr>
            <p:cNvPr id="46" name="TextBox 90">
              <a:extLst>
                <a:ext uri="{FF2B5EF4-FFF2-40B4-BE49-F238E27FC236}">
                  <a16:creationId xmlns:a16="http://schemas.microsoft.com/office/drawing/2014/main" id="{8CEDE419-2F10-40F7-BCED-17328DD8CF08}"/>
                </a:ext>
              </a:extLst>
            </p:cNvPr>
            <p:cNvSpPr txBox="1"/>
            <p:nvPr/>
          </p:nvSpPr>
          <p:spPr>
            <a:xfrm>
              <a:off x="905012" y="6100442"/>
              <a:ext cx="644388" cy="153888"/>
            </a:xfrm>
            <a:prstGeom prst="rect">
              <a:avLst/>
            </a:prstGeom>
            <a:noFill/>
          </p:spPr>
          <p:txBody>
            <a:bodyPr wrap="square" lIns="0" tIns="0" rIns="0" bIns="0" rtlCol="0">
              <a:spAutoFit/>
            </a:bodyPr>
            <a:lstStyle/>
            <a:p>
              <a:r>
                <a:rPr lang="en-GB" sz="1000" err="1">
                  <a:latin typeface="+mj-lt"/>
                </a:rPr>
                <a:t>Dataxess</a:t>
              </a:r>
              <a:endParaRPr lang="en-GB" sz="1000">
                <a:latin typeface="+mj-lt"/>
              </a:endParaRPr>
            </a:p>
          </p:txBody>
        </p:sp>
      </p:grpSp>
      <p:sp>
        <p:nvSpPr>
          <p:cNvPr id="51" name="Rectangle 50">
            <a:extLst>
              <a:ext uri="{FF2B5EF4-FFF2-40B4-BE49-F238E27FC236}">
                <a16:creationId xmlns:a16="http://schemas.microsoft.com/office/drawing/2014/main" id="{B34D5C65-5BC0-4A56-ABEC-640C406A5D36}"/>
              </a:ext>
            </a:extLst>
          </p:cNvPr>
          <p:cNvSpPr/>
          <p:nvPr/>
        </p:nvSpPr>
        <p:spPr bwMode="auto">
          <a:xfrm>
            <a:off x="316516" y="1492479"/>
            <a:ext cx="3604286" cy="27699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connectors and API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grpSp>
        <p:nvGrpSpPr>
          <p:cNvPr id="52" name="Groupe 51">
            <a:extLst>
              <a:ext uri="{FF2B5EF4-FFF2-40B4-BE49-F238E27FC236}">
                <a16:creationId xmlns:a16="http://schemas.microsoft.com/office/drawing/2014/main" id="{E3771322-626A-4B1F-A682-820E715261EA}"/>
              </a:ext>
            </a:extLst>
          </p:cNvPr>
          <p:cNvGrpSpPr/>
          <p:nvPr/>
        </p:nvGrpSpPr>
        <p:grpSpPr>
          <a:xfrm>
            <a:off x="8448150" y="-11528"/>
            <a:ext cx="1435548" cy="588143"/>
            <a:chOff x="8448150" y="-11528"/>
            <a:chExt cx="1435548" cy="588143"/>
          </a:xfrm>
        </p:grpSpPr>
        <p:sp>
          <p:nvSpPr>
            <p:cNvPr id="64" name="Rectangle : coins arrondis 199">
              <a:extLst>
                <a:ext uri="{FF2B5EF4-FFF2-40B4-BE49-F238E27FC236}">
                  <a16:creationId xmlns:a16="http://schemas.microsoft.com/office/drawing/2014/main" id="{25DCFFD9-7FD4-4DE0-AFA9-39C1B8248DF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Rectangle : coins arrondis 200">
              <a:extLst>
                <a:ext uri="{FF2B5EF4-FFF2-40B4-BE49-F238E27FC236}">
                  <a16:creationId xmlns:a16="http://schemas.microsoft.com/office/drawing/2014/main" id="{15ADAA9D-DFD8-4D9F-832C-6553600B51B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6" name="Rectangle : coins arrondis 201">
              <a:extLst>
                <a:ext uri="{FF2B5EF4-FFF2-40B4-BE49-F238E27FC236}">
                  <a16:creationId xmlns:a16="http://schemas.microsoft.com/office/drawing/2014/main" id="{EB42AF88-892A-4D08-9AEA-DBA83E277E3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7" name="ZoneTexte 18">
              <a:extLst>
                <a:ext uri="{FF2B5EF4-FFF2-40B4-BE49-F238E27FC236}">
                  <a16:creationId xmlns:a16="http://schemas.microsoft.com/office/drawing/2014/main" id="{0333E2BE-6A39-4B62-A8EC-A6A851E301A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68" name="Graphique 128" descr="Jauge">
              <a:extLst>
                <a:ext uri="{FF2B5EF4-FFF2-40B4-BE49-F238E27FC236}">
                  <a16:creationId xmlns:a16="http://schemas.microsoft.com/office/drawing/2014/main" id="{53BB5BE2-98D7-4004-8DB0-424B0CF33F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69" name="Graphique 90" descr="Poignée de main">
              <a:extLst>
                <a:ext uri="{FF2B5EF4-FFF2-40B4-BE49-F238E27FC236}">
                  <a16:creationId xmlns:a16="http://schemas.microsoft.com/office/drawing/2014/main" id="{485F6F8C-A8A8-47A6-9F1E-522D59C61F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70" name="Graphique 74" descr="Mégaphone">
              <a:extLst>
                <a:ext uri="{FF2B5EF4-FFF2-40B4-BE49-F238E27FC236}">
                  <a16:creationId xmlns:a16="http://schemas.microsoft.com/office/drawing/2014/main" id="{A44D48BA-92D4-48C7-B601-C79D11F39C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71" name="Picture 2" descr="Drapeau France">
              <a:extLst>
                <a:ext uri="{FF2B5EF4-FFF2-40B4-BE49-F238E27FC236}">
                  <a16:creationId xmlns:a16="http://schemas.microsoft.com/office/drawing/2014/main" id="{EA57A6C4-0C40-4DAE-A777-7B8D939CD6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2" name="ZoneTexte 71">
              <a:extLst>
                <a:ext uri="{FF2B5EF4-FFF2-40B4-BE49-F238E27FC236}">
                  <a16:creationId xmlns:a16="http://schemas.microsoft.com/office/drawing/2014/main" id="{6561BD22-017C-4ACA-A3AC-7321CA5CC96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73" name="Picture 2" descr="5 ft x 3 ft 150 x 90 cm-DRAPEAU BELGE Belgique 100% Polyester ...">
            <a:extLst>
              <a:ext uri="{FF2B5EF4-FFF2-40B4-BE49-F238E27FC236}">
                <a16:creationId xmlns:a16="http://schemas.microsoft.com/office/drawing/2014/main" id="{E82199DE-5F74-4047-BAD2-6CF3FB7CBC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1" descr="Drapeau des Pays-Bas — Wikipédia">
            <a:extLst>
              <a:ext uri="{FF2B5EF4-FFF2-40B4-BE49-F238E27FC236}">
                <a16:creationId xmlns:a16="http://schemas.microsoft.com/office/drawing/2014/main" id="{D1E98996-1182-4DFA-9A67-12093954B3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5" name="Picture 2 - 2" descr="Drapeau du Luxembourg">
            <a:extLst>
              <a:ext uri="{FF2B5EF4-FFF2-40B4-BE49-F238E27FC236}">
                <a16:creationId xmlns:a16="http://schemas.microsoft.com/office/drawing/2014/main" id="{BE362365-20D1-49A2-B3AE-C809DA5951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aphicFrame>
        <p:nvGraphicFramePr>
          <p:cNvPr id="53" name="Chart 43">
            <a:extLst>
              <a:ext uri="{FF2B5EF4-FFF2-40B4-BE49-F238E27FC236}">
                <a16:creationId xmlns:a16="http://schemas.microsoft.com/office/drawing/2014/main" id="{002898A7-323A-44BD-A26B-4233CEE63D73}"/>
              </a:ext>
            </a:extLst>
          </p:cNvPr>
          <p:cNvGraphicFramePr/>
          <p:nvPr>
            <p:extLst>
              <p:ext uri="{D42A27DB-BD31-4B8C-83A1-F6EECF244321}">
                <p14:modId xmlns:p14="http://schemas.microsoft.com/office/powerpoint/2010/main" val="4155745736"/>
              </p:ext>
            </p:extLst>
          </p:nvPr>
        </p:nvGraphicFramePr>
        <p:xfrm>
          <a:off x="316516" y="3932111"/>
          <a:ext cx="4532267" cy="1677975"/>
        </p:xfrm>
        <a:graphic>
          <a:graphicData uri="http://schemas.openxmlformats.org/drawingml/2006/chart">
            <c:chart xmlns:c="http://schemas.openxmlformats.org/drawingml/2006/chart" xmlns:r="http://schemas.openxmlformats.org/officeDocument/2006/relationships" r:id="rId17"/>
          </a:graphicData>
        </a:graphic>
      </p:graphicFrame>
      <p:sp>
        <p:nvSpPr>
          <p:cNvPr id="54" name="Rectangle 53">
            <a:extLst>
              <a:ext uri="{FF2B5EF4-FFF2-40B4-BE49-F238E27FC236}">
                <a16:creationId xmlns:a16="http://schemas.microsoft.com/office/drawing/2014/main" id="{641BFB1A-A27D-4326-9EEA-312483DA4D76}"/>
              </a:ext>
            </a:extLst>
          </p:cNvPr>
          <p:cNvSpPr/>
          <p:nvPr/>
        </p:nvSpPr>
        <p:spPr bwMode="auto">
          <a:xfrm>
            <a:off x="316516" y="3655112"/>
            <a:ext cx="4172934" cy="27699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Evolution of connectors and API number of customers  in France</a:t>
            </a:r>
            <a:endParaRPr kumimoji="0" lang="en-GB" sz="1000" b="1" i="1" u="none" strike="noStrike" kern="1200" cap="none" spc="0" normalizeH="0" baseline="0" noProof="0">
              <a:ln>
                <a:noFill/>
              </a:ln>
              <a:effectLst/>
              <a:uLnTx/>
              <a:uFillTx/>
              <a:latin typeface="Trebuchet MS" panose="020B0603020202020204" pitchFamily="34" charset="0"/>
            </a:endParaRPr>
          </a:p>
        </p:txBody>
      </p:sp>
    </p:spTree>
    <p:extLst>
      <p:ext uri="{BB962C8B-B14F-4D97-AF65-F5344CB8AC3E}">
        <p14:creationId xmlns:p14="http://schemas.microsoft.com/office/powerpoint/2010/main" val="13105021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6E7185-0511-46A6-8411-1EF2288CEE4B}"/>
              </a:ext>
            </a:extLst>
          </p:cNvPr>
          <p:cNvSpPr/>
          <p:nvPr/>
        </p:nvSpPr>
        <p:spPr bwMode="auto">
          <a:xfrm>
            <a:off x="2199083" y="1270485"/>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28895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42594235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B7D6F70F-FC34-43F5-8928-AF4356B82C8B}"/>
              </a:ext>
            </a:extLst>
          </p:cNvPr>
          <p:cNvGraphicFramePr>
            <a:graphicFrameLocks noChangeAspect="1"/>
          </p:cNvGraphicFramePr>
          <p:nvPr>
            <p:custDataLst>
              <p:tags r:id="rId1"/>
            </p:custDataLst>
            <p:extLst>
              <p:ext uri="{D42A27DB-BD31-4B8C-83A1-F6EECF244321}">
                <p14:modId xmlns:p14="http://schemas.microsoft.com/office/powerpoint/2010/main" val="1489299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3" name="Object 12" hidden="1">
                        <a:extLst>
                          <a:ext uri="{FF2B5EF4-FFF2-40B4-BE49-F238E27FC236}">
                            <a16:creationId xmlns:a16="http://schemas.microsoft.com/office/drawing/2014/main" id="{B7D6F70F-FC34-43F5-8928-AF4356B82C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014BA6F2-CB83-4EEA-943B-44AAD74DC19E}"/>
              </a:ext>
            </a:extLst>
          </p:cNvPr>
          <p:cNvSpPr>
            <a:spLocks noGrp="1"/>
          </p:cNvSpPr>
          <p:nvPr>
            <p:ph type="title"/>
          </p:nvPr>
        </p:nvSpPr>
        <p:spPr>
          <a:xfrm>
            <a:off x="165600" y="147600"/>
            <a:ext cx="8200780" cy="684000"/>
          </a:xfrm>
        </p:spPr>
        <p:txBody>
          <a:bodyPr vert="horz"/>
          <a:lstStyle/>
          <a:p>
            <a:r>
              <a:rPr lang="en-GB"/>
              <a:t>Regarding the</a:t>
            </a:r>
            <a:r>
              <a:rPr lang="en-GB">
                <a:solidFill>
                  <a:schemeClr val="tx2"/>
                </a:solidFill>
              </a:rPr>
              <a:t> compliance line of business</a:t>
            </a:r>
            <a:r>
              <a:rPr lang="en-GB"/>
              <a:t>, </a:t>
            </a:r>
            <a:r>
              <a:rPr lang="en-GB" err="1"/>
              <a:t>Altares</a:t>
            </a:r>
            <a:r>
              <a:rPr lang="en-GB"/>
              <a:t>’ top-down business plan forecasts a </a:t>
            </a:r>
            <a:r>
              <a:rPr lang="en-GB">
                <a:solidFill>
                  <a:schemeClr val="tx2"/>
                </a:solidFill>
              </a:rPr>
              <a:t>~20% 20-25 CAGR for France </a:t>
            </a:r>
            <a:r>
              <a:rPr lang="en-GB"/>
              <a:t>and a </a:t>
            </a:r>
            <a:r>
              <a:rPr lang="en-GB">
                <a:solidFill>
                  <a:schemeClr val="tx2"/>
                </a:solidFill>
              </a:rPr>
              <a:t>~18% 20-25 CAGR for Benelux </a:t>
            </a:r>
            <a:endParaRPr lang="en-GB"/>
          </a:p>
        </p:txBody>
      </p:sp>
      <p:sp>
        <p:nvSpPr>
          <p:cNvPr id="3" name="Espace réservé du texte 2">
            <a:extLst>
              <a:ext uri="{FF2B5EF4-FFF2-40B4-BE49-F238E27FC236}">
                <a16:creationId xmlns:a16="http://schemas.microsoft.com/office/drawing/2014/main" id="{B761333B-C0DC-434B-9BE5-B8B7B127CF9C}"/>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sp>
        <p:nvSpPr>
          <p:cNvPr id="4" name="Rectangle 3">
            <a:extLst>
              <a:ext uri="{FF2B5EF4-FFF2-40B4-BE49-F238E27FC236}">
                <a16:creationId xmlns:a16="http://schemas.microsoft.com/office/drawing/2014/main" id="{C1BA20A8-7A9D-42AD-A1DE-555081790348}"/>
              </a:ext>
            </a:extLst>
          </p:cNvPr>
          <p:cNvSpPr/>
          <p:nvPr/>
        </p:nvSpPr>
        <p:spPr bwMode="auto">
          <a:xfrm>
            <a:off x="5635167" y="1353206"/>
            <a:ext cx="3780000" cy="509008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1200"/>
              </a:spcBef>
              <a:buClr>
                <a:schemeClr val="tx1"/>
              </a:buClr>
            </a:pPr>
            <a:r>
              <a:rPr lang="en-GB" sz="1100" b="1">
                <a:solidFill>
                  <a:schemeClr val="tx2"/>
                </a:solidFill>
                <a:latin typeface="Trebuchet MS" panose="020B0603020202020204" pitchFamily="34" charset="0"/>
              </a:rPr>
              <a:t>Key growth drivers</a:t>
            </a:r>
          </a:p>
          <a:p>
            <a:pPr marL="0" lvl="1" algn="ctr">
              <a:spcBef>
                <a:spcPts val="1200"/>
              </a:spcBef>
              <a:buClr>
                <a:schemeClr val="tx1"/>
              </a:buClr>
            </a:pPr>
            <a:endParaRPr lang="en-GB" sz="1100" b="1">
              <a:latin typeface="Trebuchet MS" pitchFamily="34" charset="0"/>
            </a:endParaRPr>
          </a:p>
          <a:p>
            <a:pPr marL="171450" lvl="1" indent="-171450">
              <a:spcBef>
                <a:spcPts val="1200"/>
              </a:spcBef>
              <a:buClr>
                <a:schemeClr val="tx1"/>
              </a:buClr>
              <a:buFont typeface="Arial" panose="020B0604020202020204" pitchFamily="34" charset="0"/>
              <a:buChar char="•"/>
            </a:pPr>
            <a:r>
              <a:rPr lang="en-GB" sz="1100">
                <a:solidFill>
                  <a:schemeClr val="tx2"/>
                </a:solidFill>
                <a:latin typeface="Trebuchet MS" pitchFamily="34" charset="0"/>
              </a:rPr>
              <a:t>Favourable market trends</a:t>
            </a:r>
            <a:r>
              <a:rPr lang="en-GB" sz="1100">
                <a:latin typeface="Trebuchet MS" pitchFamily="34" charset="0"/>
              </a:rPr>
              <a:t>:</a:t>
            </a:r>
          </a:p>
          <a:p>
            <a:pPr marL="685800" lvl="2" indent="-228600">
              <a:spcBef>
                <a:spcPts val="1200"/>
              </a:spcBef>
              <a:buClr>
                <a:schemeClr val="tx1"/>
              </a:buClr>
              <a:buFont typeface="Courier New" panose="02070309020205020404" pitchFamily="49" charset="0"/>
              <a:buChar char="o"/>
            </a:pPr>
            <a:r>
              <a:rPr lang="en-GB" sz="1100">
                <a:latin typeface="Trebuchet MS" pitchFamily="34" charset="0"/>
              </a:rPr>
              <a:t>Growing market with </a:t>
            </a:r>
            <a:r>
              <a:rPr lang="en-GB" sz="1100">
                <a:solidFill>
                  <a:schemeClr val="tx2"/>
                </a:solidFill>
                <a:latin typeface="Trebuchet MS" pitchFamily="34" charset="0"/>
              </a:rPr>
              <a:t>rising demand </a:t>
            </a:r>
            <a:r>
              <a:rPr lang="en-GB" sz="1100">
                <a:latin typeface="Trebuchet MS" pitchFamily="34" charset="0"/>
              </a:rPr>
              <a:t>of customers driving </a:t>
            </a:r>
            <a:r>
              <a:rPr lang="en-GB" sz="1100">
                <a:solidFill>
                  <a:schemeClr val="tx2"/>
                </a:solidFill>
                <a:latin typeface="Trebuchet MS" pitchFamily="34" charset="0"/>
              </a:rPr>
              <a:t>higher equipment rate</a:t>
            </a:r>
          </a:p>
          <a:p>
            <a:pPr marL="685800" lvl="2" indent="-228600">
              <a:spcBef>
                <a:spcPts val="1200"/>
              </a:spcBef>
              <a:buClr>
                <a:schemeClr val="tx1"/>
              </a:buClr>
              <a:buFont typeface="Courier New" panose="02070309020205020404" pitchFamily="49" charset="0"/>
              <a:buChar char="o"/>
            </a:pPr>
            <a:r>
              <a:rPr lang="en-GB" sz="1100">
                <a:solidFill>
                  <a:schemeClr val="tx2"/>
                </a:solidFill>
                <a:latin typeface="Trebuchet MS" pitchFamily="34" charset="0"/>
              </a:rPr>
              <a:t>Increasing regulations </a:t>
            </a:r>
            <a:r>
              <a:rPr lang="en-GB" sz="1100">
                <a:latin typeface="Trebuchet MS" pitchFamily="34" charset="0"/>
              </a:rPr>
              <a:t>and</a:t>
            </a:r>
            <a:r>
              <a:rPr lang="en-GB" sz="1100">
                <a:solidFill>
                  <a:schemeClr val="tx2"/>
                </a:solidFill>
                <a:latin typeface="Trebuchet MS" pitchFamily="34" charset="0"/>
              </a:rPr>
              <a:t> sanctions from authorities </a:t>
            </a:r>
            <a:r>
              <a:rPr lang="en-GB" sz="1100">
                <a:latin typeface="Trebuchet MS" pitchFamily="34" charset="0"/>
              </a:rPr>
              <a:t>in all geographies</a:t>
            </a:r>
          </a:p>
          <a:p>
            <a:pPr marL="685800" lvl="2" indent="-228600">
              <a:spcBef>
                <a:spcPts val="1200"/>
              </a:spcBef>
              <a:buClr>
                <a:schemeClr val="tx1"/>
              </a:buClr>
              <a:buFont typeface="Courier New" panose="02070309020205020404" pitchFamily="49" charset="0"/>
              <a:buChar char="o"/>
            </a:pPr>
            <a:r>
              <a:rPr lang="en-GB" sz="1100">
                <a:latin typeface="Trebuchet MS" pitchFamily="34" charset="0"/>
              </a:rPr>
              <a:t>Altares focusing its growth of a very </a:t>
            </a:r>
            <a:r>
              <a:rPr lang="en-GB" sz="1100">
                <a:solidFill>
                  <a:schemeClr val="tx2"/>
                </a:solidFill>
                <a:latin typeface="Trebuchet MS" pitchFamily="34" charset="0"/>
              </a:rPr>
              <a:t>specific corporate compliance segment </a:t>
            </a:r>
            <a:r>
              <a:rPr lang="en-GB" sz="1100">
                <a:latin typeface="Trebuchet MS" pitchFamily="34" charset="0"/>
              </a:rPr>
              <a:t>(as opposed to AML) with limited competition and high entry barriers</a:t>
            </a:r>
            <a:endParaRPr lang="en-GB" sz="1100" i="1">
              <a:solidFill>
                <a:schemeClr val="accent1"/>
              </a:solidFill>
              <a:latin typeface="Trebuchet MS" pitchFamily="34" charset="0"/>
            </a:endParaRPr>
          </a:p>
          <a:p>
            <a:pPr marL="228600" lvl="1" indent="-228600">
              <a:spcBef>
                <a:spcPts val="1200"/>
              </a:spcBef>
              <a:buClr>
                <a:schemeClr val="tx1"/>
              </a:buClr>
              <a:buFont typeface="Arial" panose="020B0604020202020204" pitchFamily="34" charset="0"/>
              <a:buChar char="•"/>
            </a:pPr>
            <a:r>
              <a:rPr lang="en-GB" sz="1100">
                <a:latin typeface="Trebuchet MS" pitchFamily="34" charset="0"/>
              </a:rPr>
              <a:t>Strong </a:t>
            </a:r>
            <a:r>
              <a:rPr lang="en-GB" sz="1100">
                <a:solidFill>
                  <a:schemeClr val="tx2"/>
                </a:solidFill>
                <a:latin typeface="Trebuchet MS" pitchFamily="34" charset="0"/>
              </a:rPr>
              <a:t>marketing push </a:t>
            </a:r>
            <a:r>
              <a:rPr lang="en-GB" sz="1100">
                <a:effectLst/>
                <a:latin typeface="Trebuchet MS" panose="020B0603020202020204" pitchFamily="34" charset="0"/>
                <a:ea typeface="Calibri" panose="020F0502020204030204" pitchFamily="34" charset="0"/>
                <a:cs typeface="Arial" panose="020B0604020202020204" pitchFamily="34" charset="0"/>
              </a:rPr>
              <a:t>to increase visibility and enhance Altares’ positioning as </a:t>
            </a:r>
            <a:r>
              <a:rPr lang="en-GB" sz="1100">
                <a:latin typeface="Trebuchet MS" panose="020B0603020202020204" pitchFamily="34" charset="0"/>
                <a:ea typeface="Calibri" panose="020F0502020204030204" pitchFamily="34" charset="0"/>
              </a:rPr>
              <a:t>the</a:t>
            </a:r>
            <a:r>
              <a:rPr lang="en-GB" sz="1100">
                <a:effectLst/>
                <a:latin typeface="Trebuchet MS" panose="020B0603020202020204" pitchFamily="34" charset="0"/>
                <a:ea typeface="Calibri" panose="020F0502020204030204" pitchFamily="34" charset="0"/>
                <a:cs typeface="Arial" panose="020B0604020202020204" pitchFamily="34" charset="0"/>
              </a:rPr>
              <a:t> </a:t>
            </a:r>
            <a:r>
              <a:rPr lang="en-GB" sz="1100">
                <a:solidFill>
                  <a:schemeClr val="tx2"/>
                </a:solidFill>
                <a:effectLst/>
                <a:latin typeface="Trebuchet MS" panose="020B0603020202020204" pitchFamily="34" charset="0"/>
                <a:ea typeface="Calibri" panose="020F0502020204030204" pitchFamily="34" charset="0"/>
                <a:cs typeface="Arial" panose="020B0604020202020204" pitchFamily="34" charset="0"/>
              </a:rPr>
              <a:t>Compliance expert</a:t>
            </a:r>
            <a:endParaRPr lang="en-GB" sz="1100">
              <a:latin typeface="Trebuchet MS" pitchFamily="34" charset="0"/>
            </a:endParaRPr>
          </a:p>
          <a:p>
            <a:pPr marL="228600" lvl="1" indent="-228600">
              <a:spcBef>
                <a:spcPts val="1200"/>
              </a:spcBef>
              <a:buClr>
                <a:schemeClr val="tx1"/>
              </a:buClr>
              <a:buFont typeface="Arial" panose="020B0604020202020204" pitchFamily="34" charset="0"/>
              <a:buChar char="•"/>
            </a:pPr>
            <a:r>
              <a:rPr lang="en-GB" sz="1100">
                <a:latin typeface="Trebuchet MS" pitchFamily="34" charset="0"/>
              </a:rPr>
              <a:t>Proprietary product (</a:t>
            </a:r>
            <a:r>
              <a:rPr lang="en-GB" sz="1100" err="1">
                <a:latin typeface="Trebuchet MS" pitchFamily="34" charset="0"/>
              </a:rPr>
              <a:t>indueD</a:t>
            </a:r>
            <a:r>
              <a:rPr lang="en-GB" sz="1100">
                <a:latin typeface="Trebuchet MS" pitchFamily="34" charset="0"/>
              </a:rPr>
              <a:t>) with a </a:t>
            </a:r>
            <a:r>
              <a:rPr lang="en-GB" sz="1100">
                <a:solidFill>
                  <a:schemeClr val="tx2"/>
                </a:solidFill>
                <a:latin typeface="Trebuchet MS" pitchFamily="34" charset="0"/>
              </a:rPr>
              <a:t>strong momentum </a:t>
            </a:r>
            <a:r>
              <a:rPr lang="en-GB" sz="1100">
                <a:latin typeface="Trebuchet MS" pitchFamily="34" charset="0"/>
              </a:rPr>
              <a:t>in the market and significant investment in the product</a:t>
            </a:r>
          </a:p>
          <a:p>
            <a:pPr marL="228600" lvl="1" indent="-228600">
              <a:spcBef>
                <a:spcPts val="1200"/>
              </a:spcBef>
              <a:buClr>
                <a:schemeClr val="tx1"/>
              </a:buClr>
              <a:buFont typeface="Arial" panose="020B0604020202020204" pitchFamily="34" charset="0"/>
              <a:buChar char="•"/>
            </a:pPr>
            <a:endParaRPr lang="en-GB" sz="1100">
              <a:latin typeface="Trebuchet MS" pitchFamily="34" charset="0"/>
            </a:endParaRPr>
          </a:p>
        </p:txBody>
      </p:sp>
      <p:grpSp>
        <p:nvGrpSpPr>
          <p:cNvPr id="5" name="Groupe 4">
            <a:extLst>
              <a:ext uri="{FF2B5EF4-FFF2-40B4-BE49-F238E27FC236}">
                <a16:creationId xmlns:a16="http://schemas.microsoft.com/office/drawing/2014/main" id="{B69442EC-AAA0-4969-8353-7A4572BBD4EE}"/>
              </a:ext>
            </a:extLst>
          </p:cNvPr>
          <p:cNvGrpSpPr/>
          <p:nvPr/>
        </p:nvGrpSpPr>
        <p:grpSpPr>
          <a:xfrm>
            <a:off x="5665993" y="1935405"/>
            <a:ext cx="222565" cy="277000"/>
            <a:chOff x="3409503" y="1194238"/>
            <a:chExt cx="269305" cy="368686"/>
          </a:xfrm>
        </p:grpSpPr>
        <p:sp>
          <p:nvSpPr>
            <p:cNvPr id="6" name="Ellipse 5">
              <a:extLst>
                <a:ext uri="{FF2B5EF4-FFF2-40B4-BE49-F238E27FC236}">
                  <a16:creationId xmlns:a16="http://schemas.microsoft.com/office/drawing/2014/main" id="{EDF3BBC9-2CE6-4750-A656-72EDFD80A5A3}"/>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4AEFBC29-06B9-4C8F-837B-024126FE58C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8" name="Groupe 7">
            <a:extLst>
              <a:ext uri="{FF2B5EF4-FFF2-40B4-BE49-F238E27FC236}">
                <a16:creationId xmlns:a16="http://schemas.microsoft.com/office/drawing/2014/main" id="{7DD43912-A88D-4F9F-9B9D-A3EB821407EF}"/>
              </a:ext>
            </a:extLst>
          </p:cNvPr>
          <p:cNvGrpSpPr/>
          <p:nvPr/>
        </p:nvGrpSpPr>
        <p:grpSpPr>
          <a:xfrm>
            <a:off x="5650135" y="4114618"/>
            <a:ext cx="222565" cy="277000"/>
            <a:chOff x="3409503" y="1194238"/>
            <a:chExt cx="269305" cy="368684"/>
          </a:xfrm>
        </p:grpSpPr>
        <p:sp>
          <p:nvSpPr>
            <p:cNvPr id="9" name="Ellipse 8">
              <a:extLst>
                <a:ext uri="{FF2B5EF4-FFF2-40B4-BE49-F238E27FC236}">
                  <a16:creationId xmlns:a16="http://schemas.microsoft.com/office/drawing/2014/main" id="{9E94EE41-FF19-4A2F-826F-DB9C7C822510}"/>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0" name="ZoneTexte 9">
              <a:extLst>
                <a:ext uri="{FF2B5EF4-FFF2-40B4-BE49-F238E27FC236}">
                  <a16:creationId xmlns:a16="http://schemas.microsoft.com/office/drawing/2014/main" id="{570A2097-D373-4F9C-842F-97AC743C942A}"/>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65" name="Groupe 64">
            <a:extLst>
              <a:ext uri="{FF2B5EF4-FFF2-40B4-BE49-F238E27FC236}">
                <a16:creationId xmlns:a16="http://schemas.microsoft.com/office/drawing/2014/main" id="{74A5C477-1F84-4AA1-B22C-7452E0FD05A1}"/>
              </a:ext>
            </a:extLst>
          </p:cNvPr>
          <p:cNvGrpSpPr/>
          <p:nvPr/>
        </p:nvGrpSpPr>
        <p:grpSpPr>
          <a:xfrm>
            <a:off x="8448150" y="-11528"/>
            <a:ext cx="1435548" cy="588143"/>
            <a:chOff x="8448150" y="-11528"/>
            <a:chExt cx="1435548" cy="588143"/>
          </a:xfrm>
        </p:grpSpPr>
        <p:sp>
          <p:nvSpPr>
            <p:cNvPr id="66" name="Rectangle : coins arrondis 199">
              <a:extLst>
                <a:ext uri="{FF2B5EF4-FFF2-40B4-BE49-F238E27FC236}">
                  <a16:creationId xmlns:a16="http://schemas.microsoft.com/office/drawing/2014/main" id="{00609E8E-3A7A-49FC-883A-9646CB21C0C4}"/>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7" name="Rectangle : coins arrondis 200">
              <a:extLst>
                <a:ext uri="{FF2B5EF4-FFF2-40B4-BE49-F238E27FC236}">
                  <a16:creationId xmlns:a16="http://schemas.microsoft.com/office/drawing/2014/main" id="{1203783C-0DE1-4C09-B288-B558D811C0D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8" name="Rectangle : coins arrondis 201">
              <a:extLst>
                <a:ext uri="{FF2B5EF4-FFF2-40B4-BE49-F238E27FC236}">
                  <a16:creationId xmlns:a16="http://schemas.microsoft.com/office/drawing/2014/main" id="{169B225D-327F-4972-8BC1-B12129A13BD0}"/>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9" name="ZoneTexte 18">
              <a:extLst>
                <a:ext uri="{FF2B5EF4-FFF2-40B4-BE49-F238E27FC236}">
                  <a16:creationId xmlns:a16="http://schemas.microsoft.com/office/drawing/2014/main" id="{B2B8BDC3-A884-411B-9E22-D273A6AE25B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70" name="Graphique 128" descr="Jauge">
              <a:extLst>
                <a:ext uri="{FF2B5EF4-FFF2-40B4-BE49-F238E27FC236}">
                  <a16:creationId xmlns:a16="http://schemas.microsoft.com/office/drawing/2014/main" id="{BD7B62BD-071B-45CE-904C-1D4F4C8C72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125" name="Graphique 90" descr="Poignée de main">
              <a:extLst>
                <a:ext uri="{FF2B5EF4-FFF2-40B4-BE49-F238E27FC236}">
                  <a16:creationId xmlns:a16="http://schemas.microsoft.com/office/drawing/2014/main" id="{ADB9D74B-1BCD-4327-8BDA-52F7C593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126" name="Graphique 74" descr="Mégaphone">
              <a:extLst>
                <a:ext uri="{FF2B5EF4-FFF2-40B4-BE49-F238E27FC236}">
                  <a16:creationId xmlns:a16="http://schemas.microsoft.com/office/drawing/2014/main" id="{78B9A191-454E-4C80-AE3E-02E6511E7D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27" name="Picture 2" descr="Drapeau France">
              <a:extLst>
                <a:ext uri="{FF2B5EF4-FFF2-40B4-BE49-F238E27FC236}">
                  <a16:creationId xmlns:a16="http://schemas.microsoft.com/office/drawing/2014/main" id="{DB0889A7-6994-4F37-A512-D774F1437D3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28" name="ZoneTexte 127">
              <a:extLst>
                <a:ext uri="{FF2B5EF4-FFF2-40B4-BE49-F238E27FC236}">
                  <a16:creationId xmlns:a16="http://schemas.microsoft.com/office/drawing/2014/main" id="{8A55BBD5-7366-44AB-ACAD-B2E116134BA9}"/>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129" name="Picture 2" descr="5 ft x 3 ft 150 x 90 cm-DRAPEAU BELGE Belgique 100% Polyester ...">
            <a:extLst>
              <a:ext uri="{FF2B5EF4-FFF2-40B4-BE49-F238E27FC236}">
                <a16:creationId xmlns:a16="http://schemas.microsoft.com/office/drawing/2014/main" id="{ED191D71-D010-4278-9B63-9226D30275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1" descr="Drapeau des Pays-Bas — Wikipédia">
            <a:extLst>
              <a:ext uri="{FF2B5EF4-FFF2-40B4-BE49-F238E27FC236}">
                <a16:creationId xmlns:a16="http://schemas.microsoft.com/office/drawing/2014/main" id="{C90B3291-3EB4-4DCA-A41A-7ADF62D188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 2" descr="Drapeau du Luxembourg">
            <a:extLst>
              <a:ext uri="{FF2B5EF4-FFF2-40B4-BE49-F238E27FC236}">
                <a16:creationId xmlns:a16="http://schemas.microsoft.com/office/drawing/2014/main" id="{6690383B-81CF-4BB9-8D59-F3302FF167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2" name="Rectangle 131">
            <a:extLst>
              <a:ext uri="{FF2B5EF4-FFF2-40B4-BE49-F238E27FC236}">
                <a16:creationId xmlns:a16="http://schemas.microsoft.com/office/drawing/2014/main" id="{72399338-6CAE-4873-91BB-3F12EB6CC2B3}"/>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Rectangle 133">
            <a:extLst>
              <a:ext uri="{FF2B5EF4-FFF2-40B4-BE49-F238E27FC236}">
                <a16:creationId xmlns:a16="http://schemas.microsoft.com/office/drawing/2014/main" id="{54985DEB-D533-43DD-A163-0696BB0D12E6}"/>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35" name="Freeform 5">
            <a:extLst>
              <a:ext uri="{FF2B5EF4-FFF2-40B4-BE49-F238E27FC236}">
                <a16:creationId xmlns:a16="http://schemas.microsoft.com/office/drawing/2014/main" id="{7F738980-07F5-4747-9CCD-76DBA119F988}"/>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36" name="Freeform 6">
            <a:extLst>
              <a:ext uri="{FF2B5EF4-FFF2-40B4-BE49-F238E27FC236}">
                <a16:creationId xmlns:a16="http://schemas.microsoft.com/office/drawing/2014/main" id="{575604BC-4D4F-4EF2-9A69-3405676388C9}"/>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37" name="Rectangle 136">
            <a:extLst>
              <a:ext uri="{FF2B5EF4-FFF2-40B4-BE49-F238E27FC236}">
                <a16:creationId xmlns:a16="http://schemas.microsoft.com/office/drawing/2014/main" id="{A568F4A0-7B87-48BA-A024-91467F3AB4BE}"/>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38" name="Rectangle 5">
            <a:extLst>
              <a:ext uri="{FF2B5EF4-FFF2-40B4-BE49-F238E27FC236}">
                <a16:creationId xmlns:a16="http://schemas.microsoft.com/office/drawing/2014/main" id="{CA7C1661-6181-451E-B88E-199F8CD7969E}"/>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Rectangle 6">
            <a:extLst>
              <a:ext uri="{FF2B5EF4-FFF2-40B4-BE49-F238E27FC236}">
                <a16:creationId xmlns:a16="http://schemas.microsoft.com/office/drawing/2014/main" id="{BF71CA80-1371-4B4A-9A47-94DEC238A610}"/>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Rectangle 7">
            <a:extLst>
              <a:ext uri="{FF2B5EF4-FFF2-40B4-BE49-F238E27FC236}">
                <a16:creationId xmlns:a16="http://schemas.microsoft.com/office/drawing/2014/main" id="{C1ED4CEF-7E5D-49E2-93CD-4E38E2607884}"/>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Rectangle 8">
            <a:extLst>
              <a:ext uri="{FF2B5EF4-FFF2-40B4-BE49-F238E27FC236}">
                <a16:creationId xmlns:a16="http://schemas.microsoft.com/office/drawing/2014/main" id="{A8D139DC-95DD-4C6F-B09D-4328B7CB4168}"/>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9">
            <a:extLst>
              <a:ext uri="{FF2B5EF4-FFF2-40B4-BE49-F238E27FC236}">
                <a16:creationId xmlns:a16="http://schemas.microsoft.com/office/drawing/2014/main" id="{EDB01827-3618-4210-83E1-E5BF7F229318}"/>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Rectangle 142">
            <a:extLst>
              <a:ext uri="{FF2B5EF4-FFF2-40B4-BE49-F238E27FC236}">
                <a16:creationId xmlns:a16="http://schemas.microsoft.com/office/drawing/2014/main" id="{6182715F-965D-4A2D-A6AA-AFA78FEA54C1}"/>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p:txBody>
      </p:sp>
      <p:sp>
        <p:nvSpPr>
          <p:cNvPr id="144" name="Rectangle 143">
            <a:extLst>
              <a:ext uri="{FF2B5EF4-FFF2-40B4-BE49-F238E27FC236}">
                <a16:creationId xmlns:a16="http://schemas.microsoft.com/office/drawing/2014/main" id="{E44B505C-71A2-4435-86C5-8110205DC78A}"/>
              </a:ext>
            </a:extLst>
          </p:cNvPr>
          <p:cNvSpPr/>
          <p:nvPr/>
        </p:nvSpPr>
        <p:spPr bwMode="auto">
          <a:xfrm>
            <a:off x="1761921" y="2111575"/>
            <a:ext cx="734472" cy="4298845"/>
          </a:xfrm>
          <a:prstGeom prst="rect">
            <a:avLst/>
          </a:prstGeom>
          <a:noFill/>
          <a:ln w="2857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p:txBody>
      </p:sp>
      <p:sp>
        <p:nvSpPr>
          <p:cNvPr id="145" name="Rectangle 144">
            <a:extLst>
              <a:ext uri="{FF2B5EF4-FFF2-40B4-BE49-F238E27FC236}">
                <a16:creationId xmlns:a16="http://schemas.microsoft.com/office/drawing/2014/main" id="{E25BFDFB-0D45-43B5-988A-6D34F7714BC8}"/>
              </a:ext>
            </a:extLst>
          </p:cNvPr>
          <p:cNvSpPr/>
          <p:nvPr/>
        </p:nvSpPr>
        <p:spPr bwMode="auto">
          <a:xfrm>
            <a:off x="1290570"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46" name="Rectangle 145">
            <a:extLst>
              <a:ext uri="{FF2B5EF4-FFF2-40B4-BE49-F238E27FC236}">
                <a16:creationId xmlns:a16="http://schemas.microsoft.com/office/drawing/2014/main" id="{6F8092B8-5062-458D-8D1B-2A604308E107}"/>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47" name="Rectangle 146">
            <a:extLst>
              <a:ext uri="{FF2B5EF4-FFF2-40B4-BE49-F238E27FC236}">
                <a16:creationId xmlns:a16="http://schemas.microsoft.com/office/drawing/2014/main" id="{B5E6467A-7716-4118-B2AD-28E0F30398FB}"/>
              </a:ext>
            </a:extLst>
          </p:cNvPr>
          <p:cNvSpPr/>
          <p:nvPr/>
        </p:nvSpPr>
        <p:spPr bwMode="auto">
          <a:xfrm>
            <a:off x="2824654"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48" name="Rectangle 147">
            <a:extLst>
              <a:ext uri="{FF2B5EF4-FFF2-40B4-BE49-F238E27FC236}">
                <a16:creationId xmlns:a16="http://schemas.microsoft.com/office/drawing/2014/main" id="{E5EB4ED2-B668-4F7D-AA98-1DD3A6AF9067}"/>
              </a:ext>
            </a:extLst>
          </p:cNvPr>
          <p:cNvSpPr/>
          <p:nvPr/>
        </p:nvSpPr>
        <p:spPr bwMode="auto">
          <a:xfrm>
            <a:off x="3774866" y="1577884"/>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49" name="ZoneTexte 174">
            <a:extLst>
              <a:ext uri="{FF2B5EF4-FFF2-40B4-BE49-F238E27FC236}">
                <a16:creationId xmlns:a16="http://schemas.microsoft.com/office/drawing/2014/main" id="{AD58157B-2C4D-44B7-A372-4839B975601D}"/>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Risk</a:t>
            </a:r>
          </a:p>
        </p:txBody>
      </p:sp>
      <p:sp>
        <p:nvSpPr>
          <p:cNvPr id="150" name="ZoneTexte 175">
            <a:extLst>
              <a:ext uri="{FF2B5EF4-FFF2-40B4-BE49-F238E27FC236}">
                <a16:creationId xmlns:a16="http://schemas.microsoft.com/office/drawing/2014/main" id="{CB65258E-5373-479C-A4CA-75FECD50D399}"/>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Compliance</a:t>
            </a:r>
          </a:p>
        </p:txBody>
      </p:sp>
      <p:sp>
        <p:nvSpPr>
          <p:cNvPr id="151" name="Rectangle 150">
            <a:extLst>
              <a:ext uri="{FF2B5EF4-FFF2-40B4-BE49-F238E27FC236}">
                <a16:creationId xmlns:a16="http://schemas.microsoft.com/office/drawing/2014/main" id="{91FAE4D7-D5FA-4447-BB95-07F63404CDDA}"/>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52" name="ZoneTexte 177">
            <a:extLst>
              <a:ext uri="{FF2B5EF4-FFF2-40B4-BE49-F238E27FC236}">
                <a16:creationId xmlns:a16="http://schemas.microsoft.com/office/drawing/2014/main" id="{0D5C1D87-14E2-4F46-A8B9-997F2F766A5F}"/>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B2B Marketing</a:t>
            </a:r>
          </a:p>
        </p:txBody>
      </p:sp>
      <p:sp>
        <p:nvSpPr>
          <p:cNvPr id="153" name="Rectangle 152">
            <a:extLst>
              <a:ext uri="{FF2B5EF4-FFF2-40B4-BE49-F238E27FC236}">
                <a16:creationId xmlns:a16="http://schemas.microsoft.com/office/drawing/2014/main" id="{41982A04-DF8F-42A6-8D46-857AF0902CBE}"/>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54" name="ZoneTexte 179">
            <a:extLst>
              <a:ext uri="{FF2B5EF4-FFF2-40B4-BE49-F238E27FC236}">
                <a16:creationId xmlns:a16="http://schemas.microsoft.com/office/drawing/2014/main" id="{FE2F2067-1934-4029-872A-CA224400527E}"/>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Other activities</a:t>
            </a:r>
          </a:p>
        </p:txBody>
      </p:sp>
      <p:cxnSp>
        <p:nvCxnSpPr>
          <p:cNvPr id="155" name="Straight Connector 156">
            <a:extLst>
              <a:ext uri="{FF2B5EF4-FFF2-40B4-BE49-F238E27FC236}">
                <a16:creationId xmlns:a16="http://schemas.microsoft.com/office/drawing/2014/main" id="{78B5B14F-F04E-4E13-BDD1-630327224762}"/>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7">
            <a:extLst>
              <a:ext uri="{FF2B5EF4-FFF2-40B4-BE49-F238E27FC236}">
                <a16:creationId xmlns:a16="http://schemas.microsoft.com/office/drawing/2014/main" id="{DC4A5F65-C59D-4195-8BD7-5216986E879D}"/>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7" name="Oval 158">
            <a:extLst>
              <a:ext uri="{FF2B5EF4-FFF2-40B4-BE49-F238E27FC236}">
                <a16:creationId xmlns:a16="http://schemas.microsoft.com/office/drawing/2014/main" id="{72350273-60AA-40D5-82E1-2B3AE8E1CE30}"/>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58" name="Straight Connector 156">
            <a:extLst>
              <a:ext uri="{FF2B5EF4-FFF2-40B4-BE49-F238E27FC236}">
                <a16:creationId xmlns:a16="http://schemas.microsoft.com/office/drawing/2014/main" id="{C62C6434-081A-4766-9179-3400A40CC19F}"/>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59" name="Connecteur droit 184">
            <a:extLst>
              <a:ext uri="{FF2B5EF4-FFF2-40B4-BE49-F238E27FC236}">
                <a16:creationId xmlns:a16="http://schemas.microsoft.com/office/drawing/2014/main" id="{10A355A1-043E-4B04-9ED0-580074702C73}"/>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0" name="Connecteur droit 185">
            <a:extLst>
              <a:ext uri="{FF2B5EF4-FFF2-40B4-BE49-F238E27FC236}">
                <a16:creationId xmlns:a16="http://schemas.microsoft.com/office/drawing/2014/main" id="{AE729F77-2291-48FA-B091-7809F80B71C2}"/>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1" name="Connecteur droit 186">
            <a:extLst>
              <a:ext uri="{FF2B5EF4-FFF2-40B4-BE49-F238E27FC236}">
                <a16:creationId xmlns:a16="http://schemas.microsoft.com/office/drawing/2014/main" id="{59821212-3F45-42AA-9602-A47E2A4686B1}"/>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2" name="Connecteur droit 187">
            <a:extLst>
              <a:ext uri="{FF2B5EF4-FFF2-40B4-BE49-F238E27FC236}">
                <a16:creationId xmlns:a16="http://schemas.microsoft.com/office/drawing/2014/main" id="{B368FABE-6739-427A-9FB6-20869066BFBE}"/>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sp>
        <p:nvSpPr>
          <p:cNvPr id="163" name="Rectangle 162">
            <a:extLst>
              <a:ext uri="{FF2B5EF4-FFF2-40B4-BE49-F238E27FC236}">
                <a16:creationId xmlns:a16="http://schemas.microsoft.com/office/drawing/2014/main" id="{D3639E11-580D-48D0-BFEE-809A46FF5529}"/>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4" name="Rectangle 163">
            <a:extLst>
              <a:ext uri="{FF2B5EF4-FFF2-40B4-BE49-F238E27FC236}">
                <a16:creationId xmlns:a16="http://schemas.microsoft.com/office/drawing/2014/main" id="{692AE5D2-5FD3-491A-86E7-FF8CB7DA836A}"/>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5" name="Rectangle 164">
            <a:extLst>
              <a:ext uri="{FF2B5EF4-FFF2-40B4-BE49-F238E27FC236}">
                <a16:creationId xmlns:a16="http://schemas.microsoft.com/office/drawing/2014/main" id="{C90197E8-1818-4C97-96B0-78003E8B830A}"/>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6" name="Rectangle 165">
            <a:extLst>
              <a:ext uri="{FF2B5EF4-FFF2-40B4-BE49-F238E27FC236}">
                <a16:creationId xmlns:a16="http://schemas.microsoft.com/office/drawing/2014/main" id="{9565733F-6EC9-4620-B7A7-CF86ECC6CE22}"/>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7" name="Rectangle 166">
            <a:extLst>
              <a:ext uri="{FF2B5EF4-FFF2-40B4-BE49-F238E27FC236}">
                <a16:creationId xmlns:a16="http://schemas.microsoft.com/office/drawing/2014/main" id="{5152A2A3-0D77-4CBE-B628-0D5D9636A963}"/>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8" name="Rectangle 167">
            <a:extLst>
              <a:ext uri="{FF2B5EF4-FFF2-40B4-BE49-F238E27FC236}">
                <a16:creationId xmlns:a16="http://schemas.microsoft.com/office/drawing/2014/main" id="{C4DFC12C-0DFD-49C3-BC6E-83A67FC07884}"/>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69" name="Rectangle 168">
            <a:extLst>
              <a:ext uri="{FF2B5EF4-FFF2-40B4-BE49-F238E27FC236}">
                <a16:creationId xmlns:a16="http://schemas.microsoft.com/office/drawing/2014/main" id="{B9689F3A-FC1B-4FAC-B0E9-41B8C307E0E0}"/>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0" name="Rectangle 169">
            <a:extLst>
              <a:ext uri="{FF2B5EF4-FFF2-40B4-BE49-F238E27FC236}">
                <a16:creationId xmlns:a16="http://schemas.microsoft.com/office/drawing/2014/main" id="{55A3B3E9-CC67-4069-8E26-E20B6B13FD62}"/>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1" name="Rectangle 170">
            <a:extLst>
              <a:ext uri="{FF2B5EF4-FFF2-40B4-BE49-F238E27FC236}">
                <a16:creationId xmlns:a16="http://schemas.microsoft.com/office/drawing/2014/main" id="{03AF069D-236B-4028-B858-926E77F920CA}"/>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2" name="Rectangle 171">
            <a:extLst>
              <a:ext uri="{FF2B5EF4-FFF2-40B4-BE49-F238E27FC236}">
                <a16:creationId xmlns:a16="http://schemas.microsoft.com/office/drawing/2014/main" id="{0AF300AC-0B1D-488C-B563-A5B42A7495E7}"/>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3" name="Rectangle 172">
            <a:extLst>
              <a:ext uri="{FF2B5EF4-FFF2-40B4-BE49-F238E27FC236}">
                <a16:creationId xmlns:a16="http://schemas.microsoft.com/office/drawing/2014/main" id="{9A52377A-1363-49CE-BE48-5F02316A1637}"/>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174" name="Rectangle 173">
            <a:extLst>
              <a:ext uri="{FF2B5EF4-FFF2-40B4-BE49-F238E27FC236}">
                <a16:creationId xmlns:a16="http://schemas.microsoft.com/office/drawing/2014/main" id="{5563E91F-D517-4FF2-958C-0132134B447C}"/>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175" name="Rectangle 174">
            <a:extLst>
              <a:ext uri="{FF2B5EF4-FFF2-40B4-BE49-F238E27FC236}">
                <a16:creationId xmlns:a16="http://schemas.microsoft.com/office/drawing/2014/main" id="{D8243CA1-D122-48E1-87BB-3612388FE1D0}"/>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176" name="Rectangle 175">
            <a:extLst>
              <a:ext uri="{FF2B5EF4-FFF2-40B4-BE49-F238E27FC236}">
                <a16:creationId xmlns:a16="http://schemas.microsoft.com/office/drawing/2014/main" id="{EAA29884-D052-4FDA-8B6A-60BD1B470788}"/>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177" name="Rectangle 176">
            <a:extLst>
              <a:ext uri="{FF2B5EF4-FFF2-40B4-BE49-F238E27FC236}">
                <a16:creationId xmlns:a16="http://schemas.microsoft.com/office/drawing/2014/main" id="{7DFE9DF2-56F5-4AF3-8B30-A3B2ECA5ED01}"/>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178" name="Rectangle 177">
            <a:extLst>
              <a:ext uri="{FF2B5EF4-FFF2-40B4-BE49-F238E27FC236}">
                <a16:creationId xmlns:a16="http://schemas.microsoft.com/office/drawing/2014/main" id="{7CE35341-6E9C-447B-B302-8C7031D2C529}"/>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79" name="Rectangle 178">
            <a:extLst>
              <a:ext uri="{FF2B5EF4-FFF2-40B4-BE49-F238E27FC236}">
                <a16:creationId xmlns:a16="http://schemas.microsoft.com/office/drawing/2014/main" id="{786A25E4-B7F7-45C9-827B-8EF91410A820}"/>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180" name="Rectangle 179">
            <a:extLst>
              <a:ext uri="{FF2B5EF4-FFF2-40B4-BE49-F238E27FC236}">
                <a16:creationId xmlns:a16="http://schemas.microsoft.com/office/drawing/2014/main" id="{DEC95002-B02D-46D9-8755-8B32748F6A46}"/>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181" name="Rectangle 180">
            <a:extLst>
              <a:ext uri="{FF2B5EF4-FFF2-40B4-BE49-F238E27FC236}">
                <a16:creationId xmlns:a16="http://schemas.microsoft.com/office/drawing/2014/main" id="{2607B9C3-8E54-4170-AF26-0A28BF26EEC9}"/>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182" name="Rectangle 181">
            <a:extLst>
              <a:ext uri="{FF2B5EF4-FFF2-40B4-BE49-F238E27FC236}">
                <a16:creationId xmlns:a16="http://schemas.microsoft.com/office/drawing/2014/main" id="{E284802A-67D8-4AAC-82AA-7370025C1400}"/>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pic>
        <p:nvPicPr>
          <p:cNvPr id="184" name="Graphique 183" descr="Fusée avec un remplissage uni">
            <a:extLst>
              <a:ext uri="{FF2B5EF4-FFF2-40B4-BE49-F238E27FC236}">
                <a16:creationId xmlns:a16="http://schemas.microsoft.com/office/drawing/2014/main" id="{F3CF4DDC-BE23-413B-A097-4F2240D758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42746" y="1385984"/>
            <a:ext cx="249369" cy="249369"/>
          </a:xfrm>
          <a:prstGeom prst="rect">
            <a:avLst/>
          </a:prstGeom>
        </p:spPr>
      </p:pic>
      <p:cxnSp>
        <p:nvCxnSpPr>
          <p:cNvPr id="185" name="Connecteur droit 184">
            <a:extLst>
              <a:ext uri="{FF2B5EF4-FFF2-40B4-BE49-F238E27FC236}">
                <a16:creationId xmlns:a16="http://schemas.microsoft.com/office/drawing/2014/main" id="{3622788F-A4B7-47C9-8A70-C9061D5A1872}"/>
              </a:ext>
            </a:extLst>
          </p:cNvPr>
          <p:cNvCxnSpPr>
            <a:cxnSpLocks/>
          </p:cNvCxnSpPr>
          <p:nvPr/>
        </p:nvCxnSpPr>
        <p:spPr bwMode="auto">
          <a:xfrm>
            <a:off x="5352683"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86" name="Isosceles Triangle 125">
            <a:extLst>
              <a:ext uri="{FF2B5EF4-FFF2-40B4-BE49-F238E27FC236}">
                <a16:creationId xmlns:a16="http://schemas.microsoft.com/office/drawing/2014/main" id="{C0191C49-A4A7-489C-9900-D8B7165E1FF7}"/>
              </a:ext>
            </a:extLst>
          </p:cNvPr>
          <p:cNvSpPr/>
          <p:nvPr/>
        </p:nvSpPr>
        <p:spPr bwMode="auto">
          <a:xfrm rot="5400000">
            <a:off x="5105509" y="378109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87" name="Graphique 117">
                <a:extLst>
                  <a:ext uri="{FF2B5EF4-FFF2-40B4-BE49-F238E27FC236}">
                    <a16:creationId xmlns:a16="http://schemas.microsoft.com/office/drawing/2014/main" id="{F12867BC-F320-4871-A521-D94135C19FAD}"/>
                  </a:ext>
                </a:extLst>
              </p:cNvPr>
              <p:cNvGraphicFramePr/>
              <p:nvPr>
                <p:extLst>
                  <p:ext uri="{D42A27DB-BD31-4B8C-83A1-F6EECF244321}">
                    <p14:modId xmlns:p14="http://schemas.microsoft.com/office/powerpoint/2010/main" val="895458176"/>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87" name="Graphique 117">
                <a:extLst>
                  <a:ext uri="{FF2B5EF4-FFF2-40B4-BE49-F238E27FC236}">
                    <a16:creationId xmlns:a16="http://schemas.microsoft.com/office/drawing/2014/main" id="{F12867BC-F320-4871-A521-D94135C19FAD}"/>
                  </a:ext>
                </a:extLst>
              </p:cNvPr>
              <p:cNvPicPr>
                <a:picLocks noGrp="1" noRot="1" noChangeAspect="1" noMove="1" noResize="1" noEditPoints="1" noAdjustHandles="1" noChangeArrowheads="1" noChangeShapeType="1"/>
              </p:cNvPicPr>
              <p:nvPr/>
            </p:nvPicPr>
            <p:blipFill>
              <a:blip r:embed="rId19"/>
              <a:stretch>
                <a:fillRect/>
              </a:stretch>
            </p:blipFill>
            <p:spPr>
              <a:xfrm>
                <a:off x="510669" y="2111576"/>
                <a:ext cx="4412176" cy="3240000"/>
              </a:xfrm>
              <a:prstGeom prst="rect">
                <a:avLst/>
              </a:prstGeom>
            </p:spPr>
          </p:pic>
        </mc:Fallback>
      </mc:AlternateContent>
      <p:grpSp>
        <p:nvGrpSpPr>
          <p:cNvPr id="79" name="Groupe 7">
            <a:extLst>
              <a:ext uri="{FF2B5EF4-FFF2-40B4-BE49-F238E27FC236}">
                <a16:creationId xmlns:a16="http://schemas.microsoft.com/office/drawing/2014/main" id="{8B0EECEC-E131-4BA4-B99E-BB45A9013130}"/>
              </a:ext>
            </a:extLst>
          </p:cNvPr>
          <p:cNvGrpSpPr/>
          <p:nvPr/>
        </p:nvGrpSpPr>
        <p:grpSpPr>
          <a:xfrm>
            <a:off x="5640538" y="4770962"/>
            <a:ext cx="222565" cy="277000"/>
            <a:chOff x="3409503" y="1194238"/>
            <a:chExt cx="269305" cy="368684"/>
          </a:xfrm>
        </p:grpSpPr>
        <p:sp>
          <p:nvSpPr>
            <p:cNvPr id="80" name="Ellipse 8">
              <a:extLst>
                <a:ext uri="{FF2B5EF4-FFF2-40B4-BE49-F238E27FC236}">
                  <a16:creationId xmlns:a16="http://schemas.microsoft.com/office/drawing/2014/main" id="{A833A5B9-D3DA-41C0-B4D5-13E05AE7D4F5}"/>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81" name="ZoneTexte 9">
              <a:extLst>
                <a:ext uri="{FF2B5EF4-FFF2-40B4-BE49-F238E27FC236}">
                  <a16:creationId xmlns:a16="http://schemas.microsoft.com/office/drawing/2014/main" id="{E740726D-44FB-4499-A370-744E2860D0BE}"/>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spTree>
    <p:extLst>
      <p:ext uri="{BB962C8B-B14F-4D97-AF65-F5344CB8AC3E}">
        <p14:creationId xmlns:p14="http://schemas.microsoft.com/office/powerpoint/2010/main" val="1299322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203965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622" imgH="623" progId="TCLayout.ActiveDocument.1">
                  <p:embed/>
                </p:oleObj>
              </mc:Choice>
              <mc:Fallback>
                <p:oleObj name="think-cell Slide" r:id="rId12"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a:ln>
            <a:noFill/>
          </a:ln>
        </p:spPr>
        <p:txBody>
          <a:bodyPr vert="horz"/>
          <a:lstStyle/>
          <a:p>
            <a:r>
              <a:rPr lang="en-GB">
                <a:latin typeface="Trebuchet MS" pitchFamily="34" charset="0"/>
              </a:rPr>
              <a:t>The c</a:t>
            </a:r>
            <a:r>
              <a:rPr lang="en-GB" sz="1600">
                <a:latin typeface="Trebuchet MS" pitchFamily="34" charset="0"/>
              </a:rPr>
              <a:t>ompliance market will structurally drive </a:t>
            </a:r>
            <a:r>
              <a:rPr lang="en-GB" sz="1600" err="1">
                <a:latin typeface="Trebuchet MS" pitchFamily="34" charset="0"/>
              </a:rPr>
              <a:t>Altares</a:t>
            </a:r>
            <a:r>
              <a:rPr lang="en-GB" sz="1600">
                <a:latin typeface="Trebuchet MS" pitchFamily="34" charset="0"/>
              </a:rPr>
              <a:t> future growth in France and Benelux thanks to the </a:t>
            </a:r>
            <a:r>
              <a:rPr lang="en-GB" sz="1600">
                <a:solidFill>
                  <a:schemeClr val="tx2"/>
                </a:solidFill>
                <a:latin typeface="Trebuchet MS" pitchFamily="34" charset="0"/>
              </a:rPr>
              <a:t>rising demand </a:t>
            </a:r>
            <a:r>
              <a:rPr lang="en-GB" sz="1600">
                <a:latin typeface="Trebuchet MS" pitchFamily="34" charset="0"/>
              </a:rPr>
              <a:t>of customers driving </a:t>
            </a:r>
            <a:r>
              <a:rPr lang="en-GB" sz="1600">
                <a:solidFill>
                  <a:schemeClr val="tx2"/>
                </a:solidFill>
                <a:latin typeface="Trebuchet MS" pitchFamily="34" charset="0"/>
              </a:rPr>
              <a:t>higher equipment rate</a:t>
            </a:r>
            <a:br>
              <a:rPr lang="en-GB" sz="1600">
                <a:solidFill>
                  <a:schemeClr val="tx2"/>
                </a:solidFill>
                <a:latin typeface="Trebuchet MS" pitchFamily="34" charset="0"/>
              </a:rPr>
            </a:br>
            <a:endParaRPr lang="en-GB" sz="160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630618"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6899516" y="1265381"/>
            <a:ext cx="2894182" cy="5156493"/>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just">
              <a:lnSpc>
                <a:spcPct val="107000"/>
              </a:lnSpc>
              <a:spcAft>
                <a:spcPts val="600"/>
              </a:spcAft>
              <a:buClr>
                <a:schemeClr val="tx1"/>
              </a:buClr>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Favourable market trends </a:t>
            </a:r>
            <a:r>
              <a:rPr lang="en-GB" sz="1000">
                <a:effectLst/>
                <a:latin typeface="Trebuchet MS" panose="020B0603020202020204" pitchFamily="34" charset="0"/>
                <a:ea typeface="Calibri" panose="020F0502020204030204" pitchFamily="34" charset="0"/>
                <a:cs typeface="Arial" panose="020B0604020202020204" pitchFamily="34" charset="0"/>
              </a:rPr>
              <a:t>and the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expert positioning of Altares</a:t>
            </a:r>
            <a:r>
              <a:rPr lang="en-GB" sz="1000">
                <a:effectLst/>
                <a:latin typeface="Trebuchet MS" panose="020B0603020202020204" pitchFamily="34" charset="0"/>
                <a:ea typeface="Calibri" panose="020F0502020204030204" pitchFamily="34" charset="0"/>
                <a:cs typeface="Arial" panose="020B0604020202020204" pitchFamily="34" charset="0"/>
              </a:rPr>
              <a:t> will drive growth:</a:t>
            </a:r>
          </a:p>
          <a:p>
            <a:pPr marL="342900" lvl="0" indent="-342900" algn="just">
              <a:lnSpc>
                <a:spcPct val="107000"/>
              </a:lnSpc>
              <a:spcAft>
                <a:spcPts val="600"/>
              </a:spcAft>
              <a:buClr>
                <a:schemeClr val="tx1"/>
              </a:buClr>
              <a:buFont typeface="+mj-lt"/>
              <a:buAutoNum type="arabicPeriod"/>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Fast-growing compliance market </a:t>
            </a:r>
            <a:r>
              <a:rPr lang="en-GB" sz="1000">
                <a:effectLst/>
                <a:latin typeface="Trebuchet MS" panose="020B0603020202020204" pitchFamily="34" charset="0"/>
                <a:ea typeface="Calibri" panose="020F0502020204030204" pitchFamily="34" charset="0"/>
                <a:cs typeface="Arial" panose="020B0604020202020204" pitchFamily="34" charset="0"/>
              </a:rPr>
              <a:t>in France and Benelux with strong underlying market drivers (e.g. pressure </a:t>
            </a:r>
            <a:r>
              <a:rPr lang="en-GB" sz="1000">
                <a:latin typeface="Trebuchet MS" panose="020B0603020202020204" pitchFamily="34" charset="0"/>
                <a:ea typeface="Calibri" panose="020F0502020204030204" pitchFamily="34" charset="0"/>
              </a:rPr>
              <a:t>by</a:t>
            </a:r>
            <a:r>
              <a:rPr lang="en-GB" sz="1000">
                <a:effectLst/>
                <a:latin typeface="Trebuchet MS" panose="020B0603020202020204" pitchFamily="34" charset="0"/>
                <a:ea typeface="Calibri" panose="020F0502020204030204" pitchFamily="34" charset="0"/>
                <a:cs typeface="Arial" panose="020B0604020202020204" pitchFamily="34" charset="0"/>
              </a:rPr>
              <a:t> regulation, reputation risk) </a:t>
            </a:r>
          </a:p>
          <a:p>
            <a:pPr marL="742950" lvl="1" indent="-285750" algn="just">
              <a:lnSpc>
                <a:spcPct val="107000"/>
              </a:lnSpc>
              <a:spcAft>
                <a:spcPts val="0"/>
              </a:spcAft>
              <a:buClr>
                <a:schemeClr val="tx1"/>
              </a:buClr>
              <a:buFont typeface="Courier New" panose="02070309020205020404" pitchFamily="49" charset="0"/>
              <a:buChar char="o"/>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First mover advantage </a:t>
            </a:r>
            <a:r>
              <a:rPr lang="en-GB" sz="1000">
                <a:effectLst/>
                <a:latin typeface="Trebuchet MS" panose="020B0603020202020204" pitchFamily="34" charset="0"/>
                <a:ea typeface="Calibri" panose="020F0502020204030204" pitchFamily="34" charset="0"/>
                <a:cs typeface="Arial" panose="020B0604020202020204" pitchFamily="34" charset="0"/>
              </a:rPr>
              <a:t>with major product innovation of Altares proprietary product “</a:t>
            </a:r>
            <a:r>
              <a:rPr lang="en-GB" sz="1000" err="1">
                <a:effectLst/>
                <a:latin typeface="Trebuchet MS" panose="020B0603020202020204" pitchFamily="34" charset="0"/>
                <a:ea typeface="Calibri" panose="020F0502020204030204" pitchFamily="34" charset="0"/>
                <a:cs typeface="Arial" panose="020B0604020202020204" pitchFamily="34" charset="0"/>
              </a:rPr>
              <a:t>indueD</a:t>
            </a:r>
            <a:r>
              <a:rPr lang="en-GB" sz="1000">
                <a:effectLst/>
                <a:latin typeface="Trebuchet MS" panose="020B0603020202020204" pitchFamily="34" charset="0"/>
                <a:ea typeface="Calibri" panose="020F0502020204030204" pitchFamily="34" charset="0"/>
                <a:cs typeface="Arial" panose="020B0604020202020204" pitchFamily="34" charset="0"/>
              </a:rPr>
              <a:t>”</a:t>
            </a:r>
          </a:p>
          <a:p>
            <a:pPr marL="742950" lvl="1" indent="-285750" algn="just">
              <a:lnSpc>
                <a:spcPct val="107000"/>
              </a:lnSpc>
              <a:spcAft>
                <a:spcPts val="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Limited competition </a:t>
            </a:r>
            <a:r>
              <a:rPr lang="en-GB" sz="1000">
                <a:latin typeface="Trebuchet MS" panose="020B0603020202020204" pitchFamily="34" charset="0"/>
                <a:ea typeface="Calibri" panose="020F0502020204030204" pitchFamily="34" charset="0"/>
              </a:rPr>
              <a:t>on anti-corruption solutions</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gn="just">
              <a:lnSpc>
                <a:spcPct val="107000"/>
              </a:lnSpc>
              <a:spcAft>
                <a:spcPts val="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Development of </a:t>
            </a:r>
            <a:r>
              <a:rPr lang="en-GB" sz="1000">
                <a:solidFill>
                  <a:schemeClr val="tx2"/>
                </a:solidFill>
                <a:latin typeface="Trebuchet MS" panose="020B0603020202020204" pitchFamily="34" charset="0"/>
                <a:ea typeface="Calibri" panose="020F0502020204030204" pitchFamily="34" charset="0"/>
              </a:rPr>
              <a:t>KYS (Supplier) compliance market </a:t>
            </a:r>
            <a:r>
              <a:rPr lang="en-GB" sz="1000">
                <a:latin typeface="Trebuchet MS" panose="020B0603020202020204" pitchFamily="34" charset="0"/>
                <a:ea typeface="Calibri" panose="020F0502020204030204" pitchFamily="34" charset="0"/>
              </a:rPr>
              <a:t>(that could be a sweet spot for Altares as it can easily combines Risk and Compliance data with Data Blocks)</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gn="just">
              <a:lnSpc>
                <a:spcPct val="107000"/>
              </a:lnSpc>
              <a:spcAft>
                <a:spcPts val="0"/>
              </a:spcAft>
              <a:buClr>
                <a:schemeClr val="tx1"/>
              </a:buClr>
            </a:pPr>
            <a:endPar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startAt="2"/>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Major marketing push </a:t>
            </a:r>
            <a:r>
              <a:rPr lang="en-GB" sz="1000">
                <a:effectLst/>
                <a:latin typeface="Trebuchet MS" panose="020B0603020202020204" pitchFamily="34" charset="0"/>
                <a:ea typeface="Calibri" panose="020F0502020204030204" pitchFamily="34" charset="0"/>
                <a:cs typeface="Arial" panose="020B0604020202020204" pitchFamily="34" charset="0"/>
              </a:rPr>
              <a:t>(event </a:t>
            </a:r>
            <a:r>
              <a:rPr lang="en-GB" sz="1000">
                <a:latin typeface="Trebuchet MS" panose="020B0603020202020204" pitchFamily="34" charset="0"/>
                <a:ea typeface="Calibri" panose="020F0502020204030204" pitchFamily="34" charset="0"/>
              </a:rPr>
              <a:t>wi</a:t>
            </a:r>
            <a:r>
              <a:rPr lang="en-GB" sz="1000">
                <a:effectLst/>
                <a:latin typeface="Trebuchet MS" panose="020B0603020202020204" pitchFamily="34" charset="0"/>
                <a:ea typeface="Calibri" panose="020F0502020204030204" pitchFamily="34" charset="0"/>
                <a:cs typeface="Arial" panose="020B0604020202020204" pitchFamily="34" charset="0"/>
              </a:rPr>
              <a:t>th Michel </a:t>
            </a:r>
            <a:r>
              <a:rPr lang="en-GB" sz="1000" err="1">
                <a:effectLst/>
                <a:latin typeface="Trebuchet MS" panose="020B0603020202020204" pitchFamily="34" charset="0"/>
                <a:ea typeface="Calibri" panose="020F0502020204030204" pitchFamily="34" charset="0"/>
                <a:cs typeface="Arial" panose="020B0604020202020204" pitchFamily="34" charset="0"/>
              </a:rPr>
              <a:t>Sapin</a:t>
            </a:r>
            <a:r>
              <a:rPr lang="en-GB" sz="1000">
                <a:effectLst/>
                <a:latin typeface="Trebuchet MS" panose="020B0603020202020204" pitchFamily="34" charset="0"/>
                <a:ea typeface="Calibri" panose="020F0502020204030204" pitchFamily="34" charset="0"/>
                <a:cs typeface="Arial" panose="020B0604020202020204" pitchFamily="34" charset="0"/>
              </a:rPr>
              <a:t>, Customer Advisory Boards…) to increase visibility and enhance Altares’ positioning as </a:t>
            </a:r>
            <a:r>
              <a:rPr lang="en-GB" sz="1000">
                <a:latin typeface="Trebuchet MS" panose="020B0603020202020204" pitchFamily="34" charset="0"/>
                <a:ea typeface="Calibri" panose="020F0502020204030204" pitchFamily="34" charset="0"/>
              </a:rPr>
              <a:t>the</a:t>
            </a:r>
            <a:r>
              <a:rPr lang="en-GB" sz="1000">
                <a:effectLst/>
                <a:latin typeface="Trebuchet MS" panose="020B0603020202020204" pitchFamily="34" charset="0"/>
                <a:ea typeface="Calibri" panose="020F0502020204030204" pitchFamily="34" charset="0"/>
                <a:cs typeface="Arial" panose="020B0604020202020204" pitchFamily="34" charset="0"/>
              </a:rPr>
              <a:t>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Compliance expert</a:t>
            </a:r>
          </a:p>
          <a:p>
            <a:pPr lvl="0" algn="just">
              <a:lnSpc>
                <a:spcPct val="107000"/>
              </a:lnSpc>
              <a:spcAft>
                <a:spcPts val="0"/>
              </a:spcAft>
              <a:buClr>
                <a:schemeClr val="tx1"/>
              </a:buClr>
            </a:pPr>
            <a:endParaRPr lang="en-GB" sz="1000">
              <a:latin typeface="Trebuchet MS" panose="020B0603020202020204" pitchFamily="34" charset="0"/>
              <a:ea typeface="Calibri" panose="020F0502020204030204" pitchFamily="34" charset="0"/>
            </a:endParaRPr>
          </a:p>
          <a:p>
            <a:pPr marL="342900" lvl="0" indent="-342900" algn="just">
              <a:lnSpc>
                <a:spcPct val="107000"/>
              </a:lnSpc>
              <a:spcAft>
                <a:spcPts val="0"/>
              </a:spcAft>
              <a:buClr>
                <a:schemeClr val="tx1"/>
              </a:buClr>
              <a:buFont typeface="+mj-lt"/>
              <a:buAutoNum type="arabicPeriod"/>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Clr>
                <a:schemeClr val="tx1"/>
              </a:buClr>
              <a:buFont typeface="+mj-lt"/>
              <a:buAutoNum type="arabicPeriod"/>
            </a:pPr>
            <a:endParaRPr lang="en-GB" sz="1000">
              <a:latin typeface="Trebuchet MS" panose="020B0603020202020204" pitchFamily="34" charset="0"/>
              <a:ea typeface="Calibri" panose="020F0502020204030204" pitchFamily="34" charset="0"/>
            </a:endParaRPr>
          </a:p>
          <a:p>
            <a:pPr marL="228600" indent="-228600" algn="just">
              <a:lnSpc>
                <a:spcPct val="107000"/>
              </a:lnSpc>
              <a:spcAft>
                <a:spcPts val="0"/>
              </a:spcAft>
              <a:buClr>
                <a:schemeClr val="tx1"/>
              </a:buClr>
              <a:buFont typeface="+mj-lt"/>
              <a:buAutoNum type="arabicPeriod" startAt="3"/>
            </a:pPr>
            <a:r>
              <a:rPr lang="en-GB" sz="1000">
                <a:latin typeface="Trebuchet MS" panose="020B0603020202020204" pitchFamily="34" charset="0"/>
              </a:rPr>
              <a:t>Relationship development with </a:t>
            </a:r>
            <a:r>
              <a:rPr lang="en-GB" sz="1000">
                <a:solidFill>
                  <a:schemeClr val="tx2"/>
                </a:solidFill>
                <a:latin typeface="Trebuchet MS" panose="020B0603020202020204" pitchFamily="34" charset="0"/>
              </a:rPr>
              <a:t>professional federations </a:t>
            </a:r>
            <a:r>
              <a:rPr lang="en-GB" sz="1000">
                <a:latin typeface="Trebuchet MS" panose="020B0603020202020204" pitchFamily="34" charset="0"/>
              </a:rPr>
              <a:t>in order to nurture the </a:t>
            </a:r>
            <a:r>
              <a:rPr lang="en-GB" sz="1000">
                <a:solidFill>
                  <a:schemeClr val="tx2"/>
                </a:solidFill>
                <a:latin typeface="Trebuchet MS" panose="020B0603020202020204" pitchFamily="34" charset="0"/>
              </a:rPr>
              <a:t>prescribers' network</a:t>
            </a:r>
          </a:p>
          <a:p>
            <a:pPr lvl="0" algn="just">
              <a:lnSpc>
                <a:spcPct val="107000"/>
              </a:lnSpc>
              <a:spcAft>
                <a:spcPts val="0"/>
              </a:spcAft>
              <a:buClr>
                <a:schemeClr val="tx1"/>
              </a:buClr>
            </a:pP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0"/>
              </a:spcAft>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766867" y="989495"/>
            <a:ext cx="2372267" cy="246221"/>
          </a:xfrm>
          <a:prstGeom prst="rect">
            <a:avLst/>
          </a:prstGeom>
          <a:solidFill>
            <a:schemeClr val="bg1"/>
          </a:solidFill>
        </p:spPr>
        <p:txBody>
          <a:bodyPr wrap="square" lIns="0" rIns="0" rtlCol="0">
            <a:spAutoFit/>
          </a:bodyPr>
          <a:lstStyle/>
          <a:p>
            <a:pPr algn="ctr">
              <a:defRPr/>
            </a:pPr>
            <a:r>
              <a:rPr kumimoji="0" lang="en-GB" sz="1000" b="1" i="1" u="none" strike="noStrike" kern="1200" cap="none" spc="0" normalizeH="0" baseline="0" noProof="0">
                <a:ln>
                  <a:noFill/>
                </a:ln>
                <a:effectLst/>
                <a:uLnTx/>
                <a:uFillTx/>
                <a:latin typeface="Trebuchet MS" panose="020B0603020202020204" pitchFamily="34" charset="0"/>
              </a:rPr>
              <a:t>Growing compliance market  </a:t>
            </a:r>
          </a:p>
        </p:txBody>
      </p:sp>
      <p:sp>
        <p:nvSpPr>
          <p:cNvPr id="33" name="Rectangle 32">
            <a:extLst>
              <a:ext uri="{FF2B5EF4-FFF2-40B4-BE49-F238E27FC236}">
                <a16:creationId xmlns:a16="http://schemas.microsoft.com/office/drawing/2014/main" id="{46269B51-26D3-40B3-A2E1-7033585D2220}"/>
              </a:ext>
            </a:extLst>
          </p:cNvPr>
          <p:cNvSpPr/>
          <p:nvPr/>
        </p:nvSpPr>
        <p:spPr bwMode="auto">
          <a:xfrm>
            <a:off x="330418" y="1462801"/>
            <a:ext cx="6342977" cy="312082"/>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GB" sz="1000" b="1" i="1">
                <a:latin typeface="Trebuchet MS" panose="020B0603020202020204" pitchFamily="34" charset="0"/>
              </a:rPr>
              <a:t>Compliance market estimated revenue in France &amp; Benelux</a:t>
            </a:r>
            <a:r>
              <a:rPr lang="en-GB" sz="1000" b="1" i="1" baseline="30000">
                <a:latin typeface="Trebuchet MS" panose="020B0603020202020204" pitchFamily="34" charset="0"/>
              </a:rPr>
              <a:t>, </a:t>
            </a:r>
            <a:r>
              <a:rPr lang="en-GB" sz="1000" b="1" i="1">
                <a:latin typeface="Trebuchet MS" panose="020B0603020202020204" pitchFamily="34" charset="0"/>
              </a:rPr>
              <a:t>€m, 2017-2025F</a:t>
            </a:r>
            <a:endParaRPr lang="en-GB" sz="1000" b="1" i="1" baseline="30000">
              <a:latin typeface="Trebuchet MS" panose="020B0603020202020204" pitchFamily="34" charset="0"/>
            </a:endParaRPr>
          </a:p>
        </p:txBody>
      </p:sp>
      <p:graphicFrame>
        <p:nvGraphicFramePr>
          <p:cNvPr id="35" name="Chart 131">
            <a:extLst>
              <a:ext uri="{FF2B5EF4-FFF2-40B4-BE49-F238E27FC236}">
                <a16:creationId xmlns:a16="http://schemas.microsoft.com/office/drawing/2014/main" id="{28B071D5-8E79-4885-8170-11C842E8664C}"/>
              </a:ext>
            </a:extLst>
          </p:cNvPr>
          <p:cNvGraphicFramePr/>
          <p:nvPr>
            <p:extLst>
              <p:ext uri="{D42A27DB-BD31-4B8C-83A1-F6EECF244321}">
                <p14:modId xmlns:p14="http://schemas.microsoft.com/office/powerpoint/2010/main" val="4264043024"/>
              </p:ext>
            </p:extLst>
          </p:nvPr>
        </p:nvGraphicFramePr>
        <p:xfrm>
          <a:off x="273000" y="1420954"/>
          <a:ext cx="6342977" cy="4903620"/>
        </p:xfrm>
        <a:graphic>
          <a:graphicData uri="http://schemas.openxmlformats.org/drawingml/2006/chart">
            <c:chart xmlns:c="http://schemas.openxmlformats.org/drawingml/2006/chart" xmlns:r="http://schemas.openxmlformats.org/officeDocument/2006/relationships" r:id="rId14"/>
          </a:graphicData>
        </a:graphic>
      </p:graphicFrame>
      <p:cxnSp>
        <p:nvCxnSpPr>
          <p:cNvPr id="36" name="Straight Connector 133">
            <a:extLst>
              <a:ext uri="{FF2B5EF4-FFF2-40B4-BE49-F238E27FC236}">
                <a16:creationId xmlns:a16="http://schemas.microsoft.com/office/drawing/2014/main" id="{704C2B73-C11B-41AB-AD0A-3F520634020C}"/>
              </a:ext>
            </a:extLst>
          </p:cNvPr>
          <p:cNvCxnSpPr>
            <a:cxnSpLocks/>
          </p:cNvCxnSpPr>
          <p:nvPr>
            <p:custDataLst>
              <p:tags r:id="rId3"/>
            </p:custDataLst>
          </p:nvPr>
        </p:nvCxnSpPr>
        <p:spPr bwMode="auto">
          <a:xfrm flipV="1">
            <a:off x="559806" y="3479210"/>
            <a:ext cx="464229" cy="177614"/>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7" name="Rectangle 36">
            <a:extLst>
              <a:ext uri="{FF2B5EF4-FFF2-40B4-BE49-F238E27FC236}">
                <a16:creationId xmlns:a16="http://schemas.microsoft.com/office/drawing/2014/main" id="{FFCFBF4B-B297-42CD-AF01-0F2B619DAB78}"/>
              </a:ext>
            </a:extLst>
          </p:cNvPr>
          <p:cNvSpPr/>
          <p:nvPr/>
        </p:nvSpPr>
        <p:spPr bwMode="auto">
          <a:xfrm>
            <a:off x="338821" y="3104796"/>
            <a:ext cx="527313" cy="45742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+26% </a:t>
            </a:r>
          </a:p>
        </p:txBody>
      </p:sp>
      <p:cxnSp>
        <p:nvCxnSpPr>
          <p:cNvPr id="38" name="Straight Connector 133">
            <a:extLst>
              <a:ext uri="{FF2B5EF4-FFF2-40B4-BE49-F238E27FC236}">
                <a16:creationId xmlns:a16="http://schemas.microsoft.com/office/drawing/2014/main" id="{4AB189EE-81C9-43E0-A828-E9AA890245BA}"/>
              </a:ext>
            </a:extLst>
          </p:cNvPr>
          <p:cNvCxnSpPr>
            <a:cxnSpLocks/>
          </p:cNvCxnSpPr>
          <p:nvPr>
            <p:custDataLst>
              <p:tags r:id="rId4"/>
            </p:custDataLst>
          </p:nvPr>
        </p:nvCxnSpPr>
        <p:spPr bwMode="auto">
          <a:xfrm flipV="1">
            <a:off x="1049835" y="3252071"/>
            <a:ext cx="751035" cy="22942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39" name="Rectangle 38">
            <a:extLst>
              <a:ext uri="{FF2B5EF4-FFF2-40B4-BE49-F238E27FC236}">
                <a16:creationId xmlns:a16="http://schemas.microsoft.com/office/drawing/2014/main" id="{99E8BA8B-15CC-4D91-BD38-321A1C64E16D}"/>
              </a:ext>
            </a:extLst>
          </p:cNvPr>
          <p:cNvSpPr/>
          <p:nvPr/>
        </p:nvSpPr>
        <p:spPr bwMode="auto">
          <a:xfrm>
            <a:off x="1115657" y="2877657"/>
            <a:ext cx="527313" cy="457423"/>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+21% </a:t>
            </a:r>
          </a:p>
        </p:txBody>
      </p:sp>
      <p:cxnSp>
        <p:nvCxnSpPr>
          <p:cNvPr id="53" name="Straight Connector 133">
            <a:extLst>
              <a:ext uri="{FF2B5EF4-FFF2-40B4-BE49-F238E27FC236}">
                <a16:creationId xmlns:a16="http://schemas.microsoft.com/office/drawing/2014/main" id="{494B04D0-A75B-4C11-B7E9-A3095FFF8A10}"/>
              </a:ext>
            </a:extLst>
          </p:cNvPr>
          <p:cNvCxnSpPr>
            <a:cxnSpLocks/>
          </p:cNvCxnSpPr>
          <p:nvPr>
            <p:custDataLst>
              <p:tags r:id="rId5"/>
            </p:custDataLst>
          </p:nvPr>
        </p:nvCxnSpPr>
        <p:spPr bwMode="auto">
          <a:xfrm flipV="1">
            <a:off x="1842459" y="3018780"/>
            <a:ext cx="751035" cy="22942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4" name="Rectangle 53">
            <a:extLst>
              <a:ext uri="{FF2B5EF4-FFF2-40B4-BE49-F238E27FC236}">
                <a16:creationId xmlns:a16="http://schemas.microsoft.com/office/drawing/2014/main" id="{B3ABAF9E-1740-4923-89B2-48E3F0250F55}"/>
              </a:ext>
            </a:extLst>
          </p:cNvPr>
          <p:cNvSpPr/>
          <p:nvPr/>
        </p:nvSpPr>
        <p:spPr bwMode="auto">
          <a:xfrm>
            <a:off x="1908276" y="2669317"/>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+18% </a:t>
            </a:r>
          </a:p>
        </p:txBody>
      </p:sp>
      <p:cxnSp>
        <p:nvCxnSpPr>
          <p:cNvPr id="55" name="Straight Connector 133">
            <a:extLst>
              <a:ext uri="{FF2B5EF4-FFF2-40B4-BE49-F238E27FC236}">
                <a16:creationId xmlns:a16="http://schemas.microsoft.com/office/drawing/2014/main" id="{0C71CBA3-6E70-4159-B261-3599C450147A}"/>
              </a:ext>
            </a:extLst>
          </p:cNvPr>
          <p:cNvCxnSpPr>
            <a:cxnSpLocks/>
          </p:cNvCxnSpPr>
          <p:nvPr>
            <p:custDataLst>
              <p:tags r:id="rId6"/>
            </p:custDataLst>
          </p:nvPr>
        </p:nvCxnSpPr>
        <p:spPr bwMode="auto">
          <a:xfrm flipV="1">
            <a:off x="2606197" y="2807204"/>
            <a:ext cx="751035" cy="22942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6" name="Rectangle 55">
            <a:extLst>
              <a:ext uri="{FF2B5EF4-FFF2-40B4-BE49-F238E27FC236}">
                <a16:creationId xmlns:a16="http://schemas.microsoft.com/office/drawing/2014/main" id="{40ACE58A-06ED-4F44-8157-57709BE9391C}"/>
              </a:ext>
            </a:extLst>
          </p:cNvPr>
          <p:cNvSpPr/>
          <p:nvPr/>
        </p:nvSpPr>
        <p:spPr bwMode="auto">
          <a:xfrm>
            <a:off x="2574362" y="2505915"/>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+15% </a:t>
            </a:r>
          </a:p>
        </p:txBody>
      </p:sp>
      <p:cxnSp>
        <p:nvCxnSpPr>
          <p:cNvPr id="57" name="Straight Connector 133">
            <a:extLst>
              <a:ext uri="{FF2B5EF4-FFF2-40B4-BE49-F238E27FC236}">
                <a16:creationId xmlns:a16="http://schemas.microsoft.com/office/drawing/2014/main" id="{D03E4ED2-E971-419F-BE84-3EF2A014A2D1}"/>
              </a:ext>
            </a:extLst>
          </p:cNvPr>
          <p:cNvCxnSpPr>
            <a:cxnSpLocks/>
          </p:cNvCxnSpPr>
          <p:nvPr>
            <p:custDataLst>
              <p:tags r:id="rId7"/>
            </p:custDataLst>
          </p:nvPr>
        </p:nvCxnSpPr>
        <p:spPr bwMode="auto">
          <a:xfrm flipV="1">
            <a:off x="3369157" y="2600156"/>
            <a:ext cx="751035" cy="22942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58" name="Rectangle 57">
            <a:extLst>
              <a:ext uri="{FF2B5EF4-FFF2-40B4-BE49-F238E27FC236}">
                <a16:creationId xmlns:a16="http://schemas.microsoft.com/office/drawing/2014/main" id="{7E11E29B-5DD9-40FA-A0FC-96F844D91BCE}"/>
              </a:ext>
            </a:extLst>
          </p:cNvPr>
          <p:cNvSpPr/>
          <p:nvPr/>
        </p:nvSpPr>
        <p:spPr bwMode="auto">
          <a:xfrm>
            <a:off x="3337322" y="2298867"/>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+13% </a:t>
            </a:r>
          </a:p>
        </p:txBody>
      </p:sp>
      <p:cxnSp>
        <p:nvCxnSpPr>
          <p:cNvPr id="59" name="Straight Connector 133">
            <a:extLst>
              <a:ext uri="{FF2B5EF4-FFF2-40B4-BE49-F238E27FC236}">
                <a16:creationId xmlns:a16="http://schemas.microsoft.com/office/drawing/2014/main" id="{2FC2262D-D527-4080-83B6-CA95247B38F2}"/>
              </a:ext>
            </a:extLst>
          </p:cNvPr>
          <p:cNvCxnSpPr>
            <a:cxnSpLocks/>
          </p:cNvCxnSpPr>
          <p:nvPr>
            <p:custDataLst>
              <p:tags r:id="rId8"/>
            </p:custDataLst>
          </p:nvPr>
        </p:nvCxnSpPr>
        <p:spPr bwMode="auto">
          <a:xfrm flipV="1">
            <a:off x="4120192" y="2423851"/>
            <a:ext cx="665669" cy="176305"/>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5" name="Rectangle 64">
            <a:extLst>
              <a:ext uri="{FF2B5EF4-FFF2-40B4-BE49-F238E27FC236}">
                <a16:creationId xmlns:a16="http://schemas.microsoft.com/office/drawing/2014/main" id="{30B6E9F2-DB16-4FA5-BB16-2026361A6DD6}"/>
              </a:ext>
            </a:extLst>
          </p:cNvPr>
          <p:cNvSpPr/>
          <p:nvPr/>
        </p:nvSpPr>
        <p:spPr bwMode="auto">
          <a:xfrm>
            <a:off x="4070840" y="2091046"/>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+11% </a:t>
            </a:r>
          </a:p>
        </p:txBody>
      </p:sp>
      <p:cxnSp>
        <p:nvCxnSpPr>
          <p:cNvPr id="66" name="Straight Connector 133">
            <a:extLst>
              <a:ext uri="{FF2B5EF4-FFF2-40B4-BE49-F238E27FC236}">
                <a16:creationId xmlns:a16="http://schemas.microsoft.com/office/drawing/2014/main" id="{53C43108-B8A6-4D1E-9FE9-FE7C27B80347}"/>
              </a:ext>
            </a:extLst>
          </p:cNvPr>
          <p:cNvCxnSpPr>
            <a:cxnSpLocks/>
          </p:cNvCxnSpPr>
          <p:nvPr>
            <p:custDataLst>
              <p:tags r:id="rId9"/>
            </p:custDataLst>
          </p:nvPr>
        </p:nvCxnSpPr>
        <p:spPr bwMode="auto">
          <a:xfrm flipV="1">
            <a:off x="4810166" y="2253439"/>
            <a:ext cx="741211" cy="17041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7" name="Rectangle 66">
            <a:extLst>
              <a:ext uri="{FF2B5EF4-FFF2-40B4-BE49-F238E27FC236}">
                <a16:creationId xmlns:a16="http://schemas.microsoft.com/office/drawing/2014/main" id="{3AB6F1A1-AB2E-467B-8143-B7D7E4E59248}"/>
              </a:ext>
            </a:extLst>
          </p:cNvPr>
          <p:cNvSpPr/>
          <p:nvPr/>
        </p:nvSpPr>
        <p:spPr bwMode="auto">
          <a:xfrm>
            <a:off x="4830916" y="1873716"/>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+10% </a:t>
            </a:r>
          </a:p>
        </p:txBody>
      </p:sp>
      <p:cxnSp>
        <p:nvCxnSpPr>
          <p:cNvPr id="68" name="Straight Connector 133">
            <a:extLst>
              <a:ext uri="{FF2B5EF4-FFF2-40B4-BE49-F238E27FC236}">
                <a16:creationId xmlns:a16="http://schemas.microsoft.com/office/drawing/2014/main" id="{930C56AE-5AC4-4304-9EB3-21D213F9317A}"/>
              </a:ext>
            </a:extLst>
          </p:cNvPr>
          <p:cNvCxnSpPr>
            <a:cxnSpLocks/>
          </p:cNvCxnSpPr>
          <p:nvPr>
            <p:custDataLst>
              <p:tags r:id="rId10"/>
            </p:custDataLst>
          </p:nvPr>
        </p:nvCxnSpPr>
        <p:spPr bwMode="auto">
          <a:xfrm flipV="1">
            <a:off x="5521527" y="2037528"/>
            <a:ext cx="696777" cy="232662"/>
          </a:xfrm>
          <a:prstGeom prst="line">
            <a:avLst/>
          </a:prstGeom>
          <a:solidFill>
            <a:schemeClr val="accent1"/>
          </a:solidFill>
          <a:ln w="9525" cap="flat" cmpd="sng" algn="ctr">
            <a:solidFill>
              <a:schemeClr val="tx1"/>
            </a:solidFill>
            <a:prstDash val="dash"/>
            <a:round/>
            <a:headEnd type="none" w="med" len="med"/>
            <a:tailEnd type="triangle"/>
          </a:ln>
          <a:effectLst/>
        </p:spPr>
      </p:cxnSp>
      <p:sp>
        <p:nvSpPr>
          <p:cNvPr id="69" name="Rectangle 68">
            <a:extLst>
              <a:ext uri="{FF2B5EF4-FFF2-40B4-BE49-F238E27FC236}">
                <a16:creationId xmlns:a16="http://schemas.microsoft.com/office/drawing/2014/main" id="{DCCE8BF1-3257-4641-94E0-4B4E1A6914F8}"/>
              </a:ext>
            </a:extLst>
          </p:cNvPr>
          <p:cNvSpPr/>
          <p:nvPr/>
        </p:nvSpPr>
        <p:spPr bwMode="auto">
          <a:xfrm>
            <a:off x="5474892" y="1799615"/>
            <a:ext cx="527313" cy="499252"/>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+8% </a:t>
            </a:r>
          </a:p>
        </p:txBody>
      </p:sp>
      <p:pic>
        <p:nvPicPr>
          <p:cNvPr id="70" name="Image 69">
            <a:extLst>
              <a:ext uri="{FF2B5EF4-FFF2-40B4-BE49-F238E27FC236}">
                <a16:creationId xmlns:a16="http://schemas.microsoft.com/office/drawing/2014/main" id="{C47A45D4-AA2B-41FF-9AB3-33D620C91890}"/>
              </a:ext>
            </a:extLst>
          </p:cNvPr>
          <p:cNvPicPr>
            <a:picLocks noChangeAspect="1"/>
          </p:cNvPicPr>
          <p:nvPr/>
        </p:nvPicPr>
        <p:blipFill rotWithShape="1">
          <a:blip r:embed="rId15"/>
          <a:srcRect l="-1" r="2954" b="59890"/>
          <a:stretch/>
        </p:blipFill>
        <p:spPr>
          <a:xfrm>
            <a:off x="7890923" y="4886086"/>
            <a:ext cx="1315815" cy="370250"/>
          </a:xfrm>
          <a:prstGeom prst="rect">
            <a:avLst/>
          </a:prstGeom>
          <a:ln>
            <a:solidFill>
              <a:schemeClr val="tx1">
                <a:lumMod val="20000"/>
                <a:lumOff val="80000"/>
              </a:schemeClr>
            </a:solidFill>
          </a:ln>
          <a:effectLst>
            <a:outerShdw blurRad="50800" dist="38100" dir="2700000" algn="tl" rotWithShape="0">
              <a:prstClr val="black">
                <a:alpha val="40000"/>
              </a:prstClr>
            </a:outerShdw>
          </a:effectLst>
        </p:spPr>
      </p:pic>
      <p:pic>
        <p:nvPicPr>
          <p:cNvPr id="75" name="Picture 16" descr="RÃ©sultat de recherche d'images pour &quot;federation expert comptables&quot;">
            <a:extLst>
              <a:ext uri="{FF2B5EF4-FFF2-40B4-BE49-F238E27FC236}">
                <a16:creationId xmlns:a16="http://schemas.microsoft.com/office/drawing/2014/main" id="{9A161023-38EB-4C3C-85DE-A6974F493BC9}"/>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1379" y="6076495"/>
            <a:ext cx="1256855" cy="1657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RÃ©sultat de recherche d'images pour &quot;pwc&quot;">
            <a:extLst>
              <a:ext uri="{FF2B5EF4-FFF2-40B4-BE49-F238E27FC236}">
                <a16:creationId xmlns:a16="http://schemas.microsoft.com/office/drawing/2014/main" id="{29D92E16-C9BF-4350-A68C-3BF04BD13B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73371" y="6005155"/>
            <a:ext cx="420712" cy="31941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RÃ©sultat de recherche d'images pour &quot;kpmg&quot;">
            <a:extLst>
              <a:ext uri="{FF2B5EF4-FFF2-40B4-BE49-F238E27FC236}">
                <a16:creationId xmlns:a16="http://schemas.microsoft.com/office/drawing/2014/main" id="{4F5F8040-B6E0-498C-89A3-5EE8CCC097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36582" y="5898018"/>
            <a:ext cx="548182" cy="227100"/>
          </a:xfrm>
          <a:prstGeom prst="rect">
            <a:avLst/>
          </a:prstGeom>
          <a:noFill/>
          <a:extLst>
            <a:ext uri="{909E8E84-426E-40DD-AFC4-6F175D3DCCD1}">
              <a14:hiddenFill xmlns:a14="http://schemas.microsoft.com/office/drawing/2010/main">
                <a:solidFill>
                  <a:srgbClr val="FFFFFF"/>
                </a:solidFill>
              </a14:hiddenFill>
            </a:ext>
          </a:extLst>
        </p:spPr>
      </p:pic>
      <p:pic>
        <p:nvPicPr>
          <p:cNvPr id="161794" name="Picture 2" descr="FIGEC Logo">
            <a:extLst>
              <a:ext uri="{FF2B5EF4-FFF2-40B4-BE49-F238E27FC236}">
                <a16:creationId xmlns:a16="http://schemas.microsoft.com/office/drawing/2014/main" id="{1E7CF55D-AAED-4527-9A40-8DAA2FC354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5413" y="6149163"/>
            <a:ext cx="715627" cy="186063"/>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e 51">
            <a:extLst>
              <a:ext uri="{FF2B5EF4-FFF2-40B4-BE49-F238E27FC236}">
                <a16:creationId xmlns:a16="http://schemas.microsoft.com/office/drawing/2014/main" id="{F956AC6F-1998-41AC-BDA2-8862BAD0660F}"/>
              </a:ext>
            </a:extLst>
          </p:cNvPr>
          <p:cNvGrpSpPr/>
          <p:nvPr/>
        </p:nvGrpSpPr>
        <p:grpSpPr>
          <a:xfrm>
            <a:off x="8448150" y="-11528"/>
            <a:ext cx="1435548" cy="588143"/>
            <a:chOff x="8448150" y="-11528"/>
            <a:chExt cx="1435548" cy="588143"/>
          </a:xfrm>
        </p:grpSpPr>
        <p:sp>
          <p:nvSpPr>
            <p:cNvPr id="60" name="Rectangle : coins arrondis 199">
              <a:extLst>
                <a:ext uri="{FF2B5EF4-FFF2-40B4-BE49-F238E27FC236}">
                  <a16:creationId xmlns:a16="http://schemas.microsoft.com/office/drawing/2014/main" id="{50674A6F-C517-40B3-8381-D56EAA8F4609}"/>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1" name="Rectangle : coins arrondis 200">
              <a:extLst>
                <a:ext uri="{FF2B5EF4-FFF2-40B4-BE49-F238E27FC236}">
                  <a16:creationId xmlns:a16="http://schemas.microsoft.com/office/drawing/2014/main" id="{405EA8FB-9CD5-4515-A1D0-0BE5749CEDF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2" name="Rectangle : coins arrondis 201">
              <a:extLst>
                <a:ext uri="{FF2B5EF4-FFF2-40B4-BE49-F238E27FC236}">
                  <a16:creationId xmlns:a16="http://schemas.microsoft.com/office/drawing/2014/main" id="{86CF89CB-176D-409C-A000-38E291010E12}"/>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ZoneTexte 18">
              <a:extLst>
                <a:ext uri="{FF2B5EF4-FFF2-40B4-BE49-F238E27FC236}">
                  <a16:creationId xmlns:a16="http://schemas.microsoft.com/office/drawing/2014/main" id="{9E261DAB-2F1C-481B-B5D2-AF9101002AF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64" name="Graphique 128" descr="Jauge">
              <a:extLst>
                <a:ext uri="{FF2B5EF4-FFF2-40B4-BE49-F238E27FC236}">
                  <a16:creationId xmlns:a16="http://schemas.microsoft.com/office/drawing/2014/main" id="{11DFB025-CF24-48B7-B5F8-A18E308A9A4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53764" y="187516"/>
              <a:ext cx="234953" cy="218224"/>
            </a:xfrm>
            <a:prstGeom prst="rect">
              <a:avLst/>
            </a:prstGeom>
            <a:effectLst/>
          </p:spPr>
        </p:pic>
        <p:pic>
          <p:nvPicPr>
            <p:cNvPr id="71" name="Graphique 90" descr="Poignée de main">
              <a:extLst>
                <a:ext uri="{FF2B5EF4-FFF2-40B4-BE49-F238E27FC236}">
                  <a16:creationId xmlns:a16="http://schemas.microsoft.com/office/drawing/2014/main" id="{9616E28E-D55A-4CD3-9617-A097345F38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0868" y="152880"/>
              <a:ext cx="256313" cy="287496"/>
            </a:xfrm>
            <a:prstGeom prst="rect">
              <a:avLst/>
            </a:prstGeom>
            <a:effectLst/>
          </p:spPr>
        </p:pic>
        <p:pic>
          <p:nvPicPr>
            <p:cNvPr id="72" name="Graphique 74" descr="Mégaphone">
              <a:extLst>
                <a:ext uri="{FF2B5EF4-FFF2-40B4-BE49-F238E27FC236}">
                  <a16:creationId xmlns:a16="http://schemas.microsoft.com/office/drawing/2014/main" id="{2FABBFEC-7429-48EB-A849-3F323D67232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89331" y="181519"/>
              <a:ext cx="233011" cy="216420"/>
            </a:xfrm>
            <a:prstGeom prst="rect">
              <a:avLst/>
            </a:prstGeom>
            <a:effectLst/>
          </p:spPr>
        </p:pic>
        <p:pic>
          <p:nvPicPr>
            <p:cNvPr id="73" name="Picture 2" descr="Drapeau France">
              <a:extLst>
                <a:ext uri="{FF2B5EF4-FFF2-40B4-BE49-F238E27FC236}">
                  <a16:creationId xmlns:a16="http://schemas.microsoft.com/office/drawing/2014/main" id="{7ED09F58-6052-4C2D-BD88-6B4122AF6756}"/>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4" name="ZoneTexte 73">
              <a:extLst>
                <a:ext uri="{FF2B5EF4-FFF2-40B4-BE49-F238E27FC236}">
                  <a16:creationId xmlns:a16="http://schemas.microsoft.com/office/drawing/2014/main" id="{4AB47363-9070-4444-B243-7EC6BDE785F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76" name="Picture 2" descr="5 ft x 3 ft 150 x 90 cm-DRAPEAU BELGE Belgique 100% Polyester ...">
            <a:extLst>
              <a:ext uri="{FF2B5EF4-FFF2-40B4-BE49-F238E27FC236}">
                <a16:creationId xmlns:a16="http://schemas.microsoft.com/office/drawing/2014/main" id="{CDD5AF55-88A7-40F3-A1CA-9D3640D294F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 1" descr="Drapeau des Pays-Bas — Wikipédia">
            <a:extLst>
              <a:ext uri="{FF2B5EF4-FFF2-40B4-BE49-F238E27FC236}">
                <a16:creationId xmlns:a16="http://schemas.microsoft.com/office/drawing/2014/main" id="{56B5D03B-948E-411F-BD8A-2C7B1DF288A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2" descr="Drapeau du Luxembourg">
            <a:extLst>
              <a:ext uri="{FF2B5EF4-FFF2-40B4-BE49-F238E27FC236}">
                <a16:creationId xmlns:a16="http://schemas.microsoft.com/office/drawing/2014/main" id="{95B4D155-FC01-4770-B94D-A586A76CC6D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17247448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295071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676664" y="147600"/>
            <a:ext cx="7797689" cy="684000"/>
          </a:xfrm>
        </p:spPr>
        <p:txBody>
          <a:bodyPr vert="horz"/>
          <a:lstStyle/>
          <a:p>
            <a:r>
              <a:rPr lang="en-GB">
                <a:latin typeface="Trebuchet MS" pitchFamily="34" charset="0"/>
              </a:rPr>
              <a:t>Altares p</a:t>
            </a:r>
            <a:r>
              <a:rPr lang="en-GB" sz="1600">
                <a:latin typeface="Trebuchet MS" pitchFamily="34" charset="0"/>
              </a:rPr>
              <a:t>roprietary flagship product (</a:t>
            </a:r>
            <a:r>
              <a:rPr lang="en-GB" sz="1600" err="1">
                <a:latin typeface="Trebuchet MS" pitchFamily="34" charset="0"/>
              </a:rPr>
              <a:t>indueD</a:t>
            </a:r>
            <a:r>
              <a:rPr lang="en-GB" sz="1600">
                <a:latin typeface="Trebuchet MS" pitchFamily="34" charset="0"/>
              </a:rPr>
              <a:t>) will benefit from a </a:t>
            </a:r>
            <a:r>
              <a:rPr lang="en-GB" sz="1600">
                <a:solidFill>
                  <a:schemeClr val="tx2"/>
                </a:solidFill>
                <a:latin typeface="Trebuchet MS" pitchFamily="34" charset="0"/>
              </a:rPr>
              <a:t>strong momentum </a:t>
            </a:r>
            <a:r>
              <a:rPr lang="en-GB" sz="1600">
                <a:latin typeface="Trebuchet MS" pitchFamily="34" charset="0"/>
              </a:rPr>
              <a:t>in the market thanks to </a:t>
            </a:r>
            <a:r>
              <a:rPr lang="en-GB" sz="1600">
                <a:solidFill>
                  <a:schemeClr val="tx2"/>
                </a:solidFill>
                <a:latin typeface="Trebuchet MS" pitchFamily="34" charset="0"/>
              </a:rPr>
              <a:t>significant investments </a:t>
            </a:r>
            <a:r>
              <a:rPr lang="en-GB">
                <a:latin typeface="Trebuchet MS" pitchFamily="34" charset="0"/>
              </a:rPr>
              <a:t>i</a:t>
            </a:r>
            <a:r>
              <a:rPr lang="en-GB" sz="1600">
                <a:latin typeface="Trebuchet MS" pitchFamily="34" charset="0"/>
              </a:rPr>
              <a:t>n the product</a:t>
            </a:r>
            <a:br>
              <a:rPr lang="en-GB" sz="1600">
                <a:solidFill>
                  <a:schemeClr val="tx2"/>
                </a:solidFill>
                <a:latin typeface="Trebuchet MS" pitchFamily="34" charset="0"/>
              </a:rPr>
            </a:br>
            <a:endParaRPr lang="en-GB" sz="160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15" name="Groupe 14">
            <a:extLst>
              <a:ext uri="{FF2B5EF4-FFF2-40B4-BE49-F238E27FC236}">
                <a16:creationId xmlns:a16="http://schemas.microsoft.com/office/drawing/2014/main" id="{C88EAA25-C61C-4E24-AB02-2694B4B3F4B9}"/>
              </a:ext>
            </a:extLst>
          </p:cNvPr>
          <p:cNvGrpSpPr/>
          <p:nvPr/>
        </p:nvGrpSpPr>
        <p:grpSpPr>
          <a:xfrm>
            <a:off x="362696" y="193605"/>
            <a:ext cx="222565" cy="277000"/>
            <a:chOff x="3409503" y="1194238"/>
            <a:chExt cx="269305" cy="368686"/>
          </a:xfrm>
        </p:grpSpPr>
        <p:sp>
          <p:nvSpPr>
            <p:cNvPr id="16" name="Ellipse 15">
              <a:extLst>
                <a:ext uri="{FF2B5EF4-FFF2-40B4-BE49-F238E27FC236}">
                  <a16:creationId xmlns:a16="http://schemas.microsoft.com/office/drawing/2014/main" id="{C559AF43-BD4F-4D4D-B32D-CC291C49FEA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7" name="ZoneTexte 16">
              <a:extLst>
                <a:ext uri="{FF2B5EF4-FFF2-40B4-BE49-F238E27FC236}">
                  <a16:creationId xmlns:a16="http://schemas.microsoft.com/office/drawing/2014/main" id="{85D65150-60A3-4C47-88CD-107E3DDF8567}"/>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6309884"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 name="Rectangle 20">
            <a:extLst>
              <a:ext uri="{FF2B5EF4-FFF2-40B4-BE49-F238E27FC236}">
                <a16:creationId xmlns:a16="http://schemas.microsoft.com/office/drawing/2014/main" id="{F639CB13-89E0-4076-8B02-146C16F07D20}"/>
              </a:ext>
            </a:extLst>
          </p:cNvPr>
          <p:cNvSpPr/>
          <p:nvPr/>
        </p:nvSpPr>
        <p:spPr bwMode="auto">
          <a:xfrm>
            <a:off x="6593316" y="1232547"/>
            <a:ext cx="3200381" cy="516224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err="1">
                <a:latin typeface="Trebuchet MS" panose="020B0603020202020204" pitchFamily="34" charset="0"/>
                <a:ea typeface="Calibri" panose="020F0502020204030204" pitchFamily="34" charset="0"/>
              </a:rPr>
              <a:t>indueD</a:t>
            </a:r>
            <a:r>
              <a:rPr lang="en-GB" sz="1000">
                <a:latin typeface="Trebuchet MS" panose="020B0603020202020204" pitchFamily="34" charset="0"/>
                <a:ea typeface="Calibri" panose="020F0502020204030204" pitchFamily="34" charset="0"/>
              </a:rPr>
              <a:t> increasing sales can be explained by:</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228600" lvl="0" indent="-228600">
              <a:lnSpc>
                <a:spcPct val="107000"/>
              </a:lnSpc>
              <a:spcAft>
                <a:spcPts val="600"/>
              </a:spcAft>
              <a:buFont typeface="Arial" panose="020B0604020202020204" pitchFamily="34" charset="0"/>
              <a:buChar char="•"/>
            </a:pPr>
            <a:r>
              <a:rPr lang="en-GB" sz="1000" err="1">
                <a:latin typeface="Trebuchet MS" panose="020B0603020202020204" pitchFamily="34" charset="0"/>
                <a:ea typeface="Calibri" panose="020F0502020204030204" pitchFamily="34" charset="0"/>
              </a:rPr>
              <a:t>indueD</a:t>
            </a:r>
            <a:r>
              <a:rPr lang="en-GB" sz="1000">
                <a:latin typeface="Trebuchet MS" panose="020B0603020202020204" pitchFamily="34" charset="0"/>
                <a:ea typeface="Calibri" panose="020F0502020204030204" pitchFamily="34" charset="0"/>
              </a:rPr>
              <a:t> product development which will include:</a:t>
            </a:r>
          </a:p>
          <a:p>
            <a:pPr marL="800100" lvl="1" indent="-342900">
              <a:lnSpc>
                <a:spcPct val="107000"/>
              </a:lnSpc>
              <a:spcAft>
                <a:spcPts val="600"/>
              </a:spcAft>
              <a:buClr>
                <a:schemeClr val="tx1"/>
              </a:buClr>
              <a:buFont typeface="Courier New" panose="02070309020205020404" pitchFamily="49" charset="0"/>
              <a:buChar char="o"/>
            </a:pPr>
            <a:r>
              <a:rPr lang="en-GB" sz="1000">
                <a:latin typeface="Trebuchet MS" panose="020B0603020202020204" pitchFamily="34" charset="0"/>
                <a:ea typeface="Calibri" panose="020F0502020204030204" pitchFamily="34" charset="0"/>
              </a:rPr>
              <a:t>New </a:t>
            </a:r>
            <a:r>
              <a:rPr lang="en-GB" sz="1000">
                <a:solidFill>
                  <a:schemeClr val="tx2"/>
                </a:solidFill>
                <a:latin typeface="Trebuchet MS" panose="020B0603020202020204" pitchFamily="34" charset="0"/>
                <a:ea typeface="Calibri" panose="020F0502020204030204" pitchFamily="34" charset="0"/>
              </a:rPr>
              <a:t>modern functionalities </a:t>
            </a:r>
            <a:r>
              <a:rPr lang="en-GB" sz="1000">
                <a:latin typeface="Trebuchet MS" panose="020B0603020202020204" pitchFamily="34" charset="0"/>
                <a:ea typeface="Calibri" panose="020F0502020204030204" pitchFamily="34" charset="0"/>
              </a:rPr>
              <a:t>(e.g., </a:t>
            </a:r>
            <a:r>
              <a:rPr lang="en-GB" sz="1000" err="1">
                <a:latin typeface="Trebuchet MS" panose="020B0603020202020204" pitchFamily="34" charset="0"/>
                <a:ea typeface="Calibri" panose="020F0502020204030204" pitchFamily="34" charset="0"/>
              </a:rPr>
              <a:t>inPortal</a:t>
            </a:r>
            <a:r>
              <a:rPr lang="en-GB" sz="1000">
                <a:latin typeface="Trebuchet MS" panose="020B0603020202020204" pitchFamily="34" charset="0"/>
                <a:ea typeface="Calibri" panose="020F0502020204030204" pitchFamily="34" charset="0"/>
              </a:rPr>
              <a:t>, email monitoring alerts, document library)</a:t>
            </a:r>
          </a:p>
          <a:p>
            <a:pPr marL="800100" lvl="1" indent="-342900">
              <a:lnSpc>
                <a:spcPct val="107000"/>
              </a:lnSpc>
              <a:spcAft>
                <a:spcPts val="6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Greater UX</a:t>
            </a:r>
          </a:p>
          <a:p>
            <a:pPr marL="800100" lvl="1" indent="-342900">
              <a:lnSpc>
                <a:spcPct val="107000"/>
              </a:lnSpc>
              <a:spcAft>
                <a:spcPts val="600"/>
              </a:spcAft>
              <a:buClr>
                <a:schemeClr val="tx1"/>
              </a:buClr>
              <a:buFont typeface="Courier New" panose="02070309020205020404" pitchFamily="49" charset="0"/>
              <a:buChar char="o"/>
            </a:pPr>
            <a:r>
              <a:rPr lang="en-GB" sz="1000">
                <a:solidFill>
                  <a:schemeClr val="tx2"/>
                </a:solidFill>
                <a:latin typeface="Trebuchet MS" panose="020B0603020202020204" pitchFamily="34" charset="0"/>
                <a:ea typeface="Calibri" panose="020F0502020204030204" pitchFamily="34" charset="0"/>
              </a:rPr>
              <a:t>Extended customer target </a:t>
            </a:r>
            <a:r>
              <a:rPr lang="en-GB" sz="1000">
                <a:latin typeface="Trebuchet MS" panose="020B0603020202020204" pitchFamily="34" charset="0"/>
                <a:ea typeface="Calibri" panose="020F0502020204030204" pitchFamily="34" charset="0"/>
              </a:rPr>
              <a:t>(mid-sized companies)</a:t>
            </a:r>
          </a:p>
          <a:p>
            <a:pPr marL="342900" lvl="0" indent="-342900">
              <a:lnSpc>
                <a:spcPct val="107000"/>
              </a:lnSpc>
              <a:spcAft>
                <a:spcPts val="600"/>
              </a:spcAft>
              <a:buFont typeface="Arial" panose="020B0604020202020204" pitchFamily="34" charset="0"/>
              <a:buChar char="•"/>
            </a:pPr>
            <a:r>
              <a:rPr lang="en-GB" sz="1000" err="1">
                <a:latin typeface="Trebuchet MS" panose="020B0603020202020204" pitchFamily="34" charset="0"/>
                <a:ea typeface="Calibri" panose="020F0502020204030204" pitchFamily="34" charset="0"/>
              </a:rPr>
              <a:t>i</a:t>
            </a:r>
            <a:r>
              <a:rPr lang="en-GB" sz="1000" err="1">
                <a:effectLst/>
                <a:latin typeface="Trebuchet MS" panose="020B0603020202020204" pitchFamily="34" charset="0"/>
                <a:ea typeface="Calibri" panose="020F0502020204030204" pitchFamily="34" charset="0"/>
                <a:cs typeface="Arial" panose="020B0604020202020204" pitchFamily="34" charset="0"/>
              </a:rPr>
              <a:t>ndueD</a:t>
            </a:r>
            <a:r>
              <a:rPr lang="en-GB" sz="1000">
                <a:effectLst/>
                <a:latin typeface="Trebuchet MS" panose="020B0603020202020204" pitchFamily="34" charset="0"/>
                <a:ea typeface="Calibri" panose="020F0502020204030204" pitchFamily="34" charset="0"/>
                <a:cs typeface="Arial" panose="020B0604020202020204" pitchFamily="34" charset="0"/>
              </a:rPr>
              <a:t> </a:t>
            </a:r>
            <a:r>
              <a:rPr lang="en-GB" sz="1000">
                <a:latin typeface="Trebuchet MS" panose="020B0603020202020204" pitchFamily="34" charset="0"/>
                <a:ea typeface="Calibri" panose="020F0502020204030204" pitchFamily="34" charset="0"/>
              </a:rPr>
              <a:t>is</a:t>
            </a:r>
            <a:r>
              <a:rPr lang="en-GB" sz="1000">
                <a:effectLst/>
                <a:latin typeface="Trebuchet MS" panose="020B0603020202020204" pitchFamily="34" charset="0"/>
                <a:ea typeface="Calibri" panose="020F0502020204030204" pitchFamily="34" charset="0"/>
                <a:cs typeface="Arial" panose="020B0604020202020204" pitchFamily="34" charset="0"/>
              </a:rPr>
              <a:t> the only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solution in the market offering </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DowJones</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Acuris</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and </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Refinitv</a:t>
            </a:r>
            <a:r>
              <a:rPr lang="en-GB" sz="1000">
                <a:effectLst/>
                <a:latin typeface="Trebuchet MS" panose="020B0603020202020204" pitchFamily="34" charset="0"/>
                <a:ea typeface="Calibri" panose="020F0502020204030204" pitchFamily="34" charset="0"/>
                <a:cs typeface="Arial" panose="020B0604020202020204" pitchFamily="34" charset="0"/>
              </a:rPr>
              <a:t> (2021)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screening in the same platform</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742950" lvl="1" indent="-285750">
              <a:lnSpc>
                <a:spcPct val="107000"/>
              </a:lnSpc>
              <a:spcAft>
                <a:spcPts val="600"/>
              </a:spcAft>
              <a:buFont typeface="Courier New" panose="02070309020205020404" pitchFamily="49" charset="0"/>
              <a:buChar char="o"/>
            </a:pPr>
            <a:r>
              <a:rPr lang="en-GB" sz="1000">
                <a:effectLst/>
                <a:latin typeface="Trebuchet MS" panose="020B0603020202020204" pitchFamily="34" charset="0"/>
                <a:ea typeface="Calibri" panose="020F0502020204030204" pitchFamily="34" charset="0"/>
                <a:cs typeface="Arial" panose="020B0604020202020204" pitchFamily="34" charset="0"/>
              </a:rPr>
              <a:t>Integration of adverse media providers based on </a:t>
            </a:r>
            <a:r>
              <a:rPr lang="en-GB" sz="1000" err="1">
                <a:solidFill>
                  <a:schemeClr val="tx2"/>
                </a:solidFill>
                <a:effectLst/>
                <a:latin typeface="Trebuchet MS" panose="020B0603020202020204" pitchFamily="34" charset="0"/>
                <a:ea typeface="Calibri" panose="020F0502020204030204" pitchFamily="34" charset="0"/>
                <a:cs typeface="Arial" panose="020B0604020202020204" pitchFamily="34" charset="0"/>
              </a:rPr>
              <a:t>Neterium’s</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 API</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buClr>
                <a:schemeClr val="tx1"/>
              </a:buClr>
            </a:pPr>
            <a:endPar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buClr>
                <a:schemeClr val="tx1"/>
              </a:buClr>
            </a:pPr>
            <a:r>
              <a:rPr lang="en-GB" sz="1000">
                <a:effectLst/>
                <a:latin typeface="Trebuchet MS" panose="020B0603020202020204" pitchFamily="34" charset="0"/>
                <a:ea typeface="Calibri" panose="020F0502020204030204" pitchFamily="34" charset="0"/>
                <a:cs typeface="Arial" panose="020B0604020202020204" pitchFamily="34" charset="0"/>
              </a:rPr>
              <a:t>Besides,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new solutions </a:t>
            </a:r>
            <a:r>
              <a:rPr lang="en-GB" sz="1000">
                <a:latin typeface="Trebuchet MS" panose="020B0603020202020204" pitchFamily="34" charset="0"/>
                <a:ea typeface="Calibri" panose="020F0502020204030204" pitchFamily="34" charset="0"/>
              </a:rPr>
              <a:t>will</a:t>
            </a:r>
            <a:r>
              <a:rPr lang="en-GB" sz="1000">
                <a:effectLst/>
                <a:latin typeface="Trebuchet MS" panose="020B0603020202020204" pitchFamily="34" charset="0"/>
                <a:ea typeface="Calibri" panose="020F0502020204030204" pitchFamily="34" charset="0"/>
                <a:cs typeface="Arial" panose="020B0604020202020204" pitchFamily="34" charset="0"/>
              </a:rPr>
              <a:t> combine:</a:t>
            </a:r>
          </a:p>
          <a:p>
            <a:pPr marL="171450" lvl="0" indent="-171450">
              <a:lnSpc>
                <a:spcPct val="107000"/>
              </a:lnSpc>
              <a:spcAft>
                <a:spcPts val="600"/>
              </a:spcAft>
              <a:buClr>
                <a:schemeClr val="tx1"/>
              </a:buClr>
              <a:buFont typeface="Arial" panose="020B0604020202020204" pitchFamily="34" charset="0"/>
              <a:buChar char="•"/>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Risk and compliance data</a:t>
            </a:r>
            <a:r>
              <a:rPr lang="en-GB" sz="1000">
                <a:effectLst/>
                <a:latin typeface="Trebuchet MS" panose="020B0603020202020204" pitchFamily="34" charset="0"/>
                <a:ea typeface="Calibri" panose="020F0502020204030204" pitchFamily="34" charset="0"/>
                <a:cs typeface="Arial" panose="020B0604020202020204" pitchFamily="34" charset="0"/>
              </a:rPr>
              <a:t>: Business Add-On, Direct+, SMART… </a:t>
            </a:r>
            <a:r>
              <a:rPr lang="en-GB" sz="1000" i="1">
                <a:effectLst/>
                <a:latin typeface="Trebuchet MS" panose="020B0603020202020204" pitchFamily="34" charset="0"/>
                <a:ea typeface="Calibri" panose="020F0502020204030204" pitchFamily="34" charset="0"/>
                <a:cs typeface="Arial" panose="020B0604020202020204" pitchFamily="34" charset="0"/>
              </a:rPr>
              <a:t>(see risk part of the BP assessment)</a:t>
            </a:r>
          </a:p>
          <a:p>
            <a:pPr marL="171450" lvl="0" indent="-171450">
              <a:lnSpc>
                <a:spcPct val="107000"/>
              </a:lnSpc>
              <a:spcAft>
                <a:spcPts val="600"/>
              </a:spcAft>
              <a:buClr>
                <a:schemeClr val="tx1"/>
              </a:buClr>
              <a:buFont typeface="Arial" panose="020B0604020202020204" pitchFamily="34" charset="0"/>
              <a:buChar char="•"/>
            </a:pP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ESG and compliance dat</a:t>
            </a:r>
            <a:r>
              <a:rPr lang="en-GB" sz="1000">
                <a:solidFill>
                  <a:schemeClr val="tx2"/>
                </a:solidFill>
                <a:latin typeface="Trebuchet MS" panose="020B0603020202020204" pitchFamily="34" charset="0"/>
                <a:ea typeface="Calibri" panose="020F0502020204030204" pitchFamily="34" charset="0"/>
              </a:rPr>
              <a:t>a</a:t>
            </a:r>
            <a:r>
              <a:rPr lang="en-GB" sz="1000">
                <a:latin typeface="Trebuchet MS" panose="020B0603020202020204" pitchFamily="34" charset="0"/>
                <a:ea typeface="Calibri" panose="020F0502020204030204" pitchFamily="34" charset="0"/>
              </a:rPr>
              <a:t> (partnership with </a:t>
            </a:r>
            <a:r>
              <a:rPr lang="en-GB" sz="1000" err="1">
                <a:solidFill>
                  <a:schemeClr val="tx2"/>
                </a:solidFill>
                <a:latin typeface="Trebuchet MS" panose="020B0603020202020204" pitchFamily="34" charset="0"/>
                <a:ea typeface="Calibri" panose="020F0502020204030204" pitchFamily="34" charset="0"/>
              </a:rPr>
              <a:t>Ecovadis</a:t>
            </a:r>
            <a:r>
              <a:rPr lang="en-GB" sz="1000">
                <a:latin typeface="Trebuchet MS" panose="020B0603020202020204" pitchFamily="34" charset="0"/>
                <a:ea typeface="Calibri" panose="020F0502020204030204" pitchFamily="34" charset="0"/>
              </a:rPr>
              <a:t> has been concluded and will be effective in the product in 2021 Q2)</a:t>
            </a: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3374257" y="978303"/>
            <a:ext cx="3157487" cy="246221"/>
          </a:xfrm>
          <a:prstGeom prst="rect">
            <a:avLst/>
          </a:prstGeom>
          <a:solidFill>
            <a:schemeClr val="bg1"/>
          </a:solidFill>
        </p:spPr>
        <p:txBody>
          <a:bodyPr wrap="square" lIns="0" rIns="0" rtlCol="0">
            <a:spAutoFit/>
          </a:bodyPr>
          <a:lstStyle/>
          <a:p>
            <a:pPr algn="ctr">
              <a:defRPr/>
            </a:pPr>
            <a:r>
              <a:rPr kumimoji="0" lang="en-GB" sz="1000" u="none" strike="noStrike" kern="1200" cap="none" spc="0" normalizeH="0" baseline="0" noProof="0" err="1">
                <a:ln>
                  <a:noFill/>
                </a:ln>
                <a:effectLst/>
                <a:uLnTx/>
                <a:uFillTx/>
                <a:latin typeface="Trebuchet MS" panose="020B0603020202020204" pitchFamily="34" charset="0"/>
              </a:rPr>
              <a:t>indueD</a:t>
            </a:r>
            <a:r>
              <a:rPr kumimoji="0" lang="en-GB" sz="1000" u="none" strike="noStrike" kern="1200" cap="none" spc="0" normalizeH="0" baseline="0" noProof="0">
                <a:ln>
                  <a:noFill/>
                </a:ln>
                <a:effectLst/>
                <a:uLnTx/>
                <a:uFillTx/>
                <a:latin typeface="Trebuchet MS" panose="020B0603020202020204" pitchFamily="34" charset="0"/>
              </a:rPr>
              <a:t> sales evolution</a:t>
            </a:r>
          </a:p>
        </p:txBody>
      </p:sp>
      <p:sp>
        <p:nvSpPr>
          <p:cNvPr id="60" name="Rectangle 59">
            <a:extLst>
              <a:ext uri="{FF2B5EF4-FFF2-40B4-BE49-F238E27FC236}">
                <a16:creationId xmlns:a16="http://schemas.microsoft.com/office/drawing/2014/main" id="{034CE4F4-ED95-4249-9782-2E5568B3C099}"/>
              </a:ext>
            </a:extLst>
          </p:cNvPr>
          <p:cNvSpPr/>
          <p:nvPr/>
        </p:nvSpPr>
        <p:spPr bwMode="auto">
          <a:xfrm>
            <a:off x="559805" y="1388746"/>
            <a:ext cx="4465122" cy="25468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rPr>
              <a:t>Evolution of </a:t>
            </a:r>
            <a:r>
              <a:rPr kumimoji="0" lang="en-GB" sz="1000" b="1" i="1" u="none" strike="noStrike" kern="1200" cap="none" spc="0" normalizeH="0" baseline="0" noProof="0" err="1">
                <a:ln>
                  <a:noFill/>
                </a:ln>
                <a:effectLst/>
                <a:uLnTx/>
                <a:uFillTx/>
                <a:latin typeface="Trebuchet MS" panose="020B0603020202020204" pitchFamily="34" charset="0"/>
              </a:rPr>
              <a:t>indueD</a:t>
            </a:r>
            <a:r>
              <a:rPr kumimoji="0" lang="en-GB" sz="1000" b="1" i="1" u="none" strike="noStrike" kern="1200" cap="none" spc="0" normalizeH="0" baseline="0" noProof="0">
                <a:ln>
                  <a:noFill/>
                </a:ln>
                <a:effectLst/>
                <a:uLnTx/>
                <a:uFillTx/>
                <a:latin typeface="Trebuchet MS" panose="020B0603020202020204" pitchFamily="34" charset="0"/>
              </a:rPr>
              <a:t> billings in France and bookings in Benelux (in €m)</a:t>
            </a:r>
          </a:p>
        </p:txBody>
      </p:sp>
      <p:grpSp>
        <p:nvGrpSpPr>
          <p:cNvPr id="34" name="Groupe 33">
            <a:extLst>
              <a:ext uri="{FF2B5EF4-FFF2-40B4-BE49-F238E27FC236}">
                <a16:creationId xmlns:a16="http://schemas.microsoft.com/office/drawing/2014/main" id="{27B49955-F8F8-48A9-91A7-5E17E9599208}"/>
              </a:ext>
            </a:extLst>
          </p:cNvPr>
          <p:cNvGrpSpPr/>
          <p:nvPr/>
        </p:nvGrpSpPr>
        <p:grpSpPr>
          <a:xfrm>
            <a:off x="8448150" y="-11528"/>
            <a:ext cx="1435548" cy="588143"/>
            <a:chOff x="8448150" y="-11528"/>
            <a:chExt cx="1435548" cy="588143"/>
          </a:xfrm>
        </p:grpSpPr>
        <p:sp>
          <p:nvSpPr>
            <p:cNvPr id="35" name="Rectangle : coins arrondis 199">
              <a:extLst>
                <a:ext uri="{FF2B5EF4-FFF2-40B4-BE49-F238E27FC236}">
                  <a16:creationId xmlns:a16="http://schemas.microsoft.com/office/drawing/2014/main" id="{C7912980-D54A-419A-B789-D4AF96FBB0EA}"/>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53D52A2F-EF4C-4833-A10B-85B24EE640E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13749025-7E67-432D-91A7-73E219EB3765}"/>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9D3A787F-FA9C-4946-ABD1-1A9E17DC068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F874D6D5-E289-49CB-B838-2416654BA7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2" name="Graphique 90" descr="Poignée de main">
              <a:extLst>
                <a:ext uri="{FF2B5EF4-FFF2-40B4-BE49-F238E27FC236}">
                  <a16:creationId xmlns:a16="http://schemas.microsoft.com/office/drawing/2014/main" id="{1F4A2F78-F12E-4D81-9E04-022970D698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3" name="Graphique 74" descr="Mégaphone">
              <a:extLst>
                <a:ext uri="{FF2B5EF4-FFF2-40B4-BE49-F238E27FC236}">
                  <a16:creationId xmlns:a16="http://schemas.microsoft.com/office/drawing/2014/main" id="{4F4077AA-88B4-4B26-883B-EDA9510611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4" name="Picture 2" descr="Drapeau France">
              <a:extLst>
                <a:ext uri="{FF2B5EF4-FFF2-40B4-BE49-F238E27FC236}">
                  <a16:creationId xmlns:a16="http://schemas.microsoft.com/office/drawing/2014/main" id="{BD28956D-F426-4685-996C-54A42E05510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5" name="ZoneTexte 54">
              <a:extLst>
                <a:ext uri="{FF2B5EF4-FFF2-40B4-BE49-F238E27FC236}">
                  <a16:creationId xmlns:a16="http://schemas.microsoft.com/office/drawing/2014/main" id="{84D087BB-259A-46EF-BB5E-2B51602602F1}"/>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56" name="Picture 2" descr="5 ft x 3 ft 150 x 90 cm-DRAPEAU BELGE Belgique 100% Polyester ...">
            <a:extLst>
              <a:ext uri="{FF2B5EF4-FFF2-40B4-BE49-F238E27FC236}">
                <a16:creationId xmlns:a16="http://schemas.microsoft.com/office/drawing/2014/main" id="{C6BA994C-824F-4E23-ADE6-FCA4A1F4797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7" name="Picture 2 - 1" descr="Drapeau des Pays-Bas — Wikipédia">
            <a:extLst>
              <a:ext uri="{FF2B5EF4-FFF2-40B4-BE49-F238E27FC236}">
                <a16:creationId xmlns:a16="http://schemas.microsoft.com/office/drawing/2014/main" id="{2640E40A-606C-4EAE-9D00-102B42C328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8" name="Picture 2 - 2" descr="Drapeau du Luxembourg">
            <a:extLst>
              <a:ext uri="{FF2B5EF4-FFF2-40B4-BE49-F238E27FC236}">
                <a16:creationId xmlns:a16="http://schemas.microsoft.com/office/drawing/2014/main" id="{6F294E51-B712-4DC2-8329-023A6FFBB4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graphicFrame>
        <p:nvGraphicFramePr>
          <p:cNvPr id="6" name="Chart 5">
            <a:extLst>
              <a:ext uri="{FF2B5EF4-FFF2-40B4-BE49-F238E27FC236}">
                <a16:creationId xmlns:a16="http://schemas.microsoft.com/office/drawing/2014/main" id="{69E8FD57-5E5E-49B7-AC17-02E835797456}"/>
              </a:ext>
            </a:extLst>
          </p:cNvPr>
          <p:cNvGraphicFramePr/>
          <p:nvPr>
            <p:extLst>
              <p:ext uri="{D42A27DB-BD31-4B8C-83A1-F6EECF244321}">
                <p14:modId xmlns:p14="http://schemas.microsoft.com/office/powerpoint/2010/main" val="989913639"/>
              </p:ext>
            </p:extLst>
          </p:nvPr>
        </p:nvGraphicFramePr>
        <p:xfrm>
          <a:off x="570933" y="1689684"/>
          <a:ext cx="5372667" cy="4705104"/>
        </p:xfrm>
        <a:graphic>
          <a:graphicData uri="http://schemas.openxmlformats.org/drawingml/2006/chart">
            <c:chart xmlns:c="http://schemas.openxmlformats.org/drawingml/2006/chart" xmlns:r="http://schemas.openxmlformats.org/officeDocument/2006/relationships" r:id="rId16"/>
          </a:graphicData>
        </a:graphic>
      </p:graphicFrame>
      <p:pic>
        <p:nvPicPr>
          <p:cNvPr id="7" name="Picture 6">
            <a:extLst>
              <a:ext uri="{FF2B5EF4-FFF2-40B4-BE49-F238E27FC236}">
                <a16:creationId xmlns:a16="http://schemas.microsoft.com/office/drawing/2014/main" id="{1262B313-0BE0-4BE4-B287-C6BAC9A7618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84612" y="5997525"/>
            <a:ext cx="1050455" cy="189576"/>
          </a:xfrm>
          <a:prstGeom prst="rect">
            <a:avLst/>
          </a:prstGeom>
        </p:spPr>
      </p:pic>
    </p:spTree>
    <p:extLst>
      <p:ext uri="{BB962C8B-B14F-4D97-AF65-F5344CB8AC3E}">
        <p14:creationId xmlns:p14="http://schemas.microsoft.com/office/powerpoint/2010/main" val="258019759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6E7185-0511-46A6-8411-1EF2288CEE4B}"/>
              </a:ext>
            </a:extLst>
          </p:cNvPr>
          <p:cNvSpPr/>
          <p:nvPr/>
        </p:nvSpPr>
        <p:spPr bwMode="auto">
          <a:xfrm>
            <a:off x="2199083" y="1553117"/>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55311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8863588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E9F69890-93CD-42C8-AF8E-3B09E823893F}"/>
              </a:ext>
            </a:extLst>
          </p:cNvPr>
          <p:cNvGraphicFramePr>
            <a:graphicFrameLocks noChangeAspect="1"/>
          </p:cNvGraphicFramePr>
          <p:nvPr>
            <p:custDataLst>
              <p:tags r:id="rId1"/>
            </p:custDataLst>
            <p:extLst>
              <p:ext uri="{D42A27DB-BD31-4B8C-83A1-F6EECF244321}">
                <p14:modId xmlns:p14="http://schemas.microsoft.com/office/powerpoint/2010/main" val="3329304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4" name="Object 23" hidden="1">
                        <a:extLst>
                          <a:ext uri="{FF2B5EF4-FFF2-40B4-BE49-F238E27FC236}">
                            <a16:creationId xmlns:a16="http://schemas.microsoft.com/office/drawing/2014/main" id="{E9F69890-93CD-42C8-AF8E-3B09E82389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014BA6F2-CB83-4EEA-943B-44AAD74DC19E}"/>
              </a:ext>
            </a:extLst>
          </p:cNvPr>
          <p:cNvSpPr>
            <a:spLocks noGrp="1"/>
          </p:cNvSpPr>
          <p:nvPr>
            <p:ph type="title"/>
          </p:nvPr>
        </p:nvSpPr>
        <p:spPr>
          <a:xfrm>
            <a:off x="165600" y="147600"/>
            <a:ext cx="8308337" cy="684000"/>
          </a:xfrm>
        </p:spPr>
        <p:txBody>
          <a:bodyPr vert="horz"/>
          <a:lstStyle/>
          <a:p>
            <a:r>
              <a:rPr lang="en-GB"/>
              <a:t>Regarding the</a:t>
            </a:r>
            <a:r>
              <a:rPr lang="en-GB">
                <a:solidFill>
                  <a:schemeClr val="tx2"/>
                </a:solidFill>
              </a:rPr>
              <a:t> B2B Marketing line of business</a:t>
            </a:r>
            <a:r>
              <a:rPr lang="en-GB"/>
              <a:t>, </a:t>
            </a:r>
            <a:r>
              <a:rPr lang="en-GB" err="1"/>
              <a:t>Altares</a:t>
            </a:r>
            <a:r>
              <a:rPr lang="en-GB"/>
              <a:t>’ top-down business plan forecasts a </a:t>
            </a:r>
            <a:r>
              <a:rPr lang="en-GB">
                <a:solidFill>
                  <a:schemeClr val="tx2"/>
                </a:solidFill>
              </a:rPr>
              <a:t>+8.8% 20-25 CAGR for France </a:t>
            </a:r>
            <a:r>
              <a:rPr lang="en-GB"/>
              <a:t>and a </a:t>
            </a:r>
            <a:r>
              <a:rPr lang="en-GB">
                <a:solidFill>
                  <a:schemeClr val="tx2"/>
                </a:solidFill>
              </a:rPr>
              <a:t>+9.8% 20-25 CAGR for Benelux </a:t>
            </a:r>
            <a:endParaRPr lang="en-GB"/>
          </a:p>
        </p:txBody>
      </p:sp>
      <p:sp>
        <p:nvSpPr>
          <p:cNvPr id="3" name="Espace réservé du texte 2">
            <a:extLst>
              <a:ext uri="{FF2B5EF4-FFF2-40B4-BE49-F238E27FC236}">
                <a16:creationId xmlns:a16="http://schemas.microsoft.com/office/drawing/2014/main" id="{B761333B-C0DC-434B-9BE5-B8B7B127CF9C}"/>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sp>
        <p:nvSpPr>
          <p:cNvPr id="4" name="Rectangle 3">
            <a:extLst>
              <a:ext uri="{FF2B5EF4-FFF2-40B4-BE49-F238E27FC236}">
                <a16:creationId xmlns:a16="http://schemas.microsoft.com/office/drawing/2014/main" id="{C1BA20A8-7A9D-42AD-A1DE-555081790348}"/>
              </a:ext>
            </a:extLst>
          </p:cNvPr>
          <p:cNvSpPr/>
          <p:nvPr/>
        </p:nvSpPr>
        <p:spPr bwMode="auto">
          <a:xfrm>
            <a:off x="5630520" y="1353206"/>
            <a:ext cx="3780000" cy="509008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1200"/>
              </a:spcBef>
              <a:buClr>
                <a:schemeClr val="tx1"/>
              </a:buClr>
            </a:pPr>
            <a:r>
              <a:rPr lang="en-GB" sz="1100" b="1">
                <a:solidFill>
                  <a:schemeClr val="tx2"/>
                </a:solidFill>
                <a:latin typeface="Trebuchet MS" panose="020B0603020202020204" pitchFamily="34" charset="0"/>
              </a:rPr>
              <a:t>Key growth drivers</a:t>
            </a:r>
          </a:p>
          <a:p>
            <a:pPr marL="0" lvl="1" algn="ctr">
              <a:spcBef>
                <a:spcPts val="1200"/>
              </a:spcBef>
              <a:buClr>
                <a:schemeClr val="tx1"/>
              </a:buClr>
            </a:pPr>
            <a:endParaRPr lang="en-GB" sz="1100" b="1">
              <a:latin typeface="Trebuchet MS" pitchFamily="34" charset="0"/>
            </a:endParaRPr>
          </a:p>
          <a:p>
            <a:pPr marL="228600" lvl="1" indent="-228600">
              <a:spcBef>
                <a:spcPts val="1200"/>
              </a:spcBef>
              <a:buClr>
                <a:schemeClr val="tx1"/>
              </a:buClr>
              <a:buFont typeface="Arial" panose="020B0604020202020204" pitchFamily="34" charset="0"/>
              <a:buChar char="•"/>
            </a:pPr>
            <a:r>
              <a:rPr lang="en-GB" sz="1100">
                <a:latin typeface="Trebuchet MS" panose="020B0603020202020204" pitchFamily="34" charset="0"/>
              </a:rPr>
              <a:t>Ongoing </a:t>
            </a:r>
            <a:r>
              <a:rPr lang="en-GB" sz="1100">
                <a:solidFill>
                  <a:schemeClr val="tx2"/>
                </a:solidFill>
                <a:latin typeface="Trebuchet MS" panose="020B0603020202020204" pitchFamily="34" charset="0"/>
              </a:rPr>
              <a:t>product harmonization </a:t>
            </a:r>
            <a:r>
              <a:rPr lang="en-GB" sz="1100">
                <a:latin typeface="Trebuchet MS" panose="020B0603020202020204" pitchFamily="34" charset="0"/>
              </a:rPr>
              <a:t>and new </a:t>
            </a:r>
            <a:r>
              <a:rPr lang="en-GB" sz="1100">
                <a:solidFill>
                  <a:schemeClr val="tx2"/>
                </a:solidFill>
                <a:latin typeface="Trebuchet MS" panose="020B0603020202020204" pitchFamily="34" charset="0"/>
              </a:rPr>
              <a:t>go-to-market </a:t>
            </a:r>
            <a:r>
              <a:rPr lang="en-GB" sz="1100">
                <a:latin typeface="Trebuchet MS" panose="020B0603020202020204" pitchFamily="34" charset="0"/>
              </a:rPr>
              <a:t>strategy</a:t>
            </a:r>
          </a:p>
          <a:p>
            <a:pPr marL="228600" lvl="1" indent="-228600">
              <a:spcBef>
                <a:spcPts val="1200"/>
              </a:spcBef>
              <a:buClr>
                <a:schemeClr val="tx1"/>
              </a:buClr>
              <a:buFont typeface="Arial" panose="020B0604020202020204" pitchFamily="34" charset="0"/>
              <a:buChar char="•"/>
            </a:pPr>
            <a:r>
              <a:rPr lang="en-GB" sz="1100">
                <a:solidFill>
                  <a:schemeClr val="tx2"/>
                </a:solidFill>
                <a:latin typeface="Trebuchet MS" panose="020B0603020202020204" pitchFamily="34" charset="0"/>
              </a:rPr>
              <a:t>Data enrichment </a:t>
            </a:r>
            <a:r>
              <a:rPr lang="en-GB" sz="1100">
                <a:latin typeface="Trebuchet MS" panose="020B0603020202020204" pitchFamily="34" charset="0"/>
              </a:rPr>
              <a:t>of the products</a:t>
            </a:r>
          </a:p>
          <a:p>
            <a:pPr marL="228600" lvl="1" indent="-228600">
              <a:spcBef>
                <a:spcPts val="1200"/>
              </a:spcBef>
              <a:buClr>
                <a:schemeClr val="tx1"/>
              </a:buClr>
              <a:buFont typeface="Arial" panose="020B0604020202020204" pitchFamily="34" charset="0"/>
              <a:buChar char="•"/>
            </a:pPr>
            <a:r>
              <a:rPr lang="en-GB" sz="1100">
                <a:latin typeface="Trebuchet MS" panose="020B0603020202020204" pitchFamily="34" charset="0"/>
              </a:rPr>
              <a:t>Enhanced targeting enabled by </a:t>
            </a:r>
            <a:r>
              <a:rPr lang="en-GB" sz="1100">
                <a:solidFill>
                  <a:schemeClr val="tx2"/>
                </a:solidFill>
                <a:latin typeface="Trebuchet MS" panose="020B0603020202020204" pitchFamily="34" charset="0"/>
              </a:rPr>
              <a:t>artificial intelligence </a:t>
            </a:r>
            <a:r>
              <a:rPr lang="en-GB" sz="1100">
                <a:latin typeface="Trebuchet MS" panose="020B0603020202020204" pitchFamily="34" charset="0"/>
              </a:rPr>
              <a:t>and increased </a:t>
            </a:r>
            <a:r>
              <a:rPr lang="en-GB" sz="1100">
                <a:solidFill>
                  <a:schemeClr val="tx2"/>
                </a:solidFill>
                <a:latin typeface="Trebuchet MS" panose="020B0603020202020204" pitchFamily="34" charset="0"/>
              </a:rPr>
              <a:t>integration</a:t>
            </a:r>
          </a:p>
          <a:p>
            <a:pPr marL="228600" lvl="1" indent="-228600">
              <a:spcBef>
                <a:spcPts val="1200"/>
              </a:spcBef>
              <a:buClr>
                <a:schemeClr val="tx1"/>
              </a:buClr>
              <a:buFont typeface="Arial" panose="020B0604020202020204" pitchFamily="34" charset="0"/>
              <a:buChar char="•"/>
            </a:pPr>
            <a:r>
              <a:rPr lang="en-GB" sz="1100">
                <a:solidFill>
                  <a:schemeClr val="tx2"/>
                </a:solidFill>
                <a:cs typeface="Arial"/>
              </a:rPr>
              <a:t>Platform strategy </a:t>
            </a:r>
            <a:r>
              <a:rPr lang="en-GB" sz="1100">
                <a:cs typeface="Arial"/>
              </a:rPr>
              <a:t>consolidating targeting and activation of B2B audience</a:t>
            </a:r>
          </a:p>
          <a:p>
            <a:pPr marL="228600" lvl="1" indent="-228600">
              <a:spcBef>
                <a:spcPts val="1200"/>
              </a:spcBef>
              <a:buClr>
                <a:schemeClr val="tx1"/>
              </a:buClr>
              <a:buFont typeface="+mj-lt"/>
              <a:buAutoNum type="arabicPeriod"/>
            </a:pPr>
            <a:endParaRPr lang="en-GB" sz="1100">
              <a:latin typeface="Trebuchet MS" pitchFamily="34" charset="0"/>
            </a:endParaRPr>
          </a:p>
        </p:txBody>
      </p:sp>
      <p:grpSp>
        <p:nvGrpSpPr>
          <p:cNvPr id="5" name="Groupe 4">
            <a:extLst>
              <a:ext uri="{FF2B5EF4-FFF2-40B4-BE49-F238E27FC236}">
                <a16:creationId xmlns:a16="http://schemas.microsoft.com/office/drawing/2014/main" id="{B69442EC-AAA0-4969-8353-7A4572BBD4EE}"/>
              </a:ext>
            </a:extLst>
          </p:cNvPr>
          <p:cNvGrpSpPr/>
          <p:nvPr/>
        </p:nvGrpSpPr>
        <p:grpSpPr>
          <a:xfrm>
            <a:off x="5667606" y="2012698"/>
            <a:ext cx="222565" cy="277000"/>
            <a:chOff x="3409503" y="1194238"/>
            <a:chExt cx="269305" cy="368686"/>
          </a:xfrm>
        </p:grpSpPr>
        <p:sp>
          <p:nvSpPr>
            <p:cNvPr id="6" name="Ellipse 5">
              <a:extLst>
                <a:ext uri="{FF2B5EF4-FFF2-40B4-BE49-F238E27FC236}">
                  <a16:creationId xmlns:a16="http://schemas.microsoft.com/office/drawing/2014/main" id="{EDF3BBC9-2CE6-4750-A656-72EDFD80A5A3}"/>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4AEFBC29-06B9-4C8F-837B-024126FE58C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8" name="Groupe 7">
            <a:extLst>
              <a:ext uri="{FF2B5EF4-FFF2-40B4-BE49-F238E27FC236}">
                <a16:creationId xmlns:a16="http://schemas.microsoft.com/office/drawing/2014/main" id="{7DD43912-A88D-4F9F-9B9D-A3EB821407EF}"/>
              </a:ext>
            </a:extLst>
          </p:cNvPr>
          <p:cNvGrpSpPr/>
          <p:nvPr/>
        </p:nvGrpSpPr>
        <p:grpSpPr>
          <a:xfrm>
            <a:off x="5667605" y="2476516"/>
            <a:ext cx="222565" cy="277000"/>
            <a:chOff x="3409503" y="1194238"/>
            <a:chExt cx="269305" cy="368684"/>
          </a:xfrm>
        </p:grpSpPr>
        <p:sp>
          <p:nvSpPr>
            <p:cNvPr id="9" name="Ellipse 8">
              <a:extLst>
                <a:ext uri="{FF2B5EF4-FFF2-40B4-BE49-F238E27FC236}">
                  <a16:creationId xmlns:a16="http://schemas.microsoft.com/office/drawing/2014/main" id="{9E94EE41-FF19-4A2F-826F-DB9C7C822510}"/>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0" name="ZoneTexte 9">
              <a:extLst>
                <a:ext uri="{FF2B5EF4-FFF2-40B4-BE49-F238E27FC236}">
                  <a16:creationId xmlns:a16="http://schemas.microsoft.com/office/drawing/2014/main" id="{570A2097-D373-4F9C-842F-97AC743C942A}"/>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11" name="Groupe 10">
            <a:extLst>
              <a:ext uri="{FF2B5EF4-FFF2-40B4-BE49-F238E27FC236}">
                <a16:creationId xmlns:a16="http://schemas.microsoft.com/office/drawing/2014/main" id="{6CAAC916-BFD9-49B8-9BE0-C0F99822E279}"/>
              </a:ext>
            </a:extLst>
          </p:cNvPr>
          <p:cNvGrpSpPr/>
          <p:nvPr/>
        </p:nvGrpSpPr>
        <p:grpSpPr>
          <a:xfrm>
            <a:off x="5677000" y="2807757"/>
            <a:ext cx="222565" cy="277000"/>
            <a:chOff x="3409503" y="1194238"/>
            <a:chExt cx="269305" cy="368684"/>
          </a:xfrm>
        </p:grpSpPr>
        <p:sp>
          <p:nvSpPr>
            <p:cNvPr id="12" name="Ellipse 11">
              <a:extLst>
                <a:ext uri="{FF2B5EF4-FFF2-40B4-BE49-F238E27FC236}">
                  <a16:creationId xmlns:a16="http://schemas.microsoft.com/office/drawing/2014/main" id="{185544A4-DA5B-46FB-B3FA-7CEACB0B334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3" name="ZoneTexte 12">
              <a:extLst>
                <a:ext uri="{FF2B5EF4-FFF2-40B4-BE49-F238E27FC236}">
                  <a16:creationId xmlns:a16="http://schemas.microsoft.com/office/drawing/2014/main" id="{43022A9E-248E-4CE0-98C9-ADAF0ADBEC4B}"/>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14" name="Groupe 13">
            <a:extLst>
              <a:ext uri="{FF2B5EF4-FFF2-40B4-BE49-F238E27FC236}">
                <a16:creationId xmlns:a16="http://schemas.microsoft.com/office/drawing/2014/main" id="{1E90C7AE-A2FF-4E3A-B130-F409A5ECB5AD}"/>
              </a:ext>
            </a:extLst>
          </p:cNvPr>
          <p:cNvGrpSpPr/>
          <p:nvPr/>
        </p:nvGrpSpPr>
        <p:grpSpPr>
          <a:xfrm>
            <a:off x="5676999" y="3299957"/>
            <a:ext cx="222565" cy="277000"/>
            <a:chOff x="3409503" y="1194238"/>
            <a:chExt cx="269305" cy="368684"/>
          </a:xfrm>
        </p:grpSpPr>
        <p:sp>
          <p:nvSpPr>
            <p:cNvPr id="15" name="Ellipse 14">
              <a:extLst>
                <a:ext uri="{FF2B5EF4-FFF2-40B4-BE49-F238E27FC236}">
                  <a16:creationId xmlns:a16="http://schemas.microsoft.com/office/drawing/2014/main" id="{50DCA49A-0FC1-4971-8B12-40178E8CD8D4}"/>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6" name="ZoneTexte 15">
              <a:extLst>
                <a:ext uri="{FF2B5EF4-FFF2-40B4-BE49-F238E27FC236}">
                  <a16:creationId xmlns:a16="http://schemas.microsoft.com/office/drawing/2014/main" id="{173B7F6A-24C5-4CD1-BB7D-6A33CCF57B96}"/>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125" name="Groupe 124">
            <a:extLst>
              <a:ext uri="{FF2B5EF4-FFF2-40B4-BE49-F238E27FC236}">
                <a16:creationId xmlns:a16="http://schemas.microsoft.com/office/drawing/2014/main" id="{3406DACB-8099-4A33-9172-FB0FD9DE5FB9}"/>
              </a:ext>
            </a:extLst>
          </p:cNvPr>
          <p:cNvGrpSpPr/>
          <p:nvPr/>
        </p:nvGrpSpPr>
        <p:grpSpPr>
          <a:xfrm>
            <a:off x="8448150" y="-11528"/>
            <a:ext cx="1435548" cy="588143"/>
            <a:chOff x="8448150" y="-11528"/>
            <a:chExt cx="1435548" cy="588143"/>
          </a:xfrm>
        </p:grpSpPr>
        <p:sp>
          <p:nvSpPr>
            <p:cNvPr id="126" name="Rectangle : coins arrondis 199">
              <a:extLst>
                <a:ext uri="{FF2B5EF4-FFF2-40B4-BE49-F238E27FC236}">
                  <a16:creationId xmlns:a16="http://schemas.microsoft.com/office/drawing/2014/main" id="{4669124C-3BA7-4796-A2F4-26F9DC45107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Rectangle : coins arrondis 200">
              <a:extLst>
                <a:ext uri="{FF2B5EF4-FFF2-40B4-BE49-F238E27FC236}">
                  <a16:creationId xmlns:a16="http://schemas.microsoft.com/office/drawing/2014/main" id="{CBE07CC2-14F0-4C29-A8E7-C10E4B909D9E}"/>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Rectangle : coins arrondis 201">
              <a:extLst>
                <a:ext uri="{FF2B5EF4-FFF2-40B4-BE49-F238E27FC236}">
                  <a16:creationId xmlns:a16="http://schemas.microsoft.com/office/drawing/2014/main" id="{1FD0DE62-807E-4057-9CA1-A7A3265AE23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9" name="ZoneTexte 18">
              <a:extLst>
                <a:ext uri="{FF2B5EF4-FFF2-40B4-BE49-F238E27FC236}">
                  <a16:creationId xmlns:a16="http://schemas.microsoft.com/office/drawing/2014/main" id="{FEFC7434-12FC-4FA8-9ADC-B1465666B87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0" name="Graphique 128" descr="Jauge">
              <a:extLst>
                <a:ext uri="{FF2B5EF4-FFF2-40B4-BE49-F238E27FC236}">
                  <a16:creationId xmlns:a16="http://schemas.microsoft.com/office/drawing/2014/main" id="{FEE47A5C-C8A8-4807-82EC-CC37324304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131" name="Graphique 90" descr="Poignée de main">
              <a:extLst>
                <a:ext uri="{FF2B5EF4-FFF2-40B4-BE49-F238E27FC236}">
                  <a16:creationId xmlns:a16="http://schemas.microsoft.com/office/drawing/2014/main" id="{C87C3D89-696B-4654-A1E1-256235D9D5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132" name="Graphique 74" descr="Mégaphone">
              <a:extLst>
                <a:ext uri="{FF2B5EF4-FFF2-40B4-BE49-F238E27FC236}">
                  <a16:creationId xmlns:a16="http://schemas.microsoft.com/office/drawing/2014/main" id="{8CB2C5F5-12D1-4EDE-8DD1-28B98702A2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33" name="Picture 2" descr="Drapeau France">
              <a:extLst>
                <a:ext uri="{FF2B5EF4-FFF2-40B4-BE49-F238E27FC236}">
                  <a16:creationId xmlns:a16="http://schemas.microsoft.com/office/drawing/2014/main" id="{CDAFCE37-A438-4CF6-9986-0B6DBED1653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4" name="ZoneTexte 133">
              <a:extLst>
                <a:ext uri="{FF2B5EF4-FFF2-40B4-BE49-F238E27FC236}">
                  <a16:creationId xmlns:a16="http://schemas.microsoft.com/office/drawing/2014/main" id="{2AD51B11-C1EB-4F8A-8749-82185F7F3DE2}"/>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135" name="Picture 2" descr="5 ft x 3 ft 150 x 90 cm-DRAPEAU BELGE Belgique 100% Polyester ...">
            <a:extLst>
              <a:ext uri="{FF2B5EF4-FFF2-40B4-BE49-F238E27FC236}">
                <a16:creationId xmlns:a16="http://schemas.microsoft.com/office/drawing/2014/main" id="{BB253A0F-AFBB-4F5D-8D55-669832AD3D0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6" name="Picture 2 - 1" descr="Drapeau des Pays-Bas — Wikipédia">
            <a:extLst>
              <a:ext uri="{FF2B5EF4-FFF2-40B4-BE49-F238E27FC236}">
                <a16:creationId xmlns:a16="http://schemas.microsoft.com/office/drawing/2014/main" id="{AED448B3-6D87-4ADD-80F7-70A3B127DA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7" name="Picture 2 - 2" descr="Drapeau du Luxembourg">
            <a:extLst>
              <a:ext uri="{FF2B5EF4-FFF2-40B4-BE49-F238E27FC236}">
                <a16:creationId xmlns:a16="http://schemas.microsoft.com/office/drawing/2014/main" id="{521F332A-4753-4DAF-B559-874E35CC87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8" name="Rectangle 137">
            <a:extLst>
              <a:ext uri="{FF2B5EF4-FFF2-40B4-BE49-F238E27FC236}">
                <a16:creationId xmlns:a16="http://schemas.microsoft.com/office/drawing/2014/main" id="{19D1E210-87F4-456A-BEBD-80B73FE17AEB}"/>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0" name="Rectangle 139">
            <a:extLst>
              <a:ext uri="{FF2B5EF4-FFF2-40B4-BE49-F238E27FC236}">
                <a16:creationId xmlns:a16="http://schemas.microsoft.com/office/drawing/2014/main" id="{F786BB55-C38B-4AC2-9493-158351E2FE43}"/>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41" name="Freeform 5">
            <a:extLst>
              <a:ext uri="{FF2B5EF4-FFF2-40B4-BE49-F238E27FC236}">
                <a16:creationId xmlns:a16="http://schemas.microsoft.com/office/drawing/2014/main" id="{E128B5BE-2B2B-44BC-A55E-99C020A229B2}"/>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42" name="Freeform 6">
            <a:extLst>
              <a:ext uri="{FF2B5EF4-FFF2-40B4-BE49-F238E27FC236}">
                <a16:creationId xmlns:a16="http://schemas.microsoft.com/office/drawing/2014/main" id="{F2B7B41B-A57E-4DA3-A2F4-11C5C4301014}"/>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43" name="Rectangle 142">
            <a:extLst>
              <a:ext uri="{FF2B5EF4-FFF2-40B4-BE49-F238E27FC236}">
                <a16:creationId xmlns:a16="http://schemas.microsoft.com/office/drawing/2014/main" id="{3B52B2DF-721A-4887-A6D2-27817EBCA8D9}"/>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44" name="Rectangle 5">
            <a:extLst>
              <a:ext uri="{FF2B5EF4-FFF2-40B4-BE49-F238E27FC236}">
                <a16:creationId xmlns:a16="http://schemas.microsoft.com/office/drawing/2014/main" id="{2F98EAEB-7777-49A2-A67C-3DE85B7FB28E}"/>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Rectangle 6">
            <a:extLst>
              <a:ext uri="{FF2B5EF4-FFF2-40B4-BE49-F238E27FC236}">
                <a16:creationId xmlns:a16="http://schemas.microsoft.com/office/drawing/2014/main" id="{9D3A0AD0-40C0-42B4-82F6-3583D229288C}"/>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Rectangle 7">
            <a:extLst>
              <a:ext uri="{FF2B5EF4-FFF2-40B4-BE49-F238E27FC236}">
                <a16:creationId xmlns:a16="http://schemas.microsoft.com/office/drawing/2014/main" id="{AA55F79D-A440-4007-899D-55706D5B14B4}"/>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Rectangle 8">
            <a:extLst>
              <a:ext uri="{FF2B5EF4-FFF2-40B4-BE49-F238E27FC236}">
                <a16:creationId xmlns:a16="http://schemas.microsoft.com/office/drawing/2014/main" id="{E5838EF0-C78A-485C-87C4-5DF562A6C19C}"/>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9">
            <a:extLst>
              <a:ext uri="{FF2B5EF4-FFF2-40B4-BE49-F238E27FC236}">
                <a16:creationId xmlns:a16="http://schemas.microsoft.com/office/drawing/2014/main" id="{A03E57E1-7229-42CF-B3EC-C521C580B63B}"/>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Rectangle 148">
            <a:extLst>
              <a:ext uri="{FF2B5EF4-FFF2-40B4-BE49-F238E27FC236}">
                <a16:creationId xmlns:a16="http://schemas.microsoft.com/office/drawing/2014/main" id="{EF050DC9-18C4-4110-9A18-5CF6225AEA07}"/>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p:txBody>
      </p:sp>
      <p:sp>
        <p:nvSpPr>
          <p:cNvPr id="150" name="Rectangle 149">
            <a:extLst>
              <a:ext uri="{FF2B5EF4-FFF2-40B4-BE49-F238E27FC236}">
                <a16:creationId xmlns:a16="http://schemas.microsoft.com/office/drawing/2014/main" id="{CFF4EA5D-5635-4057-A949-24DC24AFE963}"/>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p:txBody>
      </p:sp>
      <p:sp>
        <p:nvSpPr>
          <p:cNvPr id="151" name="Rectangle 150">
            <a:extLst>
              <a:ext uri="{FF2B5EF4-FFF2-40B4-BE49-F238E27FC236}">
                <a16:creationId xmlns:a16="http://schemas.microsoft.com/office/drawing/2014/main" id="{751AB6BA-55A4-4CAB-A450-15B753AF2B1D}"/>
              </a:ext>
            </a:extLst>
          </p:cNvPr>
          <p:cNvSpPr/>
          <p:nvPr/>
        </p:nvSpPr>
        <p:spPr bwMode="auto">
          <a:xfrm>
            <a:off x="1290570"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52" name="Rectangle 151">
            <a:extLst>
              <a:ext uri="{FF2B5EF4-FFF2-40B4-BE49-F238E27FC236}">
                <a16:creationId xmlns:a16="http://schemas.microsoft.com/office/drawing/2014/main" id="{C352C667-57FE-49AB-959B-5BCB0072FD3F}"/>
              </a:ext>
            </a:extLst>
          </p:cNvPr>
          <p:cNvSpPr/>
          <p:nvPr/>
        </p:nvSpPr>
        <p:spPr bwMode="auto">
          <a:xfrm>
            <a:off x="2019252"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53" name="Rectangle 152">
            <a:extLst>
              <a:ext uri="{FF2B5EF4-FFF2-40B4-BE49-F238E27FC236}">
                <a16:creationId xmlns:a16="http://schemas.microsoft.com/office/drawing/2014/main" id="{8820787F-D626-47A0-BB89-5F22DD5CE9EF}"/>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54" name="Rectangle 153">
            <a:extLst>
              <a:ext uri="{FF2B5EF4-FFF2-40B4-BE49-F238E27FC236}">
                <a16:creationId xmlns:a16="http://schemas.microsoft.com/office/drawing/2014/main" id="{AC4982F6-C0D3-44C8-AA43-420D62A2F444}"/>
              </a:ext>
            </a:extLst>
          </p:cNvPr>
          <p:cNvSpPr/>
          <p:nvPr/>
        </p:nvSpPr>
        <p:spPr bwMode="auto">
          <a:xfrm>
            <a:off x="3774866" y="1577884"/>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55" name="ZoneTexte 174">
            <a:extLst>
              <a:ext uri="{FF2B5EF4-FFF2-40B4-BE49-F238E27FC236}">
                <a16:creationId xmlns:a16="http://schemas.microsoft.com/office/drawing/2014/main" id="{F682BD5A-BDEF-4A0D-9D85-8C3F6FA269D6}"/>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Risk</a:t>
            </a:r>
          </a:p>
        </p:txBody>
      </p:sp>
      <p:sp>
        <p:nvSpPr>
          <p:cNvPr id="156" name="ZoneTexte 175">
            <a:extLst>
              <a:ext uri="{FF2B5EF4-FFF2-40B4-BE49-F238E27FC236}">
                <a16:creationId xmlns:a16="http://schemas.microsoft.com/office/drawing/2014/main" id="{170E538F-81D0-4653-9A4D-9E9DD7EAD40E}"/>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Compliance</a:t>
            </a:r>
          </a:p>
        </p:txBody>
      </p:sp>
      <p:sp>
        <p:nvSpPr>
          <p:cNvPr id="157" name="Rectangle 156">
            <a:extLst>
              <a:ext uri="{FF2B5EF4-FFF2-40B4-BE49-F238E27FC236}">
                <a16:creationId xmlns:a16="http://schemas.microsoft.com/office/drawing/2014/main" id="{D5B8E66F-8F8D-4E01-B871-683449960FE6}"/>
              </a:ext>
            </a:extLst>
          </p:cNvPr>
          <p:cNvSpPr/>
          <p:nvPr/>
        </p:nvSpPr>
        <p:spPr bwMode="auto">
          <a:xfrm>
            <a:off x="2529336" y="2111575"/>
            <a:ext cx="720000" cy="4298845"/>
          </a:xfrm>
          <a:prstGeom prst="rect">
            <a:avLst/>
          </a:prstGeom>
          <a:noFill/>
          <a:ln w="2857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p:txBody>
      </p:sp>
      <p:sp>
        <p:nvSpPr>
          <p:cNvPr id="158" name="ZoneTexte 177">
            <a:extLst>
              <a:ext uri="{FF2B5EF4-FFF2-40B4-BE49-F238E27FC236}">
                <a16:creationId xmlns:a16="http://schemas.microsoft.com/office/drawing/2014/main" id="{B9C56B31-F271-4162-872B-53DCFB1284A6}"/>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B2B Marketing</a:t>
            </a:r>
          </a:p>
        </p:txBody>
      </p:sp>
      <p:sp>
        <p:nvSpPr>
          <p:cNvPr id="159" name="Rectangle 158">
            <a:extLst>
              <a:ext uri="{FF2B5EF4-FFF2-40B4-BE49-F238E27FC236}">
                <a16:creationId xmlns:a16="http://schemas.microsoft.com/office/drawing/2014/main" id="{1397C094-17E9-480A-A947-2361C111CB13}"/>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60" name="ZoneTexte 179">
            <a:extLst>
              <a:ext uri="{FF2B5EF4-FFF2-40B4-BE49-F238E27FC236}">
                <a16:creationId xmlns:a16="http://schemas.microsoft.com/office/drawing/2014/main" id="{5B086062-83A0-4D90-8353-C2785904D4FD}"/>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Other activities</a:t>
            </a:r>
          </a:p>
        </p:txBody>
      </p:sp>
      <p:cxnSp>
        <p:nvCxnSpPr>
          <p:cNvPr id="161" name="Straight Connector 156">
            <a:extLst>
              <a:ext uri="{FF2B5EF4-FFF2-40B4-BE49-F238E27FC236}">
                <a16:creationId xmlns:a16="http://schemas.microsoft.com/office/drawing/2014/main" id="{604BEB33-94BA-4CA8-99B3-04033E1FE03C}"/>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57">
            <a:extLst>
              <a:ext uri="{FF2B5EF4-FFF2-40B4-BE49-F238E27FC236}">
                <a16:creationId xmlns:a16="http://schemas.microsoft.com/office/drawing/2014/main" id="{4AF23060-4803-4BB8-8067-39437B2F09EA}"/>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3" name="Oval 158">
            <a:extLst>
              <a:ext uri="{FF2B5EF4-FFF2-40B4-BE49-F238E27FC236}">
                <a16:creationId xmlns:a16="http://schemas.microsoft.com/office/drawing/2014/main" id="{D0871BA0-F385-44F5-B68E-B1AE400F5D8A}"/>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64" name="Straight Connector 156">
            <a:extLst>
              <a:ext uri="{FF2B5EF4-FFF2-40B4-BE49-F238E27FC236}">
                <a16:creationId xmlns:a16="http://schemas.microsoft.com/office/drawing/2014/main" id="{EEF3347F-E443-40FD-893C-CDC6BC579D1C}"/>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65" name="Connecteur droit 184">
            <a:extLst>
              <a:ext uri="{FF2B5EF4-FFF2-40B4-BE49-F238E27FC236}">
                <a16:creationId xmlns:a16="http://schemas.microsoft.com/office/drawing/2014/main" id="{539FB4AC-A592-4DD5-80A5-151975D0AED7}"/>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6" name="Connecteur droit 185">
            <a:extLst>
              <a:ext uri="{FF2B5EF4-FFF2-40B4-BE49-F238E27FC236}">
                <a16:creationId xmlns:a16="http://schemas.microsoft.com/office/drawing/2014/main" id="{0B55FFB5-4E50-4421-89D8-9A87EBD6EEFC}"/>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7" name="Connecteur droit 186">
            <a:extLst>
              <a:ext uri="{FF2B5EF4-FFF2-40B4-BE49-F238E27FC236}">
                <a16:creationId xmlns:a16="http://schemas.microsoft.com/office/drawing/2014/main" id="{9B325568-67B3-4854-AF66-7CF76F7DA4FB}"/>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8" name="Connecteur droit 187">
            <a:extLst>
              <a:ext uri="{FF2B5EF4-FFF2-40B4-BE49-F238E27FC236}">
                <a16:creationId xmlns:a16="http://schemas.microsoft.com/office/drawing/2014/main" id="{EF277640-3403-4B3F-BF1B-6C7FFE1739A4}"/>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sp>
        <p:nvSpPr>
          <p:cNvPr id="169" name="Rectangle 168">
            <a:extLst>
              <a:ext uri="{FF2B5EF4-FFF2-40B4-BE49-F238E27FC236}">
                <a16:creationId xmlns:a16="http://schemas.microsoft.com/office/drawing/2014/main" id="{2EA01982-9447-42DC-9D4A-C2B66CD00557}"/>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0" name="Rectangle 169">
            <a:extLst>
              <a:ext uri="{FF2B5EF4-FFF2-40B4-BE49-F238E27FC236}">
                <a16:creationId xmlns:a16="http://schemas.microsoft.com/office/drawing/2014/main" id="{52A7B17C-F014-44E5-8072-8EEBF5D3AFD8}"/>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1" name="Rectangle 170">
            <a:extLst>
              <a:ext uri="{FF2B5EF4-FFF2-40B4-BE49-F238E27FC236}">
                <a16:creationId xmlns:a16="http://schemas.microsoft.com/office/drawing/2014/main" id="{70CB9BF6-F4A5-4EFB-9243-9BE8CC29457F}"/>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2" name="Rectangle 171">
            <a:extLst>
              <a:ext uri="{FF2B5EF4-FFF2-40B4-BE49-F238E27FC236}">
                <a16:creationId xmlns:a16="http://schemas.microsoft.com/office/drawing/2014/main" id="{8AFB0C37-009F-4506-8A5A-1D3B4BB43132}"/>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3" name="Rectangle 172">
            <a:extLst>
              <a:ext uri="{FF2B5EF4-FFF2-40B4-BE49-F238E27FC236}">
                <a16:creationId xmlns:a16="http://schemas.microsoft.com/office/drawing/2014/main" id="{0DAC233D-6148-4C9C-B3C7-A679BE28D03B}"/>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4" name="Rectangle 173">
            <a:extLst>
              <a:ext uri="{FF2B5EF4-FFF2-40B4-BE49-F238E27FC236}">
                <a16:creationId xmlns:a16="http://schemas.microsoft.com/office/drawing/2014/main" id="{91F9AB8A-BD10-4B5A-8944-E7E3EC716507}"/>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5" name="Rectangle 174">
            <a:extLst>
              <a:ext uri="{FF2B5EF4-FFF2-40B4-BE49-F238E27FC236}">
                <a16:creationId xmlns:a16="http://schemas.microsoft.com/office/drawing/2014/main" id="{61B99F47-8B6C-4FDE-9AF6-E7CDCD694243}"/>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6" name="Rectangle 175">
            <a:extLst>
              <a:ext uri="{FF2B5EF4-FFF2-40B4-BE49-F238E27FC236}">
                <a16:creationId xmlns:a16="http://schemas.microsoft.com/office/drawing/2014/main" id="{216BCC1D-86AE-47C2-958D-118836A72B4A}"/>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7" name="Rectangle 176">
            <a:extLst>
              <a:ext uri="{FF2B5EF4-FFF2-40B4-BE49-F238E27FC236}">
                <a16:creationId xmlns:a16="http://schemas.microsoft.com/office/drawing/2014/main" id="{1935BE09-A3E3-4191-90D8-E3A0347B7B43}"/>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8" name="Rectangle 177">
            <a:extLst>
              <a:ext uri="{FF2B5EF4-FFF2-40B4-BE49-F238E27FC236}">
                <a16:creationId xmlns:a16="http://schemas.microsoft.com/office/drawing/2014/main" id="{BFE27D32-627B-4C26-AF14-7F458E91C48C}"/>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9" name="Rectangle 178">
            <a:extLst>
              <a:ext uri="{FF2B5EF4-FFF2-40B4-BE49-F238E27FC236}">
                <a16:creationId xmlns:a16="http://schemas.microsoft.com/office/drawing/2014/main" id="{C3025E31-16BF-433B-BE59-230DB6F31ECC}"/>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180" name="Rectangle 179">
            <a:extLst>
              <a:ext uri="{FF2B5EF4-FFF2-40B4-BE49-F238E27FC236}">
                <a16:creationId xmlns:a16="http://schemas.microsoft.com/office/drawing/2014/main" id="{91C2F26B-0C31-48F4-A6FD-5A1F756C2D45}"/>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181" name="Rectangle 180">
            <a:extLst>
              <a:ext uri="{FF2B5EF4-FFF2-40B4-BE49-F238E27FC236}">
                <a16:creationId xmlns:a16="http://schemas.microsoft.com/office/drawing/2014/main" id="{A117616C-F070-4A5D-B367-58C7128AA672}"/>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182" name="Rectangle 181">
            <a:extLst>
              <a:ext uri="{FF2B5EF4-FFF2-40B4-BE49-F238E27FC236}">
                <a16:creationId xmlns:a16="http://schemas.microsoft.com/office/drawing/2014/main" id="{51C13105-7429-4DCE-9B7E-6953D1BE539F}"/>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183" name="Rectangle 182">
            <a:extLst>
              <a:ext uri="{FF2B5EF4-FFF2-40B4-BE49-F238E27FC236}">
                <a16:creationId xmlns:a16="http://schemas.microsoft.com/office/drawing/2014/main" id="{54128653-E3F6-449D-9A1D-8455FCA8316D}"/>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184" name="Rectangle 183">
            <a:extLst>
              <a:ext uri="{FF2B5EF4-FFF2-40B4-BE49-F238E27FC236}">
                <a16:creationId xmlns:a16="http://schemas.microsoft.com/office/drawing/2014/main" id="{534AEFAE-FF0D-41E0-8782-36922D05A665}"/>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85" name="Rectangle 184">
            <a:extLst>
              <a:ext uri="{FF2B5EF4-FFF2-40B4-BE49-F238E27FC236}">
                <a16:creationId xmlns:a16="http://schemas.microsoft.com/office/drawing/2014/main" id="{4EC4BF1C-E190-4F0D-B487-08C554E62533}"/>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186" name="Rectangle 185">
            <a:extLst>
              <a:ext uri="{FF2B5EF4-FFF2-40B4-BE49-F238E27FC236}">
                <a16:creationId xmlns:a16="http://schemas.microsoft.com/office/drawing/2014/main" id="{EB7F4AA5-379C-4309-9BE8-FDECE8FC883F}"/>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187" name="Rectangle 186">
            <a:extLst>
              <a:ext uri="{FF2B5EF4-FFF2-40B4-BE49-F238E27FC236}">
                <a16:creationId xmlns:a16="http://schemas.microsoft.com/office/drawing/2014/main" id="{2B7C2DC7-989D-4597-88C0-E4AE5B587492}"/>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188" name="Rectangle 187">
            <a:extLst>
              <a:ext uri="{FF2B5EF4-FFF2-40B4-BE49-F238E27FC236}">
                <a16:creationId xmlns:a16="http://schemas.microsoft.com/office/drawing/2014/main" id="{DA3853FE-1647-4540-A548-5EDEAE9DD95C}"/>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pic>
        <p:nvPicPr>
          <p:cNvPr id="190" name="Graphique 189" descr="Fusée avec un remplissage uni">
            <a:extLst>
              <a:ext uri="{FF2B5EF4-FFF2-40B4-BE49-F238E27FC236}">
                <a16:creationId xmlns:a16="http://schemas.microsoft.com/office/drawing/2014/main" id="{F2D1E694-CDAD-4F17-9B08-79546C3F2B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32677" y="1385984"/>
            <a:ext cx="249369" cy="249369"/>
          </a:xfrm>
          <a:prstGeom prst="rect">
            <a:avLst/>
          </a:prstGeom>
        </p:spPr>
      </p:pic>
      <p:cxnSp>
        <p:nvCxnSpPr>
          <p:cNvPr id="191" name="Connecteur droit 190">
            <a:extLst>
              <a:ext uri="{FF2B5EF4-FFF2-40B4-BE49-F238E27FC236}">
                <a16:creationId xmlns:a16="http://schemas.microsoft.com/office/drawing/2014/main" id="{AF388510-07D0-4304-B6D9-6D2FD5A0FAE4}"/>
              </a:ext>
            </a:extLst>
          </p:cNvPr>
          <p:cNvCxnSpPr>
            <a:cxnSpLocks/>
          </p:cNvCxnSpPr>
          <p:nvPr/>
        </p:nvCxnSpPr>
        <p:spPr bwMode="auto">
          <a:xfrm>
            <a:off x="5352683"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92" name="Isosceles Triangle 125">
            <a:extLst>
              <a:ext uri="{FF2B5EF4-FFF2-40B4-BE49-F238E27FC236}">
                <a16:creationId xmlns:a16="http://schemas.microsoft.com/office/drawing/2014/main" id="{0B824A79-E23B-43A0-B995-0DC59ED20106}"/>
              </a:ext>
            </a:extLst>
          </p:cNvPr>
          <p:cNvSpPr/>
          <p:nvPr/>
        </p:nvSpPr>
        <p:spPr bwMode="auto">
          <a:xfrm rot="5400000">
            <a:off x="5105509" y="378109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93" name="Graphique 117">
                <a:extLst>
                  <a:ext uri="{FF2B5EF4-FFF2-40B4-BE49-F238E27FC236}">
                    <a16:creationId xmlns:a16="http://schemas.microsoft.com/office/drawing/2014/main" id="{0609C2DE-592B-439B-800F-16B4E3626DB5}"/>
                  </a:ext>
                </a:extLst>
              </p:cNvPr>
              <p:cNvGraphicFramePr/>
              <p:nvPr>
                <p:extLst>
                  <p:ext uri="{D42A27DB-BD31-4B8C-83A1-F6EECF244321}">
                    <p14:modId xmlns:p14="http://schemas.microsoft.com/office/powerpoint/2010/main" val="3180583257"/>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93" name="Graphique 117">
                <a:extLst>
                  <a:ext uri="{FF2B5EF4-FFF2-40B4-BE49-F238E27FC236}">
                    <a16:creationId xmlns:a16="http://schemas.microsoft.com/office/drawing/2014/main" id="{0609C2DE-592B-439B-800F-16B4E3626DB5}"/>
                  </a:ext>
                </a:extLst>
              </p:cNvPr>
              <p:cNvPicPr>
                <a:picLocks noGrp="1" noRot="1" noChangeAspect="1" noMove="1" noResize="1" noEditPoints="1" noAdjustHandles="1" noChangeArrowheads="1" noChangeShapeType="1"/>
              </p:cNvPicPr>
              <p:nvPr/>
            </p:nvPicPr>
            <p:blipFill>
              <a:blip r:embed="rId19"/>
              <a:stretch>
                <a:fillRect/>
              </a:stretch>
            </p:blipFill>
            <p:spPr>
              <a:xfrm>
                <a:off x="510669" y="2111576"/>
                <a:ext cx="4412176" cy="3240000"/>
              </a:xfrm>
              <a:prstGeom prst="rect">
                <a:avLst/>
              </a:prstGeom>
            </p:spPr>
          </p:pic>
        </mc:Fallback>
      </mc:AlternateContent>
    </p:spTree>
    <p:extLst>
      <p:ext uri="{BB962C8B-B14F-4D97-AF65-F5344CB8AC3E}">
        <p14:creationId xmlns:p14="http://schemas.microsoft.com/office/powerpoint/2010/main" val="30976054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3D1C50E-F296-4558-8491-48186AC1F934}"/>
              </a:ext>
            </a:extLst>
          </p:cNvPr>
          <p:cNvGraphicFramePr>
            <a:graphicFrameLocks noChangeAspect="1"/>
          </p:cNvGraphicFramePr>
          <p:nvPr>
            <p:custDataLst>
              <p:tags r:id="rId1"/>
            </p:custDataLst>
            <p:extLst>
              <p:ext uri="{D42A27DB-BD31-4B8C-83A1-F6EECF244321}">
                <p14:modId xmlns:p14="http://schemas.microsoft.com/office/powerpoint/2010/main" val="2452894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2" name="Object 1" hidden="1">
                        <a:extLst>
                          <a:ext uri="{FF2B5EF4-FFF2-40B4-BE49-F238E27FC236}">
                            <a16:creationId xmlns:a16="http://schemas.microsoft.com/office/drawing/2014/main" id="{F3D1C50E-F296-4558-8491-48186AC1F9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A8D01A7F-CF9D-41E2-A69B-C4B89B777060}"/>
              </a:ext>
            </a:extLst>
          </p:cNvPr>
          <p:cNvSpPr>
            <a:spLocks noGrp="1"/>
          </p:cNvSpPr>
          <p:nvPr>
            <p:ph type="title"/>
          </p:nvPr>
        </p:nvSpPr>
        <p:spPr/>
        <p:txBody>
          <a:bodyPr vert="horz"/>
          <a:lstStyle/>
          <a:p>
            <a:r>
              <a:rPr lang="en-GB">
                <a:latin typeface="Trebuchet MS" panose="020B0603020202020204" pitchFamily="34" charset="0"/>
              </a:rPr>
              <a:t>DISCLAIMER</a:t>
            </a:r>
          </a:p>
        </p:txBody>
      </p:sp>
      <p:sp>
        <p:nvSpPr>
          <p:cNvPr id="10" name="Content Placeholder 9">
            <a:extLst>
              <a:ext uri="{FF2B5EF4-FFF2-40B4-BE49-F238E27FC236}">
                <a16:creationId xmlns:a16="http://schemas.microsoft.com/office/drawing/2014/main" id="{6E5DA166-B3B1-4EFB-8A60-B5F05F64A940}"/>
              </a:ext>
            </a:extLst>
          </p:cNvPr>
          <p:cNvSpPr>
            <a:spLocks noGrp="1"/>
          </p:cNvSpPr>
          <p:nvPr>
            <p:ph idx="1"/>
          </p:nvPr>
        </p:nvSpPr>
        <p:spPr>
          <a:xfrm>
            <a:off x="267973" y="1004128"/>
            <a:ext cx="9298721" cy="5436000"/>
          </a:xfrm>
        </p:spPr>
        <p:txBody>
          <a:bodyPr/>
          <a:lstStyle/>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In accordance with our agreement on our proposal date (the “Agreement”) between </a:t>
            </a:r>
            <a:r>
              <a:rPr lang="en-GB" sz="1300" err="1">
                <a:latin typeface="Trebuchet MS" panose="020B0603020202020204" pitchFamily="34" charset="0"/>
              </a:rPr>
              <a:t>NewCo</a:t>
            </a:r>
            <a:r>
              <a:rPr lang="en-GB" sz="1300">
                <a:latin typeface="Trebuchet MS" panose="020B0603020202020204" pitchFamily="34" charset="0"/>
              </a:rPr>
              <a:t> </a:t>
            </a:r>
            <a:r>
              <a:rPr lang="en-GB" sz="1300" err="1">
                <a:latin typeface="Trebuchet MS" panose="020B0603020202020204" pitchFamily="34" charset="0"/>
              </a:rPr>
              <a:t>Altares</a:t>
            </a:r>
            <a:r>
              <a:rPr lang="en-GB" sz="1300">
                <a:latin typeface="Trebuchet MS" panose="020B0603020202020204" pitchFamily="34" charset="0"/>
              </a:rPr>
              <a:t> (the “customer”) and eleven Strategy Consultants (“eleven”), we attach our report related to the Forward Dynamics analyses of </a:t>
            </a:r>
            <a:r>
              <a:rPr lang="en-GB" sz="1300" err="1">
                <a:latin typeface="Trebuchet MS" panose="020B0603020202020204" pitchFamily="34" charset="0"/>
              </a:rPr>
              <a:t>Altares</a:t>
            </a:r>
            <a:r>
              <a:rPr lang="en-GB" sz="1300">
                <a:latin typeface="Trebuchet MS" panose="020B0603020202020204" pitchFamily="34" charset="0"/>
              </a:rPr>
              <a: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This document is confidential. It has been prepared by eleven for the sole use of the parties to whom it is addressed. Eleven will accept no liability or responsibility to any person other than the customer and then only as referred to in the Agreement. Eleven does not provide legal, accounting or tax advice. customer is responsible for obtaining independent advice concerning these matters, which advice may affect the guidance given by eleven.</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analyses and conclusions contained in this report were concluded within eight-week period.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The report is based upon information obtained from the customer and from other sources deemed to be reliable. Market analyses and projections represent eleven’s judgment, based upon data sources cited, and are subject to the validity of the assumptions noted herein.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For purposes of the analyses presented in this report, eleven has relied upon, and considered accurate and complete data obtained from the customer and its advisers, publicly available information, interviews with customers, competitors of the Group as well as market experts. Eleven has not independently verified the completeness or accuracy of that data and assumes no responsibility for it. No representation or claim is made that the results projected will actually be achieved.</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It is expected that the recipient will conduct its own independent analysis. All estimates and projections contained in this report are based on data obtained from the sources cited and involve significant elements of subjective judgment and analysis, which may or may not be correct. </a:t>
            </a:r>
          </a:p>
          <a:p>
            <a:pPr marL="171450" indent="-171450" algn="just">
              <a:spcBef>
                <a:spcPts val="600"/>
              </a:spcBef>
              <a:spcAft>
                <a:spcPts val="600"/>
              </a:spcAft>
              <a:buFont typeface="Arial" panose="020B0604020202020204" pitchFamily="34" charset="0"/>
              <a:buChar char="•"/>
            </a:pPr>
            <a:r>
              <a:rPr lang="en-GB" sz="1300">
                <a:latin typeface="Trebuchet MS" panose="020B0603020202020204" pitchFamily="34" charset="0"/>
              </a:rPr>
              <a:t>Eleven has made no undertaking to update these materials after the dates cited in the Agreement. </a:t>
            </a:r>
          </a:p>
        </p:txBody>
      </p:sp>
    </p:spTree>
    <p:extLst>
      <p:ext uri="{BB962C8B-B14F-4D97-AF65-F5344CB8AC3E}">
        <p14:creationId xmlns:p14="http://schemas.microsoft.com/office/powerpoint/2010/main" val="9427479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7ECA7587-5D4D-4C77-BC7A-FBCB26E9B679}"/>
              </a:ext>
            </a:extLst>
          </p:cNvPr>
          <p:cNvGraphicFramePr>
            <a:graphicFrameLocks noChangeAspect="1"/>
          </p:cNvGraphicFramePr>
          <p:nvPr>
            <p:custDataLst>
              <p:tags r:id="rId1"/>
            </p:custDataLst>
            <p:extLst>
              <p:ext uri="{D42A27DB-BD31-4B8C-83A1-F6EECF244321}">
                <p14:modId xmlns:p14="http://schemas.microsoft.com/office/powerpoint/2010/main" val="1599994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7ECA7587-5D4D-4C77-BC7A-FBCB26E9B67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D7D998A4-C0A2-4344-97DF-ADA1A0B203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kern="1200" cap="none" spc="0" normalizeH="0" noProof="0">
              <a:ln>
                <a:noFill/>
              </a:ln>
              <a:solidFill>
                <a:srgbClr val="6C6C6C"/>
              </a:solidFill>
              <a:effectLst/>
              <a:uLnTx/>
              <a:uFillTx/>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1D825224-5426-45FB-95E4-C5F4C82DBF4A}"/>
              </a:ext>
            </a:extLst>
          </p:cNvPr>
          <p:cNvSpPr>
            <a:spLocks noGrp="1"/>
          </p:cNvSpPr>
          <p:nvPr>
            <p:ph type="title"/>
          </p:nvPr>
        </p:nvSpPr>
        <p:spPr>
          <a:xfrm>
            <a:off x="559806" y="147600"/>
            <a:ext cx="7914548" cy="684000"/>
          </a:xfrm>
        </p:spPr>
        <p:txBody>
          <a:bodyPr vert="horz"/>
          <a:lstStyle/>
          <a:p>
            <a:r>
              <a:rPr lang="en-GB">
                <a:latin typeface="Trebuchet MS" panose="020B0603020202020204" pitchFamily="34" charset="0"/>
              </a:rPr>
              <a:t>Product</a:t>
            </a:r>
            <a:r>
              <a:rPr lang="en-GB">
                <a:solidFill>
                  <a:schemeClr val="tx2"/>
                </a:solidFill>
                <a:latin typeface="Trebuchet MS" panose="020B0603020202020204" pitchFamily="34" charset="0"/>
              </a:rPr>
              <a:t> harmonization </a:t>
            </a:r>
            <a:r>
              <a:rPr lang="en-GB">
                <a:latin typeface="Trebuchet MS" panose="020B0603020202020204" pitchFamily="34" charset="0"/>
              </a:rPr>
              <a:t>and</a:t>
            </a:r>
            <a:r>
              <a:rPr lang="en-GB">
                <a:solidFill>
                  <a:schemeClr val="tx2"/>
                </a:solidFill>
                <a:latin typeface="Trebuchet MS" panose="020B0603020202020204" pitchFamily="34" charset="0"/>
              </a:rPr>
              <a:t> innovation</a:t>
            </a:r>
            <a:r>
              <a:rPr lang="en-GB">
                <a:latin typeface="Trebuchet MS" panose="020B0603020202020204" pitchFamily="34" charset="0"/>
              </a:rPr>
              <a:t> will create a </a:t>
            </a:r>
            <a:r>
              <a:rPr lang="en-GB">
                <a:solidFill>
                  <a:schemeClr val="tx2"/>
                </a:solidFill>
                <a:latin typeface="Trebuchet MS" panose="020B0603020202020204" pitchFamily="34" charset="0"/>
              </a:rPr>
              <a:t>virtuous circle enhancing B2B targeting </a:t>
            </a:r>
            <a:r>
              <a:rPr lang="en-GB">
                <a:latin typeface="Trebuchet MS" panose="020B0603020202020204" pitchFamily="34" charset="0"/>
              </a:rPr>
              <a:t>with</a:t>
            </a:r>
            <a:r>
              <a:rPr lang="en-GB">
                <a:solidFill>
                  <a:schemeClr val="tx2"/>
                </a:solidFill>
                <a:latin typeface="Trebuchet MS" panose="020B0603020202020204" pitchFamily="34" charset="0"/>
              </a:rPr>
              <a:t> </a:t>
            </a:r>
            <a:r>
              <a:rPr lang="en-GB">
                <a:latin typeface="Trebuchet MS" panose="020B0603020202020204" pitchFamily="34" charset="0"/>
              </a:rPr>
              <a:t>data enrichment, artificial intelligence and deeper integration</a:t>
            </a:r>
            <a:endParaRPr lang="en-GB" sz="1600">
              <a:latin typeface="Trebuchet MS" pitchFamily="34" charset="0"/>
            </a:endParaRPr>
          </a:p>
        </p:txBody>
      </p:sp>
      <p:sp>
        <p:nvSpPr>
          <p:cNvPr id="3" name="Espace réservé du texte 2">
            <a:extLst>
              <a:ext uri="{FF2B5EF4-FFF2-40B4-BE49-F238E27FC236}">
                <a16:creationId xmlns:a16="http://schemas.microsoft.com/office/drawing/2014/main" id="{E5010DA3-233A-4C0B-9142-F7481F6191F9}"/>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18" name="Rectangle 17">
            <a:extLst>
              <a:ext uri="{FF2B5EF4-FFF2-40B4-BE49-F238E27FC236}">
                <a16:creationId xmlns:a16="http://schemas.microsoft.com/office/drawing/2014/main" id="{FF2A3E71-F790-43F9-895F-DA4FB88A640C}"/>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sp>
        <p:nvSpPr>
          <p:cNvPr id="19" name="Rectangle 18">
            <a:extLst>
              <a:ext uri="{FF2B5EF4-FFF2-40B4-BE49-F238E27FC236}">
                <a16:creationId xmlns:a16="http://schemas.microsoft.com/office/drawing/2014/main" id="{02B34D9D-CAB9-4FC1-90D5-197DB49855F0}"/>
              </a:ext>
            </a:extLst>
          </p:cNvPr>
          <p:cNvSpPr/>
          <p:nvPr/>
        </p:nvSpPr>
        <p:spPr bwMode="auto">
          <a:xfrm>
            <a:off x="141716" y="1265382"/>
            <a:ext cx="9480626"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cxnSp>
        <p:nvCxnSpPr>
          <p:cNvPr id="22" name="Connecteur droit 4">
            <a:extLst>
              <a:ext uri="{FF2B5EF4-FFF2-40B4-BE49-F238E27FC236}">
                <a16:creationId xmlns:a16="http://schemas.microsoft.com/office/drawing/2014/main" id="{925D240D-441E-4F67-86A3-9D03E56AB0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3" name="TextBox 30">
            <a:extLst>
              <a:ext uri="{FF2B5EF4-FFF2-40B4-BE49-F238E27FC236}">
                <a16:creationId xmlns:a16="http://schemas.microsoft.com/office/drawing/2014/main" id="{D037B4D8-E38E-4A63-A9F9-F205C8EB8855}"/>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Three pillars supporting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B2B marketing activity future growth</a:t>
            </a:r>
          </a:p>
        </p:txBody>
      </p:sp>
      <p:sp>
        <p:nvSpPr>
          <p:cNvPr id="33" name="Triangle isocèle 32">
            <a:extLst>
              <a:ext uri="{FF2B5EF4-FFF2-40B4-BE49-F238E27FC236}">
                <a16:creationId xmlns:a16="http://schemas.microsoft.com/office/drawing/2014/main" id="{8A8118D5-C086-4B86-9E28-4A2643228340}"/>
              </a:ext>
            </a:extLst>
          </p:cNvPr>
          <p:cNvSpPr/>
          <p:nvPr/>
        </p:nvSpPr>
        <p:spPr bwMode="auto">
          <a:xfrm>
            <a:off x="1670700" y="2492265"/>
            <a:ext cx="6068706" cy="1892330"/>
          </a:xfrm>
          <a:prstGeom prst="triangl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sp>
        <p:nvSpPr>
          <p:cNvPr id="4" name="Rectangle 3">
            <a:extLst>
              <a:ext uri="{FF2B5EF4-FFF2-40B4-BE49-F238E27FC236}">
                <a16:creationId xmlns:a16="http://schemas.microsoft.com/office/drawing/2014/main" id="{0E1A51D9-4D5F-44CF-B77C-91E2E5C460EC}"/>
              </a:ext>
            </a:extLst>
          </p:cNvPr>
          <p:cNvSpPr/>
          <p:nvPr/>
        </p:nvSpPr>
        <p:spPr bwMode="auto">
          <a:xfrm>
            <a:off x="1368129" y="1409761"/>
            <a:ext cx="7169743" cy="218717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Ongoing product harmonization and go-to-market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3" name="Rectangle 52">
            <a:extLst>
              <a:ext uri="{FF2B5EF4-FFF2-40B4-BE49-F238E27FC236}">
                <a16:creationId xmlns:a16="http://schemas.microsoft.com/office/drawing/2014/main" id="{85C9B527-FA33-4B57-916D-41117BE16110}"/>
              </a:ext>
            </a:extLst>
          </p:cNvPr>
          <p:cNvSpPr/>
          <p:nvPr/>
        </p:nvSpPr>
        <p:spPr bwMode="auto">
          <a:xfrm>
            <a:off x="288925" y="3802712"/>
            <a:ext cx="3996181" cy="255159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enrichment of the products</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a:p>
            <a:pPr marL="171450" marR="0" lvl="1" indent="-171450" algn="l" defTabSz="914400" rtl="0" eaLnBrk="1" fontAlgn="base" latinLnBrk="0" hangingPunct="1">
              <a:lnSpc>
                <a:spcPct val="100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New solution analysing the </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Raison </a:t>
            </a:r>
            <a:r>
              <a:rPr kumimoji="0" lang="en-GB" sz="1000" b="0" i="1"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Sociale</a:t>
            </a:r>
            <a:r>
              <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through words recognition (Q4 2020 in France)</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Major content enhancement through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Open Data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and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web scraping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with AI and NLP under the supervision of the newly hired head of content recruited in Q3 2020 – job creation</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 and risk information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positioning B2B marketing services toward the top of the market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patents and M&amp;A information in Q4 2021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Questel</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171450" marR="0" lvl="1" indent="-171450" algn="l" defTabSz="914400" rtl="0" eaLnBrk="1" fontAlgn="base" latinLnBrk="0" hangingPunct="1">
              <a:lnSpc>
                <a:spcPct val="107000"/>
              </a:lnSpc>
              <a:spcBef>
                <a:spcPts val="6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CSR data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(e.g. partnership with players such as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Ecovadis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endParaRPr kumimoji="0" lang="en-GB" sz="1000" b="0" i="1"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p:txBody>
      </p:sp>
      <p:sp>
        <p:nvSpPr>
          <p:cNvPr id="54" name="Rectangle 53">
            <a:extLst>
              <a:ext uri="{FF2B5EF4-FFF2-40B4-BE49-F238E27FC236}">
                <a16:creationId xmlns:a16="http://schemas.microsoft.com/office/drawing/2014/main" id="{30202BE6-4338-4A9A-BDBC-513CA66AA913}"/>
              </a:ext>
            </a:extLst>
          </p:cNvPr>
          <p:cNvSpPr/>
          <p:nvPr/>
        </p:nvSpPr>
        <p:spPr bwMode="auto">
          <a:xfrm>
            <a:off x="4406389" y="3802616"/>
            <a:ext cx="5148000" cy="2551799"/>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Enhanced targeting enabled by artificial intelligence </a:t>
            </a:r>
          </a:p>
          <a:p>
            <a:pPr marL="0" marR="0" lvl="1" indent="0" algn="ctr" defTabSz="914400" rtl="0" eaLnBrk="1" fontAlgn="base" latinLnBrk="0" hangingPunct="1">
              <a:lnSpc>
                <a:spcPct val="100000"/>
              </a:lnSpc>
              <a:spcBef>
                <a:spcPts val="300"/>
              </a:spcBef>
              <a:spcAft>
                <a:spcPct val="0"/>
              </a:spcAft>
              <a:buClr>
                <a:srgbClr val="6C6C6C"/>
              </a:buClr>
              <a:buSzTx/>
              <a:buFontTx/>
              <a:buNone/>
              <a:tabLst/>
              <a:defRPr/>
            </a:pPr>
            <a:r>
              <a:rPr kumimoji="0" lang="en-GB" sz="1000" b="1" i="0" u="none" strike="noStrike" kern="1200" cap="none" spc="0" normalizeH="0" baseline="0" noProof="0">
                <a:ln>
                  <a:noFill/>
                </a:ln>
                <a:solidFill>
                  <a:srgbClr val="289B38"/>
                </a:solidFill>
                <a:effectLst/>
                <a:uLnTx/>
                <a:uFillTx/>
                <a:latin typeface="Trebuchet MS" pitchFamily="34" charset="0"/>
                <a:ea typeface="+mn-ea"/>
                <a:cs typeface="Arial" pitchFamily="34" charset="0"/>
              </a:rPr>
              <a:t>and increased integration</a:t>
            </a:r>
          </a:p>
          <a:p>
            <a:pPr marL="171450" indent="-171450">
              <a:spcBef>
                <a:spcPts val="600"/>
              </a:spcBef>
              <a:buFont typeface="Arial" panose="020B0604020202020204" pitchFamily="34" charset="0"/>
              <a:buChar char="•"/>
            </a:pP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Integration of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Data Science capabilities </a:t>
            </a:r>
            <a:r>
              <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rPr>
              <a:t>(e.g. ability to leverage non structured data) into SMART in order to produce </a:t>
            </a:r>
            <a:r>
              <a:rPr kumimoji="0" lang="en-GB" sz="1000" b="0" i="0" u="none" strike="noStrike" kern="1200" cap="none" spc="0" normalizeH="0" baseline="0" noProof="0">
                <a:ln>
                  <a:noFill/>
                </a:ln>
                <a:solidFill>
                  <a:srgbClr val="289B38"/>
                </a:solidFill>
                <a:effectLst/>
                <a:uLnTx/>
                <a:uFillTx/>
                <a:latin typeface="Trebuchet MS" pitchFamily="34" charset="0"/>
                <a:ea typeface="+mn-ea"/>
                <a:cs typeface="Arial" pitchFamily="34" charset="0"/>
              </a:rPr>
              <a:t>personalized appetence score </a:t>
            </a:r>
            <a:r>
              <a:rPr lang="en-GB" sz="1000">
                <a:latin typeface="Trebuchet MS" pitchFamily="34" charset="0"/>
              </a:rPr>
              <a:t>enabling</a:t>
            </a:r>
            <a:r>
              <a:rPr kumimoji="0" lang="en-GB" sz="1000" b="0" i="0" u="none" strike="noStrike" kern="1200" cap="none" spc="0" normalizeH="0" baseline="0" noProof="0">
                <a:ln>
                  <a:noFill/>
                </a:ln>
                <a:effectLst/>
                <a:uLnTx/>
                <a:uFillTx/>
                <a:latin typeface="Trebuchet MS" pitchFamily="34" charset="0"/>
                <a:ea typeface="+mn-ea"/>
                <a:cs typeface="Arial" pitchFamily="34" charset="0"/>
              </a:rPr>
              <a:t> the customer to be more </a:t>
            </a:r>
            <a:r>
              <a:rPr lang="en-GB" sz="1000">
                <a:latin typeface="Trebuchet MS" pitchFamily="34" charset="0"/>
              </a:rPr>
              <a:t>active:</a:t>
            </a: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a:p>
            <a:pPr marL="628650" lvl="1" indent="-171450">
              <a:spcBef>
                <a:spcPts val="0"/>
              </a:spcBef>
              <a:spcAft>
                <a:spcPts val="600"/>
              </a:spcAft>
              <a:buFont typeface="Arial" panose="020B0604020202020204" pitchFamily="34" charset="0"/>
              <a:buChar cha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Appetence score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enriched by data science and contextualised for the customer in order to sort and prioritise </a:t>
            </a:r>
            <a:r>
              <a:rPr lang="en-GB" sz="1000">
                <a:latin typeface="Trebuchet MS" panose="020B0603020202020204" pitchFamily="34" charset="0"/>
              </a:rPr>
              <a:t>prospects (e.g. leads associated with email templates...)</a:t>
            </a:r>
            <a:endPar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endParaRPr>
          </a:p>
          <a:p>
            <a:pPr marL="171450" marR="0" lvl="0" indent="-171450" defTabSz="914400" rtl="0" eaLnBrk="1" fontAlgn="base" latinLnBrk="0" hangingPunct="1">
              <a:lnSpc>
                <a:spcPct val="100000"/>
              </a:lnSpc>
              <a:spcBef>
                <a:spcPts val="300"/>
              </a:spcBef>
              <a:spcAft>
                <a:spcPct val="0"/>
              </a:spcAft>
              <a:buClr>
                <a:schemeClr val="tx1"/>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New API/connectors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developments to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deepen the integration within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clients’ CRM and workflow</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which is expected to increase ARPU on the short term: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Salesforce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 </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Microsoft Dynamics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connectivity</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a:t>
            </a:r>
            <a:r>
              <a:rPr kumimoji="0" lang="en-GB" sz="1000" b="0" i="0" u="none" strike="noStrike" kern="1200" cap="none" spc="0" normalizeH="0" baseline="0" noProof="0">
                <a:ln>
                  <a:noFill/>
                </a:ln>
                <a:effectLst/>
                <a:uLnTx/>
                <a:uFillTx/>
                <a:latin typeface="Trebuchet MS" panose="020B0603020202020204" pitchFamily="34" charset="0"/>
                <a:ea typeface="Calibri" panose="020F0502020204030204" pitchFamily="34" charset="0"/>
                <a:cs typeface="Arial" panose="020B0604020202020204" pitchFamily="34" charset="0"/>
              </a:rPr>
              <a:t>in SMART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(Q4 2020)</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Calibri" panose="020F0502020204030204" pitchFamily="34" charset="0"/>
                <a:cs typeface="Arial" panose="020B0604020202020204" pitchFamily="34" charset="0"/>
              </a:rPr>
              <a:t>Microsoft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partnership for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Dataxess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native integration (under discussion, 2021)</a:t>
            </a:r>
          </a:p>
          <a:p>
            <a:pPr marL="635000" marR="0" lvl="2" indent="-177800" defTabSz="914400" rtl="0" eaLnBrk="1" fontAlgn="base" latinLnBrk="0" hangingPunct="1">
              <a:lnSpc>
                <a:spcPct val="107000"/>
              </a:lnSpc>
              <a:spcBef>
                <a:spcPct val="0"/>
              </a:spcBef>
              <a:spcAft>
                <a:spcPts val="0"/>
              </a:spcAft>
              <a:buClr>
                <a:srgbClr val="6C6C6C"/>
              </a:buClr>
              <a:buSzTx/>
              <a:buFont typeface="Courier New" panose="02070309020205020404" pitchFamily="49" charset="0"/>
              <a:buChar char="o"/>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Altares</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Datahub API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on the Benelux markets (Q2 2021)</a:t>
            </a:r>
          </a:p>
          <a:p>
            <a:pPr marL="177800" lvl="1" indent="-177800">
              <a:lnSpc>
                <a:spcPct val="107000"/>
              </a:lnSpc>
              <a:spcAft>
                <a:spcPts val="0"/>
              </a:spcAft>
              <a:buClr>
                <a:srgbClr val="6C6C6C"/>
              </a:buClr>
              <a:buFont typeface="Courier New" panose="02070309020205020404" pitchFamily="49" charset="0"/>
              <a:buChar char="o"/>
              <a:defRPr/>
            </a:pP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endParaRPr>
          </a:p>
          <a:p>
            <a:pPr marL="171450" marR="0" lvl="0" indent="-171450"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rgbClr val="6C6C6C"/>
              </a:solidFill>
              <a:effectLst/>
              <a:uLnTx/>
              <a:uFillTx/>
              <a:latin typeface="Trebuchet MS" pitchFamily="34" charset="0"/>
              <a:ea typeface="+mn-ea"/>
              <a:cs typeface="Arial" pitchFamily="34" charset="0"/>
            </a:endParaRPr>
          </a:p>
        </p:txBody>
      </p:sp>
      <p:grpSp>
        <p:nvGrpSpPr>
          <p:cNvPr id="56" name="Groupe 55">
            <a:extLst>
              <a:ext uri="{FF2B5EF4-FFF2-40B4-BE49-F238E27FC236}">
                <a16:creationId xmlns:a16="http://schemas.microsoft.com/office/drawing/2014/main" id="{93B0C648-077E-49B2-9AB5-3724044A7E2C}"/>
              </a:ext>
            </a:extLst>
          </p:cNvPr>
          <p:cNvGrpSpPr/>
          <p:nvPr/>
        </p:nvGrpSpPr>
        <p:grpSpPr>
          <a:xfrm>
            <a:off x="3242803" y="1395937"/>
            <a:ext cx="222565" cy="277000"/>
            <a:chOff x="3409503" y="1194238"/>
            <a:chExt cx="269305" cy="368686"/>
          </a:xfrm>
        </p:grpSpPr>
        <p:sp>
          <p:nvSpPr>
            <p:cNvPr id="58" name="Ellipse 57">
              <a:extLst>
                <a:ext uri="{FF2B5EF4-FFF2-40B4-BE49-F238E27FC236}">
                  <a16:creationId xmlns:a16="http://schemas.microsoft.com/office/drawing/2014/main" id="{47DFFA68-FB00-4A24-AD0B-DD0F95EBEBDD}"/>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59" name="ZoneTexte 58">
              <a:extLst>
                <a:ext uri="{FF2B5EF4-FFF2-40B4-BE49-F238E27FC236}">
                  <a16:creationId xmlns:a16="http://schemas.microsoft.com/office/drawing/2014/main" id="{1379F0CC-5BF8-404B-BD9F-29BBF7BE8A27}"/>
                </a:ext>
              </a:extLst>
            </p:cNvPr>
            <p:cNvSpPr txBox="1"/>
            <p:nvPr/>
          </p:nvSpPr>
          <p:spPr>
            <a:xfrm>
              <a:off x="3409503" y="1194238"/>
              <a:ext cx="269305" cy="3686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1</a:t>
              </a:r>
            </a:p>
          </p:txBody>
        </p:sp>
      </p:grpSp>
      <p:grpSp>
        <p:nvGrpSpPr>
          <p:cNvPr id="60" name="Groupe 59">
            <a:extLst>
              <a:ext uri="{FF2B5EF4-FFF2-40B4-BE49-F238E27FC236}">
                <a16:creationId xmlns:a16="http://schemas.microsoft.com/office/drawing/2014/main" id="{8E5F37E4-BE2B-45A1-82BA-6EFBCF92CB4E}"/>
              </a:ext>
            </a:extLst>
          </p:cNvPr>
          <p:cNvGrpSpPr/>
          <p:nvPr/>
        </p:nvGrpSpPr>
        <p:grpSpPr>
          <a:xfrm>
            <a:off x="1011936" y="3784408"/>
            <a:ext cx="222565" cy="277000"/>
            <a:chOff x="3409503" y="1194238"/>
            <a:chExt cx="269305" cy="368684"/>
          </a:xfrm>
        </p:grpSpPr>
        <p:sp>
          <p:nvSpPr>
            <p:cNvPr id="61" name="Ellipse 60">
              <a:extLst>
                <a:ext uri="{FF2B5EF4-FFF2-40B4-BE49-F238E27FC236}">
                  <a16:creationId xmlns:a16="http://schemas.microsoft.com/office/drawing/2014/main" id="{A384BB33-17D0-4556-856E-0904D5871162}"/>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2" name="ZoneTexte 61">
              <a:extLst>
                <a:ext uri="{FF2B5EF4-FFF2-40B4-BE49-F238E27FC236}">
                  <a16:creationId xmlns:a16="http://schemas.microsoft.com/office/drawing/2014/main" id="{B6D357C0-5344-4F55-82C3-F24DB9EF8742}"/>
                </a:ext>
              </a:extLst>
            </p:cNvPr>
            <p:cNvSpPr txBox="1"/>
            <p:nvPr/>
          </p:nvSpPr>
          <p:spPr>
            <a:xfrm>
              <a:off x="3409503"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2</a:t>
              </a:r>
            </a:p>
          </p:txBody>
        </p:sp>
      </p:grpSp>
      <p:grpSp>
        <p:nvGrpSpPr>
          <p:cNvPr id="63" name="Groupe 62">
            <a:extLst>
              <a:ext uri="{FF2B5EF4-FFF2-40B4-BE49-F238E27FC236}">
                <a16:creationId xmlns:a16="http://schemas.microsoft.com/office/drawing/2014/main" id="{68016B45-48AF-4CE4-82E6-0BA07CC2AEAD}"/>
              </a:ext>
            </a:extLst>
          </p:cNvPr>
          <p:cNvGrpSpPr/>
          <p:nvPr/>
        </p:nvGrpSpPr>
        <p:grpSpPr>
          <a:xfrm>
            <a:off x="5103220" y="3810249"/>
            <a:ext cx="222565" cy="277000"/>
            <a:chOff x="3409500" y="1194238"/>
            <a:chExt cx="269305" cy="368684"/>
          </a:xfrm>
        </p:grpSpPr>
        <p:sp>
          <p:nvSpPr>
            <p:cNvPr id="64" name="Ellipse 63">
              <a:extLst>
                <a:ext uri="{FF2B5EF4-FFF2-40B4-BE49-F238E27FC236}">
                  <a16:creationId xmlns:a16="http://schemas.microsoft.com/office/drawing/2014/main" id="{74F75FB8-3F26-4908-BD1D-AC24D68E26DB}"/>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289B38"/>
                </a:solidFill>
                <a:effectLst/>
                <a:uLnTx/>
                <a:uFillTx/>
                <a:latin typeface="Trebuchet MS" pitchFamily="34" charset="0"/>
                <a:ea typeface="+mn-ea"/>
                <a:cs typeface="Arial" pitchFamily="34" charset="0"/>
              </a:endParaRPr>
            </a:p>
          </p:txBody>
        </p:sp>
        <p:sp>
          <p:nvSpPr>
            <p:cNvPr id="65" name="ZoneTexte 64">
              <a:extLst>
                <a:ext uri="{FF2B5EF4-FFF2-40B4-BE49-F238E27FC236}">
                  <a16:creationId xmlns:a16="http://schemas.microsoft.com/office/drawing/2014/main" id="{5395328B-7CCC-41F7-B6AF-0ACA664DF620}"/>
                </a:ext>
              </a:extLst>
            </p:cNvPr>
            <p:cNvSpPr txBox="1"/>
            <p:nvPr/>
          </p:nvSpPr>
          <p:spPr>
            <a:xfrm>
              <a:off x="3409500" y="1194238"/>
              <a:ext cx="269305" cy="36868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Trebuchet MS"/>
                  <a:ea typeface="+mn-ea"/>
                  <a:cs typeface="Arial" pitchFamily="34" charset="0"/>
                </a:rPr>
                <a:t>3</a:t>
              </a:r>
            </a:p>
          </p:txBody>
        </p:sp>
      </p:grpSp>
      <p:pic>
        <p:nvPicPr>
          <p:cNvPr id="9" name="Graphique 8" descr="Produits chimiques">
            <a:extLst>
              <a:ext uri="{FF2B5EF4-FFF2-40B4-BE49-F238E27FC236}">
                <a16:creationId xmlns:a16="http://schemas.microsoft.com/office/drawing/2014/main" id="{02A9172B-B848-435B-9663-D8DFFFDEE3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3580" y="3802616"/>
            <a:ext cx="516155" cy="516155"/>
          </a:xfrm>
          <a:prstGeom prst="rect">
            <a:avLst/>
          </a:prstGeom>
        </p:spPr>
      </p:pic>
      <p:pic>
        <p:nvPicPr>
          <p:cNvPr id="11" name="Graphique 10" descr="Amélioration continue">
            <a:extLst>
              <a:ext uri="{FF2B5EF4-FFF2-40B4-BE49-F238E27FC236}">
                <a16:creationId xmlns:a16="http://schemas.microsoft.com/office/drawing/2014/main" id="{3B32E1EB-69D1-47A7-AFFC-1F5449EFCE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66127" y="1343259"/>
            <a:ext cx="567771" cy="567771"/>
          </a:xfrm>
          <a:prstGeom prst="rect">
            <a:avLst/>
          </a:prstGeom>
        </p:spPr>
      </p:pic>
      <p:pic>
        <p:nvPicPr>
          <p:cNvPr id="21" name="Graphique 20" descr="Base de données">
            <a:extLst>
              <a:ext uri="{FF2B5EF4-FFF2-40B4-BE49-F238E27FC236}">
                <a16:creationId xmlns:a16="http://schemas.microsoft.com/office/drawing/2014/main" id="{45E5D396-82E2-433F-9745-890660C181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7" y="3810249"/>
            <a:ext cx="469232" cy="469232"/>
          </a:xfrm>
          <a:prstGeom prst="rect">
            <a:avLst/>
          </a:prstGeom>
        </p:spPr>
      </p:pic>
      <p:sp>
        <p:nvSpPr>
          <p:cNvPr id="66" name="ZoneTexte 65">
            <a:extLst>
              <a:ext uri="{FF2B5EF4-FFF2-40B4-BE49-F238E27FC236}">
                <a16:creationId xmlns:a16="http://schemas.microsoft.com/office/drawing/2014/main" id="{E6BDF360-DB3D-4CF8-B16E-DC935FB35B3E}"/>
              </a:ext>
            </a:extLst>
          </p:cNvPr>
          <p:cNvSpPr txBox="1"/>
          <p:nvPr/>
        </p:nvSpPr>
        <p:spPr>
          <a:xfrm>
            <a:off x="1367235" y="1809822"/>
            <a:ext cx="2355679" cy="1682512"/>
          </a:xfrm>
          <a:prstGeom prst="rect">
            <a:avLst/>
          </a:prstGeom>
          <a:noFill/>
        </p:spPr>
        <p:txBody>
          <a:bodyPr wrap="square">
            <a:spAutoFit/>
          </a:bodyPr>
          <a:lstStyle/>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Harmonization of the product range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around</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two “flagship products”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Hoovers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(D&amp;B product) and a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combination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SMART+mlist</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(products)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i</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n all geographies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expected late 2021 - early 2022)</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Launch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D&amp;B Data Blocks Direct+ API</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allowing to access D&amp;B data in a “pick and choose” manner</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(2020) </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sp>
        <p:nvSpPr>
          <p:cNvPr id="67" name="ZoneTexte 66">
            <a:extLst>
              <a:ext uri="{FF2B5EF4-FFF2-40B4-BE49-F238E27FC236}">
                <a16:creationId xmlns:a16="http://schemas.microsoft.com/office/drawing/2014/main" id="{323A694C-FF5E-4302-8C5A-9BB0A925FF28}"/>
              </a:ext>
            </a:extLst>
          </p:cNvPr>
          <p:cNvSpPr txBox="1"/>
          <p:nvPr/>
        </p:nvSpPr>
        <p:spPr>
          <a:xfrm>
            <a:off x="3717854" y="1652584"/>
            <a:ext cx="4924494" cy="1990288"/>
          </a:xfrm>
          <a:prstGeom prst="rect">
            <a:avLst/>
          </a:prstGeom>
          <a:noFill/>
        </p:spPr>
        <p:txBody>
          <a:bodyPr wrap="square">
            <a:spAutoFit/>
          </a:bodyPr>
          <a:lstStyle/>
          <a:p>
            <a:pPr marL="171450" indent="-171450">
              <a:spcBef>
                <a:spcPts val="400"/>
              </a:spcBef>
              <a:buClr>
                <a:srgbClr val="6C6C6C"/>
              </a:buClr>
              <a:buFont typeface="Arial" panose="020B0604020202020204" pitchFamily="34" charset="0"/>
              <a:buChar char="•"/>
              <a:defRPr/>
            </a:pP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Customers requiring Altares support to rebound in </a:t>
            </a:r>
            <a:r>
              <a:rPr kumimoji="0" lang="en-GB" sz="1000" b="0" i="0" u="none" strike="noStrike" kern="1200" cap="none" spc="0" normalizeH="0" baseline="0" noProof="0">
                <a:ln>
                  <a:noFill/>
                </a:ln>
                <a:solidFill>
                  <a:schemeClr val="tx2"/>
                </a:solidFill>
                <a:effectLst/>
                <a:uLnTx/>
                <a:uFillTx/>
                <a:latin typeface="Trebuchet MS" panose="020B0603020202020204" pitchFamily="34" charset="0"/>
                <a:ea typeface="+mn-ea"/>
                <a:cs typeface="Arial" pitchFamily="34" charset="0"/>
              </a:rPr>
              <a:t>post Covid-19 </a:t>
            </a:r>
            <a:r>
              <a:rPr kumimoji="0" lang="en-GB" sz="1000" b="0" i="0" u="none" strike="noStrike" kern="1200" cap="none" spc="0" normalizeH="0" baseline="0" noProof="0">
                <a:ln>
                  <a:noFill/>
                </a:ln>
                <a:effectLst/>
                <a:uLnTx/>
                <a:uFillTx/>
                <a:latin typeface="Trebuchet MS" panose="020B0603020202020204" pitchFamily="34" charset="0"/>
                <a:ea typeface="+mn-ea"/>
                <a:cs typeface="Arial" pitchFamily="34" charset="0"/>
              </a:rPr>
              <a:t>environment</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Reinforcement of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Manageo tele-sales team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addressing the mid- and mass-market with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SMART+mlist</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(objective to increase the average basket – today of 1500€, as well as the recurrence)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Finalization of </a:t>
            </a:r>
            <a:r>
              <a:rPr kumimoji="0" lang="en-GB" sz="1000" b="0" i="0" u="none" strike="noStrike" kern="1200" cap="none" spc="0" normalizeH="0" baseline="0" noProof="0" err="1">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Olbico</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 integration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with all teams and IT platforms being fully integrated allowing a smooth and consistent communication between IT, operations, pre-sales, sales… (Q3 2020)</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Increase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focus on key accounts with mAds</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 towards communication agencies, thanks to pre-identified clients’ needs and win-back operations </a:t>
            </a:r>
          </a:p>
          <a:p>
            <a:pPr marL="171450" marR="0" lvl="0" indent="-171450" algn="l" defTabSz="914400" rtl="0" eaLnBrk="1" fontAlgn="base" latinLnBrk="0" hangingPunct="1">
              <a:lnSpc>
                <a:spcPct val="100000"/>
              </a:lnSpc>
              <a:spcBef>
                <a:spcPts val="400"/>
              </a:spcBef>
              <a:spcAft>
                <a:spcPct val="0"/>
              </a:spcAft>
              <a:buClr>
                <a:srgbClr val="6C6C6C"/>
              </a:buClr>
              <a:buSzTx/>
              <a:buFont typeface="Arial" panose="020B0604020202020204" pitchFamily="34" charset="0"/>
              <a:buChar char="•"/>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Develop the </a:t>
            </a:r>
            <a:r>
              <a:rPr kumimoji="0" lang="en-GB" sz="1000" b="0" i="0" u="none" strike="noStrike" kern="1200" cap="none" spc="0" normalizeH="0" baseline="0" noProof="0">
                <a:ln>
                  <a:noFill/>
                </a:ln>
                <a:solidFill>
                  <a:srgbClr val="289B38"/>
                </a:solidFill>
                <a:effectLst/>
                <a:uLnTx/>
                <a:uFillTx/>
                <a:latin typeface="Trebuchet MS" panose="020B0603020202020204" pitchFamily="34" charset="0"/>
                <a:ea typeface="Calibri" panose="020F0502020204030204" pitchFamily="34" charset="0"/>
                <a:cs typeface="Arial" panose="020B0604020202020204" pitchFamily="34" charset="0"/>
              </a:rPr>
              <a:t>Spanish and the British markets </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Calibri" panose="020F0502020204030204" pitchFamily="34" charset="0"/>
                <a:cs typeface="Arial" panose="020B0604020202020204" pitchFamily="34" charset="0"/>
              </a:rPr>
              <a:t>with mAds to target the communication agencies following the success of the Belgium launch (in 2020)</a:t>
            </a:r>
            <a:endPar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p:txBody>
      </p:sp>
      <p:cxnSp>
        <p:nvCxnSpPr>
          <p:cNvPr id="8" name="Connecteur droit 7">
            <a:extLst>
              <a:ext uri="{FF2B5EF4-FFF2-40B4-BE49-F238E27FC236}">
                <a16:creationId xmlns:a16="http://schemas.microsoft.com/office/drawing/2014/main" id="{C008E6F0-6420-4509-B51B-25EA2963AE72}"/>
              </a:ext>
            </a:extLst>
          </p:cNvPr>
          <p:cNvCxnSpPr/>
          <p:nvPr/>
        </p:nvCxnSpPr>
        <p:spPr bwMode="auto">
          <a:xfrm>
            <a:off x="3720383" y="1728863"/>
            <a:ext cx="0" cy="1781096"/>
          </a:xfrm>
          <a:prstGeom prst="line">
            <a:avLst/>
          </a:prstGeom>
          <a:solidFill>
            <a:schemeClr val="accent1"/>
          </a:solidFill>
          <a:ln w="9525" cap="flat" cmpd="sng" algn="ctr">
            <a:solidFill>
              <a:schemeClr val="bg2"/>
            </a:solidFill>
            <a:prstDash val="solid"/>
            <a:round/>
            <a:headEnd type="none" w="med" len="med"/>
            <a:tailEnd type="none" w="med" len="med"/>
          </a:ln>
          <a:effectLst/>
        </p:spPr>
      </p:cxnSp>
      <p:grpSp>
        <p:nvGrpSpPr>
          <p:cNvPr id="34" name="Group 3">
            <a:extLst>
              <a:ext uri="{FF2B5EF4-FFF2-40B4-BE49-F238E27FC236}">
                <a16:creationId xmlns:a16="http://schemas.microsoft.com/office/drawing/2014/main" id="{70CC677D-8B0C-4BFD-902E-19EDC32D4225}"/>
              </a:ext>
            </a:extLst>
          </p:cNvPr>
          <p:cNvGrpSpPr>
            <a:grpSpLocks noChangeAspect="1"/>
          </p:cNvGrpSpPr>
          <p:nvPr/>
        </p:nvGrpSpPr>
        <p:grpSpPr bwMode="auto">
          <a:xfrm>
            <a:off x="4133426" y="3563940"/>
            <a:ext cx="453184" cy="353138"/>
            <a:chOff x="823" y="904"/>
            <a:chExt cx="684" cy="533"/>
          </a:xfrm>
          <a:solidFill>
            <a:schemeClr val="tx1"/>
          </a:solidFill>
        </p:grpSpPr>
        <p:sp>
          <p:nvSpPr>
            <p:cNvPr id="35" name="Freeform 4">
              <a:extLst>
                <a:ext uri="{FF2B5EF4-FFF2-40B4-BE49-F238E27FC236}">
                  <a16:creationId xmlns:a16="http://schemas.microsoft.com/office/drawing/2014/main" id="{C80DE3B2-6CEF-4BAF-A3E0-AF0F83476960}"/>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6" name="Freeform 5">
              <a:extLst>
                <a:ext uri="{FF2B5EF4-FFF2-40B4-BE49-F238E27FC236}">
                  <a16:creationId xmlns:a16="http://schemas.microsoft.com/office/drawing/2014/main" id="{92D5B810-0807-4DA5-9DE3-F075B8292439}"/>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grpSp>
        <p:nvGrpSpPr>
          <p:cNvPr id="55" name="Groupe 54">
            <a:extLst>
              <a:ext uri="{FF2B5EF4-FFF2-40B4-BE49-F238E27FC236}">
                <a16:creationId xmlns:a16="http://schemas.microsoft.com/office/drawing/2014/main" id="{A9115D41-40B8-4E00-997F-58775A2EB136}"/>
              </a:ext>
            </a:extLst>
          </p:cNvPr>
          <p:cNvGrpSpPr/>
          <p:nvPr/>
        </p:nvGrpSpPr>
        <p:grpSpPr>
          <a:xfrm>
            <a:off x="362696" y="193605"/>
            <a:ext cx="222565" cy="277000"/>
            <a:chOff x="3409503" y="1194238"/>
            <a:chExt cx="269305" cy="368686"/>
          </a:xfrm>
        </p:grpSpPr>
        <p:sp>
          <p:nvSpPr>
            <p:cNvPr id="57" name="Ellipse 56">
              <a:extLst>
                <a:ext uri="{FF2B5EF4-FFF2-40B4-BE49-F238E27FC236}">
                  <a16:creationId xmlns:a16="http://schemas.microsoft.com/office/drawing/2014/main" id="{C3FCF3BC-BDB5-4FC8-8193-DE7CACE16EB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8" name="ZoneTexte 67">
              <a:extLst>
                <a:ext uri="{FF2B5EF4-FFF2-40B4-BE49-F238E27FC236}">
                  <a16:creationId xmlns:a16="http://schemas.microsoft.com/office/drawing/2014/main" id="{A9A84AE3-D2DC-4351-8E70-1E16E888CA94}"/>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69" name="Groupe 68">
            <a:extLst>
              <a:ext uri="{FF2B5EF4-FFF2-40B4-BE49-F238E27FC236}">
                <a16:creationId xmlns:a16="http://schemas.microsoft.com/office/drawing/2014/main" id="{9BEF36D9-2EEA-4614-AC57-95D4A9D54545}"/>
              </a:ext>
            </a:extLst>
          </p:cNvPr>
          <p:cNvGrpSpPr/>
          <p:nvPr/>
        </p:nvGrpSpPr>
        <p:grpSpPr>
          <a:xfrm>
            <a:off x="362696" y="412884"/>
            <a:ext cx="222565" cy="277000"/>
            <a:chOff x="3409503" y="1194238"/>
            <a:chExt cx="269305" cy="368686"/>
          </a:xfrm>
        </p:grpSpPr>
        <p:sp>
          <p:nvSpPr>
            <p:cNvPr id="70" name="Ellipse 69">
              <a:extLst>
                <a:ext uri="{FF2B5EF4-FFF2-40B4-BE49-F238E27FC236}">
                  <a16:creationId xmlns:a16="http://schemas.microsoft.com/office/drawing/2014/main" id="{56B033F2-4463-4800-8C97-AF4F2DB2BFAE}"/>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1" name="ZoneTexte 70">
              <a:extLst>
                <a:ext uri="{FF2B5EF4-FFF2-40B4-BE49-F238E27FC236}">
                  <a16:creationId xmlns:a16="http://schemas.microsoft.com/office/drawing/2014/main" id="{692982A3-FEC9-4ABA-88F3-C1BC36500BB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72" name="Groupe 71">
            <a:extLst>
              <a:ext uri="{FF2B5EF4-FFF2-40B4-BE49-F238E27FC236}">
                <a16:creationId xmlns:a16="http://schemas.microsoft.com/office/drawing/2014/main" id="{6354CBFA-D14C-423E-A09C-AB1D46055E68}"/>
              </a:ext>
            </a:extLst>
          </p:cNvPr>
          <p:cNvGrpSpPr/>
          <p:nvPr/>
        </p:nvGrpSpPr>
        <p:grpSpPr>
          <a:xfrm>
            <a:off x="362696" y="626793"/>
            <a:ext cx="222565" cy="277000"/>
            <a:chOff x="3409503" y="1194238"/>
            <a:chExt cx="269305" cy="368686"/>
          </a:xfrm>
        </p:grpSpPr>
        <p:sp>
          <p:nvSpPr>
            <p:cNvPr id="73" name="Ellipse 72">
              <a:extLst>
                <a:ext uri="{FF2B5EF4-FFF2-40B4-BE49-F238E27FC236}">
                  <a16:creationId xmlns:a16="http://schemas.microsoft.com/office/drawing/2014/main" id="{68C6FCB2-4B89-4DE7-ABE2-4F3B184AD66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4" name="ZoneTexte 73">
              <a:extLst>
                <a:ext uri="{FF2B5EF4-FFF2-40B4-BE49-F238E27FC236}">
                  <a16:creationId xmlns:a16="http://schemas.microsoft.com/office/drawing/2014/main" id="{3EE567D1-AB5F-4536-98B0-5C19A2BF3325}"/>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75" name="Groupe 74">
            <a:extLst>
              <a:ext uri="{FF2B5EF4-FFF2-40B4-BE49-F238E27FC236}">
                <a16:creationId xmlns:a16="http://schemas.microsoft.com/office/drawing/2014/main" id="{41EEC2DE-C495-4CEE-B578-17D0EEBA91E2}"/>
              </a:ext>
            </a:extLst>
          </p:cNvPr>
          <p:cNvGrpSpPr/>
          <p:nvPr/>
        </p:nvGrpSpPr>
        <p:grpSpPr>
          <a:xfrm>
            <a:off x="8448150" y="-11528"/>
            <a:ext cx="1435548" cy="588143"/>
            <a:chOff x="8448150" y="-11528"/>
            <a:chExt cx="1435548" cy="588143"/>
          </a:xfrm>
        </p:grpSpPr>
        <p:sp>
          <p:nvSpPr>
            <p:cNvPr id="76" name="Rectangle : coins arrondis 199">
              <a:extLst>
                <a:ext uri="{FF2B5EF4-FFF2-40B4-BE49-F238E27FC236}">
                  <a16:creationId xmlns:a16="http://schemas.microsoft.com/office/drawing/2014/main" id="{F3E110B6-0843-421E-904F-FA1C0197F46F}"/>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0">
              <a:extLst>
                <a:ext uri="{FF2B5EF4-FFF2-40B4-BE49-F238E27FC236}">
                  <a16:creationId xmlns:a16="http://schemas.microsoft.com/office/drawing/2014/main" id="{21FCD82C-5E4E-4CA8-8E52-4849962146D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Rectangle : coins arrondis 201">
              <a:extLst>
                <a:ext uri="{FF2B5EF4-FFF2-40B4-BE49-F238E27FC236}">
                  <a16:creationId xmlns:a16="http://schemas.microsoft.com/office/drawing/2014/main" id="{C65AFF2B-C5F9-4086-9777-8F095D8F1E3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9" name="ZoneTexte 18">
              <a:extLst>
                <a:ext uri="{FF2B5EF4-FFF2-40B4-BE49-F238E27FC236}">
                  <a16:creationId xmlns:a16="http://schemas.microsoft.com/office/drawing/2014/main" id="{D1CB0598-C3B7-44DB-9352-3B3ECC151A40}"/>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0" name="Graphique 128" descr="Jauge">
              <a:extLst>
                <a:ext uri="{FF2B5EF4-FFF2-40B4-BE49-F238E27FC236}">
                  <a16:creationId xmlns:a16="http://schemas.microsoft.com/office/drawing/2014/main" id="{554949C1-D678-41C6-B496-D36C281455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81" name="Graphique 90" descr="Poignée de main">
              <a:extLst>
                <a:ext uri="{FF2B5EF4-FFF2-40B4-BE49-F238E27FC236}">
                  <a16:creationId xmlns:a16="http://schemas.microsoft.com/office/drawing/2014/main" id="{9F82002E-0B33-4043-BBED-C581944BEC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0868" y="152880"/>
              <a:ext cx="256313" cy="287496"/>
            </a:xfrm>
            <a:prstGeom prst="rect">
              <a:avLst/>
            </a:prstGeom>
            <a:effectLst/>
          </p:spPr>
        </p:pic>
        <p:pic>
          <p:nvPicPr>
            <p:cNvPr id="82" name="Graphique 74" descr="Mégaphone">
              <a:extLst>
                <a:ext uri="{FF2B5EF4-FFF2-40B4-BE49-F238E27FC236}">
                  <a16:creationId xmlns:a16="http://schemas.microsoft.com/office/drawing/2014/main" id="{1CCB077C-7F7B-45D4-9075-4D07C0363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9331" y="181519"/>
              <a:ext cx="233011" cy="216420"/>
            </a:xfrm>
            <a:prstGeom prst="rect">
              <a:avLst/>
            </a:prstGeom>
            <a:effectLst/>
          </p:spPr>
        </p:pic>
        <p:pic>
          <p:nvPicPr>
            <p:cNvPr id="83" name="Picture 2" descr="Drapeau France">
              <a:extLst>
                <a:ext uri="{FF2B5EF4-FFF2-40B4-BE49-F238E27FC236}">
                  <a16:creationId xmlns:a16="http://schemas.microsoft.com/office/drawing/2014/main" id="{95A5B161-3840-4950-B345-1612639E84A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4" name="ZoneTexte 83">
              <a:extLst>
                <a:ext uri="{FF2B5EF4-FFF2-40B4-BE49-F238E27FC236}">
                  <a16:creationId xmlns:a16="http://schemas.microsoft.com/office/drawing/2014/main" id="{FE6FE873-53B8-4980-BB43-0BBDF0C6DA9F}"/>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85" name="Picture 2" descr="5 ft x 3 ft 150 x 90 cm-DRAPEAU BELGE Belgique 100% Polyester ...">
            <a:extLst>
              <a:ext uri="{FF2B5EF4-FFF2-40B4-BE49-F238E27FC236}">
                <a16:creationId xmlns:a16="http://schemas.microsoft.com/office/drawing/2014/main" id="{FCB9AC21-0451-4ECF-A101-1F1A862695C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 1" descr="Drapeau des Pays-Bas — Wikipédia">
            <a:extLst>
              <a:ext uri="{FF2B5EF4-FFF2-40B4-BE49-F238E27FC236}">
                <a16:creationId xmlns:a16="http://schemas.microsoft.com/office/drawing/2014/main" id="{3C561E8C-CBC6-457A-94E2-23D660ACD9C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2" descr="Drapeau du Luxembourg">
            <a:extLst>
              <a:ext uri="{FF2B5EF4-FFF2-40B4-BE49-F238E27FC236}">
                <a16:creationId xmlns:a16="http://schemas.microsoft.com/office/drawing/2014/main" id="{BE76915F-86FF-44B2-A7CF-825D7AC0D3B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4846759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3094C17-2AAB-497A-83FA-D4C368CBAB53}"/>
              </a:ext>
            </a:extLst>
          </p:cNvPr>
          <p:cNvGraphicFramePr>
            <a:graphicFrameLocks noChangeAspect="1"/>
          </p:cNvGraphicFramePr>
          <p:nvPr>
            <p:custDataLst>
              <p:tags r:id="rId1"/>
            </p:custDataLst>
            <p:extLst>
              <p:ext uri="{D42A27DB-BD31-4B8C-83A1-F6EECF244321}">
                <p14:modId xmlns:p14="http://schemas.microsoft.com/office/powerpoint/2010/main" val="421174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3094C17-2AAB-497A-83FA-D4C368CBAB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CADFD501-5D43-4106-92F2-67EDE24A876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19" name="Rectangle 118">
            <a:extLst>
              <a:ext uri="{FF2B5EF4-FFF2-40B4-BE49-F238E27FC236}">
                <a16:creationId xmlns:a16="http://schemas.microsoft.com/office/drawing/2014/main" id="{CBEF2824-6C32-4F46-BCA6-BA2EB328B21D}"/>
              </a:ext>
            </a:extLst>
          </p:cNvPr>
          <p:cNvSpPr/>
          <p:nvPr/>
        </p:nvSpPr>
        <p:spPr bwMode="auto">
          <a:xfrm>
            <a:off x="141716" y="1265382"/>
            <a:ext cx="6822502" cy="51622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AE6C35D3-BB1E-4486-8C4A-32E725ECE125}"/>
              </a:ext>
            </a:extLst>
          </p:cNvPr>
          <p:cNvSpPr/>
          <p:nvPr/>
        </p:nvSpPr>
        <p:spPr bwMode="auto">
          <a:xfrm>
            <a:off x="7081011" y="1265381"/>
            <a:ext cx="2665061" cy="5156491"/>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nSpc>
                <a:spcPct val="107000"/>
              </a:lnSpc>
              <a:spcAft>
                <a:spcPts val="600"/>
              </a:spcAft>
            </a:pPr>
            <a:r>
              <a:rPr lang="en-GB" sz="1000">
                <a:effectLst/>
                <a:latin typeface="Trebuchet MS" panose="020B0603020202020204" pitchFamily="34" charset="0"/>
                <a:ea typeface="Calibri" panose="020F0502020204030204" pitchFamily="34" charset="0"/>
                <a:cs typeface="Arial" panose="020B0604020202020204" pitchFamily="34" charset="0"/>
              </a:rPr>
              <a:t>Altares aims at bu</a:t>
            </a:r>
            <a:r>
              <a:rPr lang="en-GB" sz="1000">
                <a:latin typeface="Trebuchet MS" panose="020B0603020202020204" pitchFamily="34" charset="0"/>
                <a:ea typeface="Calibri" panose="020F0502020204030204" pitchFamily="34" charset="0"/>
              </a:rPr>
              <a:t>ilding </a:t>
            </a:r>
            <a:r>
              <a:rPr lang="en-GB" sz="1000">
                <a:solidFill>
                  <a:schemeClr val="tx2"/>
                </a:solidFill>
                <a:latin typeface="Trebuchet MS" panose="020B0603020202020204" pitchFamily="34" charset="0"/>
                <a:ea typeface="Calibri" panose="020F0502020204030204" pitchFamily="34" charset="0"/>
              </a:rPr>
              <a:t>the first platform of targeting and activation of B2B audience</a:t>
            </a:r>
            <a:r>
              <a:rPr lang="en-GB" sz="1000">
                <a:latin typeface="Trebuchet MS" panose="020B0603020202020204" pitchFamily="34" charset="0"/>
                <a:ea typeface="Calibri" panose="020F0502020204030204" pitchFamily="34" charset="0"/>
              </a:rPr>
              <a:t>, based on:</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marL="342900" lvl="0" indent="-342900">
              <a:lnSpc>
                <a:spcPct val="107000"/>
              </a:lnSpc>
              <a:spcAft>
                <a:spcPts val="600"/>
              </a:spcAft>
              <a:buFont typeface="+mj-lt"/>
              <a:buAutoNum type="arabicPeriod"/>
            </a:pPr>
            <a:r>
              <a:rPr lang="en-GB" sz="1000">
                <a:latin typeface="Trebuchet MS" panose="020B0603020202020204" pitchFamily="34" charset="0"/>
                <a:ea typeface="Calibri" panose="020F0502020204030204" pitchFamily="34" charset="0"/>
              </a:rPr>
              <a:t>A</a:t>
            </a:r>
            <a:r>
              <a:rPr lang="en-GB" sz="1000">
                <a:effectLst/>
                <a:latin typeface="Trebuchet MS" panose="020B0603020202020204" pitchFamily="34" charset="0"/>
                <a:ea typeface="Calibri" panose="020F0502020204030204" pitchFamily="34" charset="0"/>
                <a:cs typeface="Arial" panose="020B0604020202020204" pitchFamily="34" charset="0"/>
              </a:rPr>
              <a:t>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global platform </a:t>
            </a:r>
            <a:r>
              <a:rPr lang="en-GB" sz="1000">
                <a:effectLst/>
                <a:latin typeface="Trebuchet MS" panose="020B0603020202020204" pitchFamily="34" charset="0"/>
                <a:ea typeface="Calibri" panose="020F0502020204030204" pitchFamily="34" charset="0"/>
                <a:cs typeface="Arial" panose="020B0604020202020204" pitchFamily="34" charset="0"/>
              </a:rPr>
              <a:t>combining the offerings on B2B marketing (e.g. </a:t>
            </a:r>
            <a:r>
              <a:rPr lang="en-GB" sz="1000" err="1">
                <a:effectLst/>
                <a:latin typeface="Trebuchet MS" panose="020B0603020202020204" pitchFamily="34" charset="0"/>
                <a:ea typeface="Calibri" panose="020F0502020204030204" pitchFamily="34" charset="0"/>
                <a:cs typeface="Arial" panose="020B0604020202020204" pitchFamily="34" charset="0"/>
              </a:rPr>
              <a:t>SMART+mlist</a:t>
            </a:r>
            <a:r>
              <a:rPr lang="en-GB" sz="1000">
                <a:effectLst/>
                <a:latin typeface="Trebuchet MS" panose="020B0603020202020204" pitchFamily="34" charset="0"/>
                <a:ea typeface="Calibri" panose="020F0502020204030204" pitchFamily="34" charset="0"/>
                <a:cs typeface="Arial" panose="020B0604020202020204" pitchFamily="34" charset="0"/>
              </a:rPr>
              <a:t>, mAds, </a:t>
            </a:r>
            <a:r>
              <a:rPr lang="en-GB" sz="1000" err="1">
                <a:effectLst/>
                <a:latin typeface="Trebuchet MS" panose="020B0603020202020204" pitchFamily="34" charset="0"/>
                <a:ea typeface="Calibri" panose="020F0502020204030204" pitchFamily="34" charset="0"/>
                <a:cs typeface="Arial" panose="020B0604020202020204" pitchFamily="34" charset="0"/>
              </a:rPr>
              <a:t>mDetect</a:t>
            </a:r>
            <a:r>
              <a:rPr lang="en-GB" sz="1000">
                <a:effectLst/>
                <a:latin typeface="Trebuchet MS" panose="020B0603020202020204" pitchFamily="34" charset="0"/>
                <a:ea typeface="Calibri" panose="020F0502020204030204" pitchFamily="34" charset="0"/>
                <a:cs typeface="Arial" panose="020B0604020202020204" pitchFamily="34" charset="0"/>
              </a:rPr>
              <a:t>…), being developed with an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agile approach </a:t>
            </a:r>
            <a:r>
              <a:rPr lang="en-GB" sz="1000">
                <a:effectLst/>
                <a:latin typeface="Trebuchet MS" panose="020B0603020202020204" pitchFamily="34" charset="0"/>
                <a:ea typeface="Calibri" panose="020F0502020204030204" pitchFamily="34" charset="0"/>
                <a:cs typeface="Arial" panose="020B0604020202020204" pitchFamily="34" charset="0"/>
              </a:rPr>
              <a:t>(e.g. regular delivery, modular products…)</a:t>
            </a: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The combination of </a:t>
            </a:r>
            <a:r>
              <a:rPr lang="en-GB" sz="1000">
                <a:solidFill>
                  <a:schemeClr val="tx2"/>
                </a:solidFill>
                <a:latin typeface="Trebuchet MS" panose="020B0603020202020204" pitchFamily="34" charset="0"/>
                <a:ea typeface="Calibri" panose="020F0502020204030204" pitchFamily="34" charset="0"/>
              </a:rPr>
              <a:t>marketing and technological </a:t>
            </a:r>
            <a:r>
              <a:rPr lang="en-GB" sz="1000">
                <a:latin typeface="Trebuchet MS" panose="020B0603020202020204" pitchFamily="34" charset="0"/>
                <a:ea typeface="Calibri" panose="020F0502020204030204" pitchFamily="34" charset="0"/>
              </a:rPr>
              <a:t>solutions: scoring algorithms, machine learning to develop predictive marketing model, marketing automation, social selling…</a:t>
            </a: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A </a:t>
            </a:r>
            <a:r>
              <a:rPr lang="en-GB" sz="1000">
                <a:latin typeface="Trebuchet MS" panose="020B0603020202020204" pitchFamily="34" charset="0"/>
                <a:ea typeface="Calibri" panose="020F0502020204030204" pitchFamily="34" charset="0"/>
              </a:rPr>
              <a:t>business model in favour of </a:t>
            </a:r>
            <a:r>
              <a:rPr lang="en-GB" sz="1000">
                <a:solidFill>
                  <a:schemeClr val="tx2"/>
                </a:solidFill>
                <a:latin typeface="Trebuchet MS" panose="020B0603020202020204" pitchFamily="34" charset="0"/>
                <a:ea typeface="Calibri" panose="020F0502020204030204" pitchFamily="34" charset="0"/>
              </a:rPr>
              <a:t>increasing the recurring revenue </a:t>
            </a:r>
            <a:r>
              <a:rPr lang="en-GB" sz="1000">
                <a:latin typeface="Trebuchet MS" panose="020B0603020202020204" pitchFamily="34" charset="0"/>
                <a:ea typeface="Calibri" panose="020F0502020204030204" pitchFamily="34" charset="0"/>
              </a:rPr>
              <a:t>(e.g. licenses…) : </a:t>
            </a:r>
            <a:r>
              <a:rPr lang="en-GB" sz="1000">
                <a:solidFill>
                  <a:schemeClr val="tx2"/>
                </a:solidFill>
                <a:latin typeface="Trebuchet MS" panose="020B0603020202020204" pitchFamily="34" charset="0"/>
                <a:ea typeface="Calibri" panose="020F0502020204030204" pitchFamily="34" charset="0"/>
              </a:rPr>
              <a:t>modular platform</a:t>
            </a:r>
            <a:r>
              <a:rPr lang="en-GB" sz="1000">
                <a:latin typeface="Trebuchet MS" panose="020B0603020202020204" pitchFamily="34" charset="0"/>
                <a:ea typeface="Calibri" panose="020F0502020204030204" pitchFamily="34" charset="0"/>
              </a:rPr>
              <a:t> evolving with customer needs to address several customer segments</a:t>
            </a:r>
          </a:p>
          <a:p>
            <a:pPr marL="342900" lvl="0" indent="-342900">
              <a:lnSpc>
                <a:spcPct val="107000"/>
              </a:lnSpc>
              <a:spcAft>
                <a:spcPts val="600"/>
              </a:spcAft>
              <a:buFont typeface="+mj-lt"/>
              <a:buAutoNum type="arabicPeriod"/>
            </a:pPr>
            <a:r>
              <a:rPr lang="en-GB" sz="1000">
                <a:effectLst/>
                <a:latin typeface="Trebuchet MS" panose="020B0603020202020204" pitchFamily="34" charset="0"/>
                <a:ea typeface="Calibri" panose="020F0502020204030204" pitchFamily="34" charset="0"/>
                <a:cs typeface="Arial" panose="020B0604020202020204" pitchFamily="34" charset="0"/>
              </a:rPr>
              <a:t>A platform with </a:t>
            </a:r>
            <a:r>
              <a:rPr lang="en-GB" sz="1000">
                <a:solidFill>
                  <a:schemeClr val="tx2"/>
                </a:solidFill>
                <a:effectLst/>
                <a:latin typeface="Trebuchet MS" panose="020B0603020202020204" pitchFamily="34" charset="0"/>
                <a:ea typeface="Calibri" panose="020F0502020204030204" pitchFamily="34" charset="0"/>
                <a:cs typeface="Arial" panose="020B0604020202020204" pitchFamily="34" charset="0"/>
              </a:rPr>
              <a:t>value-added services: </a:t>
            </a:r>
            <a:r>
              <a:rPr lang="en-GB" sz="1000">
                <a:effectLst/>
                <a:latin typeface="Trebuchet MS" panose="020B0603020202020204" pitchFamily="34" charset="0"/>
                <a:ea typeface="Calibri" panose="020F0502020204030204" pitchFamily="34" charset="0"/>
                <a:cs typeface="Arial" panose="020B0604020202020204" pitchFamily="34" charset="0"/>
              </a:rPr>
              <a:t>acquisition pool, marketing desk, trading desk…</a:t>
            </a:r>
          </a:p>
          <a:p>
            <a:pPr marL="342900" lvl="0" indent="-342900">
              <a:lnSpc>
                <a:spcPct val="107000"/>
              </a:lnSpc>
              <a:spcAft>
                <a:spcPts val="600"/>
              </a:spcAft>
              <a:buFont typeface="+mj-lt"/>
              <a:buAutoNum type="arabicPeriod"/>
            </a:pPr>
            <a:r>
              <a:rPr lang="en-GB" sz="1000">
                <a:latin typeface="Trebuchet MS" panose="020B0603020202020204" pitchFamily="34" charset="0"/>
                <a:ea typeface="Calibri" panose="020F0502020204030204" pitchFamily="34" charset="0"/>
              </a:rPr>
              <a:t>Thanks to</a:t>
            </a:r>
            <a:r>
              <a:rPr lang="en-GB" sz="1000">
                <a:solidFill>
                  <a:schemeClr val="tx2"/>
                </a:solidFill>
                <a:latin typeface="Trebuchet MS" panose="020B0603020202020204" pitchFamily="34" charset="0"/>
                <a:ea typeface="Calibri" panose="020F0502020204030204" pitchFamily="34" charset="0"/>
              </a:rPr>
              <a:t> skills </a:t>
            </a:r>
            <a:r>
              <a:rPr lang="en-GB" sz="1000">
                <a:latin typeface="Trebuchet MS" panose="020B0603020202020204" pitchFamily="34" charset="0"/>
                <a:ea typeface="Calibri" panose="020F0502020204030204" pitchFamily="34" charset="0"/>
              </a:rPr>
              <a:t>mastered by Manageo/Altares:  expertise </a:t>
            </a:r>
            <a:r>
              <a:rPr lang="en-GB" sz="1000">
                <a:solidFill>
                  <a:schemeClr val="tx2"/>
                </a:solidFill>
                <a:latin typeface="Trebuchet MS" panose="020B0603020202020204" pitchFamily="34" charset="0"/>
                <a:ea typeface="Calibri" panose="020F0502020204030204" pitchFamily="34" charset="0"/>
              </a:rPr>
              <a:t>on tele-sales</a:t>
            </a:r>
            <a:r>
              <a:rPr lang="en-GB" sz="1000">
                <a:latin typeface="Trebuchet MS" panose="020B0603020202020204" pitchFamily="34" charset="0"/>
                <a:ea typeface="Calibri" panose="020F0502020204030204" pitchFamily="34" charset="0"/>
              </a:rPr>
              <a:t>, recognized skills of digital </a:t>
            </a:r>
            <a:r>
              <a:rPr lang="en-GB" sz="1000">
                <a:solidFill>
                  <a:schemeClr val="tx2"/>
                </a:solidFill>
                <a:latin typeface="Trebuchet MS" panose="020B0603020202020204" pitchFamily="34" charset="0"/>
                <a:ea typeface="Calibri" panose="020F0502020204030204" pitchFamily="34" charset="0"/>
              </a:rPr>
              <a:t>marketing/UX/search</a:t>
            </a:r>
            <a:r>
              <a:rPr lang="en-GB" sz="1000">
                <a:latin typeface="Trebuchet MS" panose="020B0603020202020204" pitchFamily="34" charset="0"/>
                <a:ea typeface="Calibri" panose="020F0502020204030204" pitchFamily="34" charset="0"/>
              </a:rPr>
              <a:t>, dedicated </a:t>
            </a:r>
            <a:r>
              <a:rPr lang="en-GB" sz="1000">
                <a:solidFill>
                  <a:schemeClr val="tx2"/>
                </a:solidFill>
                <a:latin typeface="Trebuchet MS" panose="020B0603020202020204" pitchFamily="34" charset="0"/>
                <a:ea typeface="Calibri" panose="020F0502020204030204" pitchFamily="34" charset="0"/>
              </a:rPr>
              <a:t>data science </a:t>
            </a:r>
            <a:r>
              <a:rPr lang="en-GB" sz="1000">
                <a:latin typeface="Trebuchet MS" panose="020B0603020202020204" pitchFamily="34" charset="0"/>
                <a:ea typeface="Calibri" panose="020F0502020204030204" pitchFamily="34" charset="0"/>
              </a:rPr>
              <a:t>team…</a:t>
            </a:r>
            <a:endParaRPr lang="en-GB" sz="1000">
              <a:effectLst/>
              <a:latin typeface="Trebuchet MS" panose="020B0603020202020204" pitchFamily="34" charset="0"/>
              <a:ea typeface="Calibri" panose="020F0502020204030204" pitchFamily="34" charset="0"/>
              <a:cs typeface="Arial" panose="020B0604020202020204" pitchFamily="34" charset="0"/>
            </a:endParaRPr>
          </a:p>
          <a:p>
            <a:pPr lvl="0">
              <a:lnSpc>
                <a:spcPct val="107000"/>
              </a:lnSpc>
              <a:spcAft>
                <a:spcPts val="600"/>
              </a:spcAft>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cxnSp>
        <p:nvCxnSpPr>
          <p:cNvPr id="26" name="Connecteur droit 4">
            <a:extLst>
              <a:ext uri="{FF2B5EF4-FFF2-40B4-BE49-F238E27FC236}">
                <a16:creationId xmlns:a16="http://schemas.microsoft.com/office/drawing/2014/main" id="{9CD60947-5793-4F81-BBE8-D776302C86C9}"/>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7" name="TextBox 30">
            <a:extLst>
              <a:ext uri="{FF2B5EF4-FFF2-40B4-BE49-F238E27FC236}">
                <a16:creationId xmlns:a16="http://schemas.microsoft.com/office/drawing/2014/main" id="{B87C2E06-4688-4B04-9566-5A29A235D5F9}"/>
              </a:ext>
            </a:extLst>
          </p:cNvPr>
          <p:cNvSpPr txBox="1"/>
          <p:nvPr/>
        </p:nvSpPr>
        <p:spPr>
          <a:xfrm>
            <a:off x="3042720" y="968778"/>
            <a:ext cx="3820560"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manageo.com: a global platform of « </a:t>
            </a:r>
            <a:r>
              <a:rPr kumimoji="0" lang="en-GB" sz="10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DatActivation</a:t>
            </a: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p>
        </p:txBody>
      </p:sp>
      <p:sp>
        <p:nvSpPr>
          <p:cNvPr id="2" name="Titre 1">
            <a:extLst>
              <a:ext uri="{FF2B5EF4-FFF2-40B4-BE49-F238E27FC236}">
                <a16:creationId xmlns:a16="http://schemas.microsoft.com/office/drawing/2014/main" id="{76220716-6EE1-49C9-8E19-B2AD0F45E33F}"/>
              </a:ext>
            </a:extLst>
          </p:cNvPr>
          <p:cNvSpPr>
            <a:spLocks noGrp="1"/>
          </p:cNvSpPr>
          <p:nvPr>
            <p:ph type="title"/>
          </p:nvPr>
        </p:nvSpPr>
        <p:spPr>
          <a:xfrm>
            <a:off x="559805" y="147600"/>
            <a:ext cx="7993959" cy="684000"/>
          </a:xfrm>
        </p:spPr>
        <p:txBody>
          <a:bodyPr vert="horz"/>
          <a:lstStyle/>
          <a:p>
            <a:r>
              <a:rPr lang="en-GB"/>
              <a:t>Furthermore, the ongoing </a:t>
            </a:r>
            <a:r>
              <a:rPr lang="en-GB">
                <a:solidFill>
                  <a:schemeClr val="tx2"/>
                </a:solidFill>
              </a:rPr>
              <a:t>platform strategy </a:t>
            </a:r>
            <a:r>
              <a:rPr lang="en-GB"/>
              <a:t>will enable to </a:t>
            </a:r>
            <a:r>
              <a:rPr lang="en-GB" sz="1600">
                <a:solidFill>
                  <a:schemeClr val="tx2"/>
                </a:solidFill>
                <a:cs typeface="Arial"/>
              </a:rPr>
              <a:t>consolidate B2B targeting and activation services </a:t>
            </a:r>
            <a:r>
              <a:rPr lang="en-GB" sz="1600">
                <a:cs typeface="Arial"/>
              </a:rPr>
              <a:t>into a unique platform </a:t>
            </a:r>
            <a:r>
              <a:rPr lang="en-GB"/>
              <a:t>with </a:t>
            </a:r>
            <a:r>
              <a:rPr kumimoji="0" lang="en-GB" sz="1600" b="0" i="0" u="none" strike="noStrike" kern="1200" cap="none" spc="0" normalizeH="0" baseline="0" noProof="0">
                <a:ln>
                  <a:noFill/>
                </a:ln>
                <a:effectLst/>
                <a:uLnTx/>
                <a:uFillTx/>
                <a:latin typeface="Trebuchet MS" pitchFamily="34" charset="0"/>
                <a:ea typeface="+mn-ea"/>
                <a:cs typeface="Arial" pitchFamily="34" charset="0"/>
              </a:rPr>
              <a:t>value-added services</a:t>
            </a:r>
            <a:br>
              <a:rPr lang="en-GB" sz="1600">
                <a:cs typeface="Arial"/>
              </a:rPr>
            </a:br>
            <a:endParaRPr lang="en-GB"/>
          </a:p>
        </p:txBody>
      </p:sp>
      <p:sp>
        <p:nvSpPr>
          <p:cNvPr id="3" name="Espace réservé du texte 2">
            <a:extLst>
              <a:ext uri="{FF2B5EF4-FFF2-40B4-BE49-F238E27FC236}">
                <a16:creationId xmlns:a16="http://schemas.microsoft.com/office/drawing/2014/main" id="{753942E6-140C-4FC4-B3C6-37607A76B89E}"/>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5" name="Groupe 4">
            <a:extLst>
              <a:ext uri="{FF2B5EF4-FFF2-40B4-BE49-F238E27FC236}">
                <a16:creationId xmlns:a16="http://schemas.microsoft.com/office/drawing/2014/main" id="{6F5A8237-4174-4A7E-9094-84EB711494A5}"/>
              </a:ext>
            </a:extLst>
          </p:cNvPr>
          <p:cNvGrpSpPr/>
          <p:nvPr/>
        </p:nvGrpSpPr>
        <p:grpSpPr>
          <a:xfrm>
            <a:off x="362696" y="193605"/>
            <a:ext cx="222565" cy="277000"/>
            <a:chOff x="3409503" y="1194238"/>
            <a:chExt cx="269305" cy="368686"/>
          </a:xfrm>
        </p:grpSpPr>
        <p:sp>
          <p:nvSpPr>
            <p:cNvPr id="6" name="Ellipse 5">
              <a:extLst>
                <a:ext uri="{FF2B5EF4-FFF2-40B4-BE49-F238E27FC236}">
                  <a16:creationId xmlns:a16="http://schemas.microsoft.com/office/drawing/2014/main" id="{3DD4ADB5-78F1-4B30-9D1E-A69DBEBAE479}"/>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649BC23B-4D27-4EC5-BD78-4FF49D86A982}"/>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4</a:t>
              </a:r>
            </a:p>
          </p:txBody>
        </p:sp>
      </p:grpSp>
      <p:grpSp>
        <p:nvGrpSpPr>
          <p:cNvPr id="9" name="Groupe 8">
            <a:extLst>
              <a:ext uri="{FF2B5EF4-FFF2-40B4-BE49-F238E27FC236}">
                <a16:creationId xmlns:a16="http://schemas.microsoft.com/office/drawing/2014/main" id="{A9BF82F0-93D9-4299-A764-076401DEBA4B}"/>
              </a:ext>
            </a:extLst>
          </p:cNvPr>
          <p:cNvGrpSpPr/>
          <p:nvPr/>
        </p:nvGrpSpPr>
        <p:grpSpPr>
          <a:xfrm>
            <a:off x="8448150" y="-11528"/>
            <a:ext cx="1435548" cy="588143"/>
            <a:chOff x="8448150" y="-11528"/>
            <a:chExt cx="1435548" cy="588143"/>
          </a:xfrm>
        </p:grpSpPr>
        <p:sp>
          <p:nvSpPr>
            <p:cNvPr id="10" name="Rectangle : coins arrondis 199">
              <a:extLst>
                <a:ext uri="{FF2B5EF4-FFF2-40B4-BE49-F238E27FC236}">
                  <a16:creationId xmlns:a16="http://schemas.microsoft.com/office/drawing/2014/main" id="{33E03342-5CD7-4F16-8158-A47BB38FFA64}"/>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0">
              <a:extLst>
                <a:ext uri="{FF2B5EF4-FFF2-40B4-BE49-F238E27FC236}">
                  <a16:creationId xmlns:a16="http://schemas.microsoft.com/office/drawing/2014/main" id="{CA7088DA-4CA1-4D4F-8941-9B1AD29A118A}"/>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Rectangle : coins arrondis 201">
              <a:extLst>
                <a:ext uri="{FF2B5EF4-FFF2-40B4-BE49-F238E27FC236}">
                  <a16:creationId xmlns:a16="http://schemas.microsoft.com/office/drawing/2014/main" id="{23F4FA1C-8507-49EC-A33E-A20F0ACE2AC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ZoneTexte 18">
              <a:extLst>
                <a:ext uri="{FF2B5EF4-FFF2-40B4-BE49-F238E27FC236}">
                  <a16:creationId xmlns:a16="http://schemas.microsoft.com/office/drawing/2014/main" id="{CF9E3071-400A-4C92-BB0B-5D8D0C6DD5C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 name="Graphique 128" descr="Jauge">
              <a:extLst>
                <a:ext uri="{FF2B5EF4-FFF2-40B4-BE49-F238E27FC236}">
                  <a16:creationId xmlns:a16="http://schemas.microsoft.com/office/drawing/2014/main" id="{1DBE795B-FF0C-43D2-994C-D6CB1A7EC4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5" name="Graphique 90" descr="Poignée de main">
              <a:extLst>
                <a:ext uri="{FF2B5EF4-FFF2-40B4-BE49-F238E27FC236}">
                  <a16:creationId xmlns:a16="http://schemas.microsoft.com/office/drawing/2014/main" id="{BDAF94EE-BCD3-4124-AFA4-CE43F29BB6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6" name="Graphique 74" descr="Mégaphone">
              <a:extLst>
                <a:ext uri="{FF2B5EF4-FFF2-40B4-BE49-F238E27FC236}">
                  <a16:creationId xmlns:a16="http://schemas.microsoft.com/office/drawing/2014/main" id="{F23DBE21-33FA-46BD-BEBE-28AB2F9AD1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 name="Picture 2" descr="Drapeau France">
              <a:extLst>
                <a:ext uri="{FF2B5EF4-FFF2-40B4-BE49-F238E27FC236}">
                  <a16:creationId xmlns:a16="http://schemas.microsoft.com/office/drawing/2014/main" id="{BE09FB27-372D-46AE-B5CE-76C7807FDA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descr="5 ft x 3 ft 150 x 90 cm-DRAPEAU BELGE Belgique 100% Polyester ...">
              <a:extLst>
                <a:ext uri="{FF2B5EF4-FFF2-40B4-BE49-F238E27FC236}">
                  <a16:creationId xmlns:a16="http://schemas.microsoft.com/office/drawing/2014/main" id="{B8178ECC-0C3E-436A-AB2E-15D80E1C8A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1" descr="Drapeau des Pays-Bas — Wikipédia">
              <a:extLst>
                <a:ext uri="{FF2B5EF4-FFF2-40B4-BE49-F238E27FC236}">
                  <a16:creationId xmlns:a16="http://schemas.microsoft.com/office/drawing/2014/main" id="{B4CBDB09-06DE-4C39-8574-5F0F419542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0" name="Picture 2 - 2" descr="Drapeau du Luxembourg">
              <a:extLst>
                <a:ext uri="{FF2B5EF4-FFF2-40B4-BE49-F238E27FC236}">
                  <a16:creationId xmlns:a16="http://schemas.microsoft.com/office/drawing/2014/main" id="{D22B2499-6CC6-4824-A897-823A003B5B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1" name="ZoneTexte 20">
              <a:extLst>
                <a:ext uri="{FF2B5EF4-FFF2-40B4-BE49-F238E27FC236}">
                  <a16:creationId xmlns:a16="http://schemas.microsoft.com/office/drawing/2014/main" id="{467614D8-3BAD-48DF-B33D-3942A80EC6D4}"/>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22" name="Rectangle 21">
            <a:extLst>
              <a:ext uri="{FF2B5EF4-FFF2-40B4-BE49-F238E27FC236}">
                <a16:creationId xmlns:a16="http://schemas.microsoft.com/office/drawing/2014/main" id="{864C235E-E2F1-4549-888E-51EFC79E8D30}"/>
              </a:ext>
            </a:extLst>
          </p:cNvPr>
          <p:cNvSpPr/>
          <p:nvPr/>
        </p:nvSpPr>
        <p:spPr bwMode="auto">
          <a:xfrm>
            <a:off x="129033" y="206723"/>
            <a:ext cx="219368"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Trebuchet MS" panose="020B0603020202020204" pitchFamily="34" charset="0"/>
                <a:ea typeface="+mn-ea"/>
                <a:cs typeface="Arial" pitchFamily="34" charset="0"/>
              </a:rPr>
              <a:t>C</a:t>
            </a:r>
          </a:p>
        </p:txBody>
      </p:sp>
      <p:grpSp>
        <p:nvGrpSpPr>
          <p:cNvPr id="117" name="Groupe 116">
            <a:extLst>
              <a:ext uri="{FF2B5EF4-FFF2-40B4-BE49-F238E27FC236}">
                <a16:creationId xmlns:a16="http://schemas.microsoft.com/office/drawing/2014/main" id="{632E5AF1-6B10-4D6E-8504-7470E9F4B8BD}"/>
              </a:ext>
            </a:extLst>
          </p:cNvPr>
          <p:cNvGrpSpPr/>
          <p:nvPr/>
        </p:nvGrpSpPr>
        <p:grpSpPr>
          <a:xfrm>
            <a:off x="320664" y="1851602"/>
            <a:ext cx="6449411" cy="4143868"/>
            <a:chOff x="261870" y="1559576"/>
            <a:chExt cx="6449411" cy="4143868"/>
          </a:xfrm>
        </p:grpSpPr>
        <p:pic>
          <p:nvPicPr>
            <p:cNvPr id="47" name="Image 46">
              <a:extLst>
                <a:ext uri="{FF2B5EF4-FFF2-40B4-BE49-F238E27FC236}">
                  <a16:creationId xmlns:a16="http://schemas.microsoft.com/office/drawing/2014/main" id="{A3CA0870-9352-443A-A8A5-A563D2D8FA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41" y="4868649"/>
              <a:ext cx="834795" cy="834795"/>
            </a:xfrm>
            <a:prstGeom prst="rect">
              <a:avLst/>
            </a:prstGeom>
          </p:spPr>
        </p:pic>
        <p:sp>
          <p:nvSpPr>
            <p:cNvPr id="103" name="Rectangle à coins arrondis 81">
              <a:extLst>
                <a:ext uri="{FF2B5EF4-FFF2-40B4-BE49-F238E27FC236}">
                  <a16:creationId xmlns:a16="http://schemas.microsoft.com/office/drawing/2014/main" id="{ADE13D4E-E23B-4900-BA26-A4A9F2866C06}"/>
                </a:ext>
              </a:extLst>
            </p:cNvPr>
            <p:cNvSpPr/>
            <p:nvPr/>
          </p:nvSpPr>
          <p:spPr>
            <a:xfrm>
              <a:off x="261870" y="1565372"/>
              <a:ext cx="3181571" cy="1520923"/>
            </a:xfrm>
            <a:prstGeom prst="roundRect">
              <a:avLst/>
            </a:prstGeom>
            <a:noFill/>
            <a:ln w="12700">
              <a:solidFill>
                <a:srgbClr val="69B8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4" name="Titre 32">
              <a:extLst>
                <a:ext uri="{FF2B5EF4-FFF2-40B4-BE49-F238E27FC236}">
                  <a16:creationId xmlns:a16="http://schemas.microsoft.com/office/drawing/2014/main" id="{919EE1AA-8C98-494A-8D2A-8DF8FDE645D3}"/>
                </a:ext>
              </a:extLst>
            </p:cNvPr>
            <p:cNvSpPr txBox="1">
              <a:spLocks/>
            </p:cNvSpPr>
            <p:nvPr/>
          </p:nvSpPr>
          <p:spPr>
            <a:xfrm>
              <a:off x="612380" y="1559576"/>
              <a:ext cx="2360220" cy="289907"/>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69B861"/>
                  </a:solidFill>
                </a:rPr>
                <a:t>Qualification modules</a:t>
              </a:r>
            </a:p>
          </p:txBody>
        </p:sp>
        <p:pic>
          <p:nvPicPr>
            <p:cNvPr id="49" name="Image 48">
              <a:extLst>
                <a:ext uri="{FF2B5EF4-FFF2-40B4-BE49-F238E27FC236}">
                  <a16:creationId xmlns:a16="http://schemas.microsoft.com/office/drawing/2014/main" id="{4309239E-C53B-4683-91E9-91B15D4A7F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45828" y="3475784"/>
              <a:ext cx="3367764" cy="2027826"/>
            </a:xfrm>
            <a:prstGeom prst="rect">
              <a:avLst/>
            </a:prstGeom>
          </p:spPr>
        </p:pic>
        <p:sp>
          <p:nvSpPr>
            <p:cNvPr id="50" name="Flèche droite rayée 91">
              <a:extLst>
                <a:ext uri="{FF2B5EF4-FFF2-40B4-BE49-F238E27FC236}">
                  <a16:creationId xmlns:a16="http://schemas.microsoft.com/office/drawing/2014/main" id="{047D8B9D-9E67-4A16-A340-8E4EE54047F8}"/>
                </a:ext>
              </a:extLst>
            </p:cNvPr>
            <p:cNvSpPr/>
            <p:nvPr/>
          </p:nvSpPr>
          <p:spPr>
            <a:xfrm rot="5400000">
              <a:off x="4246164" y="3107763"/>
              <a:ext cx="318032"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1" name="Flèche droite rayée 94">
              <a:extLst>
                <a:ext uri="{FF2B5EF4-FFF2-40B4-BE49-F238E27FC236}">
                  <a16:creationId xmlns:a16="http://schemas.microsoft.com/office/drawing/2014/main" id="{DFBE5F8C-962C-4CC1-B3F4-4AF409CA175B}"/>
                </a:ext>
              </a:extLst>
            </p:cNvPr>
            <p:cNvSpPr/>
            <p:nvPr/>
          </p:nvSpPr>
          <p:spPr>
            <a:xfrm rot="5400000">
              <a:off x="2140724" y="3098422"/>
              <a:ext cx="313931"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2" name="Flèche vers la droite 99">
              <a:extLst>
                <a:ext uri="{FF2B5EF4-FFF2-40B4-BE49-F238E27FC236}">
                  <a16:creationId xmlns:a16="http://schemas.microsoft.com/office/drawing/2014/main" id="{8C4E6533-9246-4D71-BCB8-45F39073DDBF}"/>
                </a:ext>
              </a:extLst>
            </p:cNvPr>
            <p:cNvSpPr/>
            <p:nvPr/>
          </p:nvSpPr>
          <p:spPr>
            <a:xfrm rot="16200000">
              <a:off x="5640095" y="3373619"/>
              <a:ext cx="531301" cy="309174"/>
            </a:xfrm>
            <a:prstGeom prst="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3" name="Grouper 19">
              <a:extLst>
                <a:ext uri="{FF2B5EF4-FFF2-40B4-BE49-F238E27FC236}">
                  <a16:creationId xmlns:a16="http://schemas.microsoft.com/office/drawing/2014/main" id="{AF8A4172-895B-4E2D-B4B3-F03B9B295B80}"/>
                </a:ext>
              </a:extLst>
            </p:cNvPr>
            <p:cNvGrpSpPr/>
            <p:nvPr/>
          </p:nvGrpSpPr>
          <p:grpSpPr>
            <a:xfrm>
              <a:off x="5225058" y="3786004"/>
              <a:ext cx="1317980" cy="1011924"/>
              <a:chOff x="8921258" y="3826826"/>
              <a:chExt cx="1962777" cy="1506988"/>
            </a:xfrm>
          </p:grpSpPr>
          <p:grpSp>
            <p:nvGrpSpPr>
              <p:cNvPr id="96" name="Grouper 16">
                <a:extLst>
                  <a:ext uri="{FF2B5EF4-FFF2-40B4-BE49-F238E27FC236}">
                    <a16:creationId xmlns:a16="http://schemas.microsoft.com/office/drawing/2014/main" id="{40F1354A-7B0B-495C-9EDF-223F82A50233}"/>
                  </a:ext>
                </a:extLst>
              </p:cNvPr>
              <p:cNvGrpSpPr/>
              <p:nvPr/>
            </p:nvGrpSpPr>
            <p:grpSpPr>
              <a:xfrm>
                <a:off x="8921258" y="3826826"/>
                <a:ext cx="1962777" cy="1506988"/>
                <a:chOff x="8870091" y="2369750"/>
                <a:chExt cx="1551317" cy="1726135"/>
              </a:xfrm>
              <a:solidFill>
                <a:srgbClr val="97A6D3"/>
              </a:solidFill>
            </p:grpSpPr>
            <p:sp>
              <p:nvSpPr>
                <p:cNvPr id="98" name="Rectangle à coins arrondis 57">
                  <a:extLst>
                    <a:ext uri="{FF2B5EF4-FFF2-40B4-BE49-F238E27FC236}">
                      <a16:creationId xmlns:a16="http://schemas.microsoft.com/office/drawing/2014/main" id="{ECF5DF67-DABC-434A-BC5E-617A901E2B28}"/>
                    </a:ext>
                  </a:extLst>
                </p:cNvPr>
                <p:cNvSpPr/>
                <p:nvPr/>
              </p:nvSpPr>
              <p:spPr>
                <a:xfrm>
                  <a:off x="8870091" y="2369750"/>
                  <a:ext cx="1523016" cy="1726135"/>
                </a:xfrm>
                <a:prstGeom prst="roundRect">
                  <a:avLst/>
                </a:prstGeom>
                <a:grpFill/>
                <a:ln w="28575">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9" name="ZoneTexte 98">
                  <a:extLst>
                    <a:ext uri="{FF2B5EF4-FFF2-40B4-BE49-F238E27FC236}">
                      <a16:creationId xmlns:a16="http://schemas.microsoft.com/office/drawing/2014/main" id="{A1FD2D6F-F1B7-4093-8239-151E7E8D951A}"/>
                    </a:ext>
                  </a:extLst>
                </p:cNvPr>
                <p:cNvSpPr txBox="1"/>
                <p:nvPr/>
              </p:nvSpPr>
              <p:spPr>
                <a:xfrm>
                  <a:off x="8898392" y="3376626"/>
                  <a:ext cx="1523016" cy="393752"/>
                </a:xfrm>
                <a:prstGeom prst="rect">
                  <a:avLst/>
                </a:prstGeom>
                <a:noFill/>
              </p:spPr>
              <p:txBody>
                <a:bodyPr wrap="square" rtlCol="0">
                  <a:spAutoFit/>
                </a:bodyPr>
                <a:lstStyle/>
                <a:p>
                  <a:pPr algn="ctr"/>
                  <a:r>
                    <a:rPr lang="en-GB" sz="900" b="1">
                      <a:solidFill>
                        <a:schemeClr val="bg1"/>
                      </a:solidFill>
                      <a:latin typeface="Century Gothic" charset="0"/>
                      <a:ea typeface="Century Gothic" charset="0"/>
                      <a:cs typeface="Century Gothic" charset="0"/>
                    </a:rPr>
                    <a:t>mRetargeting</a:t>
                  </a:r>
                  <a:endParaRPr lang="en-GB" sz="900">
                    <a:solidFill>
                      <a:schemeClr val="bg1"/>
                    </a:solidFill>
                    <a:latin typeface="Century Gothic" charset="0"/>
                    <a:ea typeface="Century Gothic" charset="0"/>
                    <a:cs typeface="Century Gothic" charset="0"/>
                  </a:endParaRPr>
                </a:p>
              </p:txBody>
            </p:sp>
          </p:grpSp>
          <p:pic>
            <p:nvPicPr>
              <p:cNvPr id="97" name="Image 96">
                <a:extLst>
                  <a:ext uri="{FF2B5EF4-FFF2-40B4-BE49-F238E27FC236}">
                    <a16:creationId xmlns:a16="http://schemas.microsoft.com/office/drawing/2014/main" id="{924139B8-E07C-432B-881A-7C91E99E3E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9587930" y="4009689"/>
                <a:ext cx="696183" cy="696183"/>
              </a:xfrm>
              <a:prstGeom prst="rect">
                <a:avLst/>
              </a:prstGeom>
            </p:spPr>
          </p:pic>
        </p:grpSp>
        <p:sp>
          <p:nvSpPr>
            <p:cNvPr id="54" name="Flèche droite rayée 75">
              <a:extLst>
                <a:ext uri="{FF2B5EF4-FFF2-40B4-BE49-F238E27FC236}">
                  <a16:creationId xmlns:a16="http://schemas.microsoft.com/office/drawing/2014/main" id="{1B2584D6-EAB3-4B7E-A43E-6D6042332316}"/>
                </a:ext>
              </a:extLst>
            </p:cNvPr>
            <p:cNvSpPr/>
            <p:nvPr/>
          </p:nvSpPr>
          <p:spPr>
            <a:xfrm rot="5400000">
              <a:off x="2503556" y="3095746"/>
              <a:ext cx="305196" cy="339196"/>
            </a:xfrm>
            <a:prstGeom prst="stripedRightArrow">
              <a:avLst/>
            </a:prstGeom>
            <a:solidFill>
              <a:srgbClr val="87C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5" name="Flèche droite rayée 93">
              <a:extLst>
                <a:ext uri="{FF2B5EF4-FFF2-40B4-BE49-F238E27FC236}">
                  <a16:creationId xmlns:a16="http://schemas.microsoft.com/office/drawing/2014/main" id="{B54E6D51-A005-499F-AE74-3995D05EC322}"/>
                </a:ext>
              </a:extLst>
            </p:cNvPr>
            <p:cNvSpPr/>
            <p:nvPr/>
          </p:nvSpPr>
          <p:spPr>
            <a:xfrm rot="5400000">
              <a:off x="4599987" y="3106846"/>
              <a:ext cx="314188" cy="309174"/>
            </a:xfrm>
            <a:prstGeom prst="stripedRightArrow">
              <a:avLst/>
            </a:prstGeom>
            <a:solidFill>
              <a:srgbClr val="97A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6" name="Grouper 25">
              <a:extLst>
                <a:ext uri="{FF2B5EF4-FFF2-40B4-BE49-F238E27FC236}">
                  <a16:creationId xmlns:a16="http://schemas.microsoft.com/office/drawing/2014/main" id="{46421386-DE91-454C-84FF-6CCD1EC401C7}"/>
                </a:ext>
              </a:extLst>
            </p:cNvPr>
            <p:cNvGrpSpPr/>
            <p:nvPr/>
          </p:nvGrpSpPr>
          <p:grpSpPr>
            <a:xfrm>
              <a:off x="2516767" y="4828521"/>
              <a:ext cx="1904736" cy="816639"/>
              <a:chOff x="4351099" y="5413621"/>
              <a:chExt cx="2836591" cy="1216164"/>
            </a:xfrm>
          </p:grpSpPr>
          <p:grpSp>
            <p:nvGrpSpPr>
              <p:cNvPr id="89" name="Grouper 15">
                <a:extLst>
                  <a:ext uri="{FF2B5EF4-FFF2-40B4-BE49-F238E27FC236}">
                    <a16:creationId xmlns:a16="http://schemas.microsoft.com/office/drawing/2014/main" id="{71AF90DF-5B39-4FC1-8A91-B9FE69609B00}"/>
                  </a:ext>
                </a:extLst>
              </p:cNvPr>
              <p:cNvGrpSpPr/>
              <p:nvPr/>
            </p:nvGrpSpPr>
            <p:grpSpPr>
              <a:xfrm>
                <a:off x="4351099" y="5413621"/>
                <a:ext cx="2836591" cy="1216164"/>
                <a:chOff x="6279661" y="3646450"/>
                <a:chExt cx="2836591" cy="1763434"/>
              </a:xfrm>
              <a:solidFill>
                <a:srgbClr val="003E4E"/>
              </a:solidFill>
            </p:grpSpPr>
            <p:sp>
              <p:nvSpPr>
                <p:cNvPr id="94" name="Rectangle à coins arrondis 56">
                  <a:extLst>
                    <a:ext uri="{FF2B5EF4-FFF2-40B4-BE49-F238E27FC236}">
                      <a16:creationId xmlns:a16="http://schemas.microsoft.com/office/drawing/2014/main" id="{134725CA-88FC-4FA5-AD51-C9C2D892338A}"/>
                    </a:ext>
                  </a:extLst>
                </p:cNvPr>
                <p:cNvSpPr/>
                <p:nvPr/>
              </p:nvSpPr>
              <p:spPr>
                <a:xfrm>
                  <a:off x="6279661" y="3646450"/>
                  <a:ext cx="2827667" cy="1763434"/>
                </a:xfrm>
                <a:prstGeom prst="roundRect">
                  <a:avLst/>
                </a:prstGeom>
                <a:grpFill/>
                <a:ln w="28575">
                  <a:solidFill>
                    <a:srgbClr val="003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95" name="ZoneTexte 94">
                  <a:extLst>
                    <a:ext uri="{FF2B5EF4-FFF2-40B4-BE49-F238E27FC236}">
                      <a16:creationId xmlns:a16="http://schemas.microsoft.com/office/drawing/2014/main" id="{B9291A80-B08C-4D8F-85D5-216D966F336B}"/>
                    </a:ext>
                  </a:extLst>
                </p:cNvPr>
                <p:cNvSpPr txBox="1"/>
                <p:nvPr/>
              </p:nvSpPr>
              <p:spPr>
                <a:xfrm>
                  <a:off x="6288584" y="4270422"/>
                  <a:ext cx="2827668" cy="731067"/>
                </a:xfrm>
                <a:prstGeom prst="rect">
                  <a:avLst/>
                </a:prstGeom>
                <a:noFill/>
              </p:spPr>
              <p:txBody>
                <a:bodyPr wrap="square" rtlCol="0">
                  <a:spAutoFit/>
                </a:bodyPr>
                <a:lstStyle/>
                <a:p>
                  <a:pPr algn="ctr"/>
                  <a:r>
                    <a:rPr lang="en-GB" sz="1600" b="1">
                      <a:solidFill>
                        <a:schemeClr val="bg1"/>
                      </a:solidFill>
                      <a:latin typeface="Century Gothic" charset="0"/>
                      <a:ea typeface="Century Gothic" charset="0"/>
                      <a:cs typeface="Century Gothic" charset="0"/>
                    </a:rPr>
                    <a:t>DMP</a:t>
                  </a:r>
                  <a:endParaRPr lang="en-GB" sz="1600">
                    <a:solidFill>
                      <a:schemeClr val="bg1"/>
                    </a:solidFill>
                    <a:latin typeface="Century Gothic" charset="0"/>
                    <a:ea typeface="Century Gothic" charset="0"/>
                    <a:cs typeface="Century Gothic" charset="0"/>
                  </a:endParaRPr>
                </a:p>
              </p:txBody>
            </p:sp>
          </p:grpSp>
          <p:pic>
            <p:nvPicPr>
              <p:cNvPr id="90" name="Image 89">
                <a:extLst>
                  <a:ext uri="{FF2B5EF4-FFF2-40B4-BE49-F238E27FC236}">
                    <a16:creationId xmlns:a16="http://schemas.microsoft.com/office/drawing/2014/main" id="{A0CB5E8C-E698-46C5-8CDA-E499F1FFE0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16975" y="6098208"/>
                <a:ext cx="478701" cy="478701"/>
              </a:xfrm>
              <a:prstGeom prst="rect">
                <a:avLst/>
              </a:prstGeom>
            </p:spPr>
          </p:pic>
          <p:pic>
            <p:nvPicPr>
              <p:cNvPr id="91" name="Image 90">
                <a:extLst>
                  <a:ext uri="{FF2B5EF4-FFF2-40B4-BE49-F238E27FC236}">
                    <a16:creationId xmlns:a16="http://schemas.microsoft.com/office/drawing/2014/main" id="{F16CCE7E-93E8-4F31-9A78-6D852CEC757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4156" y="5467409"/>
                <a:ext cx="533836" cy="533836"/>
              </a:xfrm>
              <a:prstGeom prst="rect">
                <a:avLst/>
              </a:prstGeom>
            </p:spPr>
          </p:pic>
          <p:pic>
            <p:nvPicPr>
              <p:cNvPr id="92" name="Image 91">
                <a:extLst>
                  <a:ext uri="{FF2B5EF4-FFF2-40B4-BE49-F238E27FC236}">
                    <a16:creationId xmlns:a16="http://schemas.microsoft.com/office/drawing/2014/main" id="{6861B275-535A-4259-9C4C-B3E64BE3665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2249" y="6079249"/>
                <a:ext cx="532030" cy="532030"/>
              </a:xfrm>
              <a:prstGeom prst="rect">
                <a:avLst/>
              </a:prstGeom>
            </p:spPr>
          </p:pic>
          <p:pic>
            <p:nvPicPr>
              <p:cNvPr id="93" name="Image 92">
                <a:extLst>
                  <a:ext uri="{FF2B5EF4-FFF2-40B4-BE49-F238E27FC236}">
                    <a16:creationId xmlns:a16="http://schemas.microsoft.com/office/drawing/2014/main" id="{70EF4394-CCA9-4B4D-9AA0-5BADB39425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72755" y="5439025"/>
                <a:ext cx="536612" cy="536612"/>
              </a:xfrm>
              <a:prstGeom prst="rect">
                <a:avLst/>
              </a:prstGeom>
            </p:spPr>
          </p:pic>
        </p:grpSp>
        <p:sp>
          <p:nvSpPr>
            <p:cNvPr id="57" name="Flèche vers la droite 98">
              <a:extLst>
                <a:ext uri="{FF2B5EF4-FFF2-40B4-BE49-F238E27FC236}">
                  <a16:creationId xmlns:a16="http://schemas.microsoft.com/office/drawing/2014/main" id="{FCDBEA10-2479-4614-B809-BDE9A1C80103}"/>
                </a:ext>
              </a:extLst>
            </p:cNvPr>
            <p:cNvSpPr/>
            <p:nvPr/>
          </p:nvSpPr>
          <p:spPr>
            <a:xfrm>
              <a:off x="2033291" y="5130080"/>
              <a:ext cx="468625" cy="285418"/>
            </a:xfrm>
            <a:prstGeom prst="lef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58" name="Image 57">
              <a:extLst>
                <a:ext uri="{FF2B5EF4-FFF2-40B4-BE49-F238E27FC236}">
                  <a16:creationId xmlns:a16="http://schemas.microsoft.com/office/drawing/2014/main" id="{FFDF3B9F-7477-44EB-98AA-352D0FD81D78}"/>
                </a:ext>
              </a:extLst>
            </p:cNvPr>
            <p:cNvPicPr>
              <a:picLocks noChangeAspect="1"/>
            </p:cNvPicPr>
            <p:nvPr/>
          </p:nvPicPr>
          <p:blipFill>
            <a:blip r:embed="rId23"/>
            <a:stretch>
              <a:fillRect/>
            </a:stretch>
          </p:blipFill>
          <p:spPr>
            <a:xfrm>
              <a:off x="540115" y="4940186"/>
              <a:ext cx="414157" cy="202672"/>
            </a:xfrm>
            <a:prstGeom prst="rect">
              <a:avLst/>
            </a:prstGeom>
          </p:spPr>
        </p:pic>
        <p:pic>
          <p:nvPicPr>
            <p:cNvPr id="59" name="Image 58">
              <a:extLst>
                <a:ext uri="{FF2B5EF4-FFF2-40B4-BE49-F238E27FC236}">
                  <a16:creationId xmlns:a16="http://schemas.microsoft.com/office/drawing/2014/main" id="{AF4C64F0-B2CF-4501-A230-FAB3E10BFA88}"/>
                </a:ext>
              </a:extLst>
            </p:cNvPr>
            <p:cNvPicPr>
              <a:picLocks noChangeAspect="1"/>
            </p:cNvPicPr>
            <p:nvPr/>
          </p:nvPicPr>
          <p:blipFill>
            <a:blip r:embed="rId24"/>
            <a:stretch>
              <a:fillRect/>
            </a:stretch>
          </p:blipFill>
          <p:spPr>
            <a:xfrm>
              <a:off x="830970" y="4563609"/>
              <a:ext cx="517432" cy="342031"/>
            </a:xfrm>
            <a:prstGeom prst="rect">
              <a:avLst/>
            </a:prstGeom>
          </p:spPr>
        </p:pic>
        <p:pic>
          <p:nvPicPr>
            <p:cNvPr id="60" name="Image 59">
              <a:extLst>
                <a:ext uri="{FF2B5EF4-FFF2-40B4-BE49-F238E27FC236}">
                  <a16:creationId xmlns:a16="http://schemas.microsoft.com/office/drawing/2014/main" id="{804D891C-E52B-4175-9171-0AA9670BA2CE}"/>
                </a:ext>
              </a:extLst>
            </p:cNvPr>
            <p:cNvPicPr>
              <a:picLocks noChangeAspect="1"/>
            </p:cNvPicPr>
            <p:nvPr/>
          </p:nvPicPr>
          <p:blipFill>
            <a:blip r:embed="rId25"/>
            <a:stretch>
              <a:fillRect/>
            </a:stretch>
          </p:blipFill>
          <p:spPr>
            <a:xfrm>
              <a:off x="267336" y="4643063"/>
              <a:ext cx="567092" cy="229829"/>
            </a:xfrm>
            <a:prstGeom prst="rect">
              <a:avLst/>
            </a:prstGeom>
          </p:spPr>
        </p:pic>
        <p:pic>
          <p:nvPicPr>
            <p:cNvPr id="61" name="Image 60">
              <a:extLst>
                <a:ext uri="{FF2B5EF4-FFF2-40B4-BE49-F238E27FC236}">
                  <a16:creationId xmlns:a16="http://schemas.microsoft.com/office/drawing/2014/main" id="{1EBB8E51-F617-4446-B95F-74FB91A58CE5}"/>
                </a:ext>
              </a:extLst>
            </p:cNvPr>
            <p:cNvPicPr>
              <a:picLocks noChangeAspect="1"/>
            </p:cNvPicPr>
            <p:nvPr/>
          </p:nvPicPr>
          <p:blipFill>
            <a:blip r:embed="rId26"/>
            <a:stretch>
              <a:fillRect/>
            </a:stretch>
          </p:blipFill>
          <p:spPr>
            <a:xfrm>
              <a:off x="611612" y="5272832"/>
              <a:ext cx="321448" cy="323243"/>
            </a:xfrm>
            <a:prstGeom prst="rect">
              <a:avLst/>
            </a:prstGeom>
          </p:spPr>
        </p:pic>
        <p:sp>
          <p:nvSpPr>
            <p:cNvPr id="62" name="Flèche : double flèche verticale 61">
              <a:extLst>
                <a:ext uri="{FF2B5EF4-FFF2-40B4-BE49-F238E27FC236}">
                  <a16:creationId xmlns:a16="http://schemas.microsoft.com/office/drawing/2014/main" id="{FD663C11-C069-4724-A909-091C75F717A4}"/>
                </a:ext>
              </a:extLst>
            </p:cNvPr>
            <p:cNvSpPr/>
            <p:nvPr/>
          </p:nvSpPr>
          <p:spPr>
            <a:xfrm>
              <a:off x="1341899" y="3222176"/>
              <a:ext cx="212393" cy="1741719"/>
            </a:xfrm>
            <a:prstGeom prst="upDownArrow">
              <a:avLst/>
            </a:prstGeom>
            <a:solidFill>
              <a:srgbClr val="69B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63" name="Grouper 28">
              <a:extLst>
                <a:ext uri="{FF2B5EF4-FFF2-40B4-BE49-F238E27FC236}">
                  <a16:creationId xmlns:a16="http://schemas.microsoft.com/office/drawing/2014/main" id="{F0BF362C-27B7-47E2-BD47-B05AFEB328D5}"/>
                </a:ext>
              </a:extLst>
            </p:cNvPr>
            <p:cNvGrpSpPr/>
            <p:nvPr/>
          </p:nvGrpSpPr>
          <p:grpSpPr>
            <a:xfrm>
              <a:off x="4427490" y="4808915"/>
              <a:ext cx="1520974" cy="585475"/>
              <a:chOff x="7207291" y="5405825"/>
              <a:chExt cx="2948137" cy="871909"/>
            </a:xfrm>
          </p:grpSpPr>
          <p:grpSp>
            <p:nvGrpSpPr>
              <p:cNvPr id="85" name="Grouper 27">
                <a:extLst>
                  <a:ext uri="{FF2B5EF4-FFF2-40B4-BE49-F238E27FC236}">
                    <a16:creationId xmlns:a16="http://schemas.microsoft.com/office/drawing/2014/main" id="{A65A748F-DE57-4681-B5DA-3ED9B6A91204}"/>
                  </a:ext>
                </a:extLst>
              </p:cNvPr>
              <p:cNvGrpSpPr/>
              <p:nvPr/>
            </p:nvGrpSpPr>
            <p:grpSpPr>
              <a:xfrm>
                <a:off x="7949500" y="5405825"/>
                <a:ext cx="2205928" cy="754397"/>
                <a:chOff x="7949500" y="5405825"/>
                <a:chExt cx="2205928" cy="754397"/>
              </a:xfrm>
            </p:grpSpPr>
            <p:sp>
              <p:nvSpPr>
                <p:cNvPr id="87" name="Rectangle 86">
                  <a:extLst>
                    <a:ext uri="{FF2B5EF4-FFF2-40B4-BE49-F238E27FC236}">
                      <a16:creationId xmlns:a16="http://schemas.microsoft.com/office/drawing/2014/main" id="{BF289C96-7579-421C-8A1E-AC9341A6E51C}"/>
                    </a:ext>
                  </a:extLst>
                </p:cNvPr>
                <p:cNvSpPr/>
                <p:nvPr/>
              </p:nvSpPr>
              <p:spPr>
                <a:xfrm rot="10800000">
                  <a:off x="7949500" y="5929689"/>
                  <a:ext cx="2093387" cy="230533"/>
                </a:xfrm>
                <a:prstGeom prst="rect">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8" name="Flèche vers la droite 96">
                  <a:extLst>
                    <a:ext uri="{FF2B5EF4-FFF2-40B4-BE49-F238E27FC236}">
                      <a16:creationId xmlns:a16="http://schemas.microsoft.com/office/drawing/2014/main" id="{7A60A4EE-8D49-4E1E-BE54-26B297802B3C}"/>
                    </a:ext>
                  </a:extLst>
                </p:cNvPr>
                <p:cNvSpPr/>
                <p:nvPr/>
              </p:nvSpPr>
              <p:spPr>
                <a:xfrm rot="16200000">
                  <a:off x="9551522" y="5549299"/>
                  <a:ext cx="747380" cy="46043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sp>
            <p:nvSpPr>
              <p:cNvPr id="86" name="Flèche vers la droite 84">
                <a:extLst>
                  <a:ext uri="{FF2B5EF4-FFF2-40B4-BE49-F238E27FC236}">
                    <a16:creationId xmlns:a16="http://schemas.microsoft.com/office/drawing/2014/main" id="{C9750923-53C0-4298-8621-D773634B662A}"/>
                  </a:ext>
                </a:extLst>
              </p:cNvPr>
              <p:cNvSpPr/>
              <p:nvPr/>
            </p:nvSpPr>
            <p:spPr>
              <a:xfrm rot="10800000">
                <a:off x="7207291" y="5808672"/>
                <a:ext cx="1236174" cy="469062"/>
              </a:xfrm>
              <a:prstGeom prst="rightArrow">
                <a:avLst/>
              </a:prstGeom>
              <a:solidFill>
                <a:srgbClr val="00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pic>
          <p:nvPicPr>
            <p:cNvPr id="64" name="Image 63">
              <a:extLst>
                <a:ext uri="{FF2B5EF4-FFF2-40B4-BE49-F238E27FC236}">
                  <a16:creationId xmlns:a16="http://schemas.microsoft.com/office/drawing/2014/main" id="{32A733E5-FF34-421C-83D1-588BBBED05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80533" y="3321346"/>
              <a:ext cx="307585" cy="307585"/>
            </a:xfrm>
            <a:prstGeom prst="rect">
              <a:avLst/>
            </a:prstGeom>
          </p:spPr>
        </p:pic>
        <p:pic>
          <p:nvPicPr>
            <p:cNvPr id="65" name="Image 64">
              <a:extLst>
                <a:ext uri="{FF2B5EF4-FFF2-40B4-BE49-F238E27FC236}">
                  <a16:creationId xmlns:a16="http://schemas.microsoft.com/office/drawing/2014/main" id="{CFA4FDCD-73D7-47C8-9A82-BC3C17726C6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365574" y="3330746"/>
              <a:ext cx="307585" cy="307585"/>
            </a:xfrm>
            <a:prstGeom prst="rect">
              <a:avLst/>
            </a:prstGeom>
          </p:spPr>
        </p:pic>
        <p:pic>
          <p:nvPicPr>
            <p:cNvPr id="66" name="Image 65">
              <a:extLst>
                <a:ext uri="{FF2B5EF4-FFF2-40B4-BE49-F238E27FC236}">
                  <a16:creationId xmlns:a16="http://schemas.microsoft.com/office/drawing/2014/main" id="{4246C199-CA33-4044-9CA3-FAA49F55FDE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42187" y="3325686"/>
              <a:ext cx="307585" cy="307585"/>
            </a:xfrm>
            <a:prstGeom prst="rect">
              <a:avLst/>
            </a:prstGeom>
          </p:spPr>
        </p:pic>
        <p:sp>
          <p:nvSpPr>
            <p:cNvPr id="76" name="Rectangle à coins arrondis 87">
              <a:extLst>
                <a:ext uri="{FF2B5EF4-FFF2-40B4-BE49-F238E27FC236}">
                  <a16:creationId xmlns:a16="http://schemas.microsoft.com/office/drawing/2014/main" id="{7E3A6622-DA2C-4CBF-A071-0905CA30C72D}"/>
                </a:ext>
              </a:extLst>
            </p:cNvPr>
            <p:cNvSpPr/>
            <p:nvPr/>
          </p:nvSpPr>
          <p:spPr>
            <a:xfrm>
              <a:off x="3529710" y="1562688"/>
              <a:ext cx="3181571" cy="1520923"/>
            </a:xfrm>
            <a:prstGeom prst="roundRect">
              <a:avLst/>
            </a:prstGeom>
            <a:noFill/>
            <a:ln w="12700">
              <a:solidFill>
                <a:srgbClr val="97A6D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7" name="Titre 32">
              <a:extLst>
                <a:ext uri="{FF2B5EF4-FFF2-40B4-BE49-F238E27FC236}">
                  <a16:creationId xmlns:a16="http://schemas.microsoft.com/office/drawing/2014/main" id="{21A6A5A7-D6EE-4C86-A5D0-EB57C2D12212}"/>
                </a:ext>
              </a:extLst>
            </p:cNvPr>
            <p:cNvSpPr txBox="1">
              <a:spLocks/>
            </p:cNvSpPr>
            <p:nvPr/>
          </p:nvSpPr>
          <p:spPr>
            <a:xfrm>
              <a:off x="3734664" y="1566513"/>
              <a:ext cx="2633563" cy="247498"/>
            </a:xfrm>
            <a:prstGeom prst="rect">
              <a:avLst/>
            </a:prstGeom>
          </p:spPr>
          <p:txBody>
            <a:bodyPr anchor="ctr"/>
            <a:lstStyle>
              <a:lvl1pPr algn="ctr" defTabSz="914319" rtl="0" eaLnBrk="1" latinLnBrk="0" hangingPunct="1">
                <a:lnSpc>
                  <a:spcPct val="90000"/>
                </a:lnSpc>
                <a:spcBef>
                  <a:spcPct val="0"/>
                </a:spcBef>
                <a:buNone/>
                <a:defRPr sz="2000" b="0" i="0" kern="1200">
                  <a:solidFill>
                    <a:schemeClr val="tx1">
                      <a:lumMod val="50000"/>
                      <a:lumOff val="50000"/>
                    </a:schemeClr>
                  </a:solidFill>
                  <a:latin typeface="Century Gothic" charset="0"/>
                  <a:ea typeface="Century Gothic" charset="0"/>
                  <a:cs typeface="Century Gothic" charset="0"/>
                </a:defRPr>
              </a:lvl1pPr>
            </a:lstStyle>
            <a:p>
              <a:r>
                <a:rPr lang="en-GB" sz="1100" b="1">
                  <a:solidFill>
                    <a:srgbClr val="97A6D3"/>
                  </a:solidFill>
                </a:rPr>
                <a:t>Activation modules</a:t>
              </a:r>
            </a:p>
          </p:txBody>
        </p:sp>
        <p:sp>
          <p:nvSpPr>
            <p:cNvPr id="111" name="Rectangle à coins arrondis 46">
              <a:extLst>
                <a:ext uri="{FF2B5EF4-FFF2-40B4-BE49-F238E27FC236}">
                  <a16:creationId xmlns:a16="http://schemas.microsoft.com/office/drawing/2014/main" id="{81766C2E-872A-4286-9184-456F79DDB8A8}"/>
                </a:ext>
              </a:extLst>
            </p:cNvPr>
            <p:cNvSpPr/>
            <p:nvPr/>
          </p:nvSpPr>
          <p:spPr>
            <a:xfrm>
              <a:off x="331276" y="1804576"/>
              <a:ext cx="949698" cy="114422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12" name="ZoneTexte 111">
              <a:extLst>
                <a:ext uri="{FF2B5EF4-FFF2-40B4-BE49-F238E27FC236}">
                  <a16:creationId xmlns:a16="http://schemas.microsoft.com/office/drawing/2014/main" id="{96F4A199-2CDD-4377-893C-0E1F63969FB7}"/>
                </a:ext>
              </a:extLst>
            </p:cNvPr>
            <p:cNvSpPr txBox="1"/>
            <p:nvPr/>
          </p:nvSpPr>
          <p:spPr>
            <a:xfrm>
              <a:off x="331276" y="2192446"/>
              <a:ext cx="949698" cy="784830"/>
            </a:xfrm>
            <a:prstGeom prst="rect">
              <a:avLst/>
            </a:prstGeom>
            <a:noFill/>
          </p:spPr>
          <p:txBody>
            <a:bodyPr wrap="square" rtlCol="0">
              <a:spAutoFit/>
            </a:bodyPr>
            <a:lstStyle/>
            <a:p>
              <a:pPr algn="ctr">
                <a:spcAft>
                  <a:spcPts val="600"/>
                </a:spcAft>
              </a:pPr>
              <a:r>
                <a:rPr lang="en-GB" sz="800" b="1" dirty="0" err="1">
                  <a:solidFill>
                    <a:srgbClr val="69B861"/>
                  </a:solidFill>
                  <a:latin typeface="Century Gothic" charset="0"/>
                  <a:ea typeface="Century Gothic" charset="0"/>
                  <a:cs typeface="Century Gothic" charset="0"/>
                </a:rPr>
                <a:t>SMART+mList</a:t>
              </a:r>
              <a:r>
                <a:rPr lang="en-GB" sz="800" b="1" dirty="0">
                  <a:solidFill>
                    <a:srgbClr val="69B861"/>
                  </a:solidFill>
                  <a:latin typeface="Century Gothic" charset="0"/>
                  <a:ea typeface="Century Gothic" charset="0"/>
                  <a:cs typeface="Century Gothic" charset="0"/>
                </a:rPr>
                <a:t>
Creating</a:t>
              </a:r>
              <a:r>
                <a:rPr lang="en-GB" sz="800" b="1">
                  <a:solidFill>
                    <a:srgbClr val="69B861"/>
                  </a:solidFill>
                  <a:latin typeface="Century Gothic" charset="0"/>
                  <a:ea typeface="Century Gothic" charset="0"/>
                  <a:cs typeface="Century Gothic" charset="0"/>
                </a:rPr>
                <a:t>, analysing </a:t>
              </a:r>
              <a:r>
                <a:rPr lang="en-GB" sz="800" b="1" dirty="0">
                  <a:solidFill>
                    <a:srgbClr val="69B861"/>
                  </a:solidFill>
                  <a:latin typeface="Century Gothic" charset="0"/>
                  <a:ea typeface="Century Gothic" charset="0"/>
                  <a:cs typeface="Century Gothic" charset="0"/>
                </a:rPr>
                <a:t>and extracting B2B segments</a:t>
              </a:r>
            </a:p>
          </p:txBody>
        </p:sp>
        <p:pic>
          <p:nvPicPr>
            <p:cNvPr id="113" name="Image 112">
              <a:extLst>
                <a:ext uri="{FF2B5EF4-FFF2-40B4-BE49-F238E27FC236}">
                  <a16:creationId xmlns:a16="http://schemas.microsoft.com/office/drawing/2014/main" id="{3C5E9C67-153D-4463-830D-6F535F9E8648}"/>
                </a:ext>
              </a:extLst>
            </p:cNvPr>
            <p:cNvPicPr>
              <a:picLocks noChangeAspect="1"/>
            </p:cNvPicPr>
            <p:nvPr/>
          </p:nvPicPr>
          <p:blipFill>
            <a:blip r:embed="rId27">
              <a:duotone>
                <a:prstClr val="black"/>
                <a:srgbClr val="69B861">
                  <a:tint val="45000"/>
                  <a:satMod val="400000"/>
                </a:srgbClr>
              </a:duotone>
              <a:extLst>
                <a:ext uri="{BEBA8EAE-BF5A-486C-A8C5-ECC9F3942E4B}">
                  <a14:imgProps xmlns:a14="http://schemas.microsoft.com/office/drawing/2010/main">
                    <a14:imgLayer r:embed="rId28">
                      <a14:imgEffect>
                        <a14:brightnessContrast bright="-23000"/>
                      </a14:imgEffect>
                    </a14:imgLayer>
                  </a14:imgProps>
                </a:ext>
                <a:ext uri="{28A0092B-C50C-407E-A947-70E740481C1C}">
                  <a14:useLocalDpi xmlns:a14="http://schemas.microsoft.com/office/drawing/2010/main" val="0"/>
                </a:ext>
              </a:extLst>
            </a:blip>
            <a:stretch>
              <a:fillRect/>
            </a:stretch>
          </p:blipFill>
          <p:spPr>
            <a:xfrm>
              <a:off x="710635" y="1887043"/>
              <a:ext cx="234037" cy="242886"/>
            </a:xfrm>
            <a:prstGeom prst="rect">
              <a:avLst/>
            </a:prstGeom>
          </p:spPr>
        </p:pic>
        <p:sp>
          <p:nvSpPr>
            <p:cNvPr id="108" name="Rectangle à coins arrondis 49">
              <a:extLst>
                <a:ext uri="{FF2B5EF4-FFF2-40B4-BE49-F238E27FC236}">
                  <a16:creationId xmlns:a16="http://schemas.microsoft.com/office/drawing/2014/main" id="{F2BB2114-F979-4B2D-B6D9-2A1B40C1CC46}"/>
                </a:ext>
              </a:extLst>
            </p:cNvPr>
            <p:cNvSpPr/>
            <p:nvPr/>
          </p:nvSpPr>
          <p:spPr>
            <a:xfrm>
              <a:off x="2396225" y="1804577"/>
              <a:ext cx="946287" cy="1157598"/>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09" name="ZoneTexte 108">
              <a:extLst>
                <a:ext uri="{FF2B5EF4-FFF2-40B4-BE49-F238E27FC236}">
                  <a16:creationId xmlns:a16="http://schemas.microsoft.com/office/drawing/2014/main" id="{B8AF6D38-7D74-4FD2-99B3-390A31C550D9}"/>
                </a:ext>
              </a:extLst>
            </p:cNvPr>
            <p:cNvSpPr txBox="1"/>
            <p:nvPr/>
          </p:nvSpPr>
          <p:spPr>
            <a:xfrm>
              <a:off x="2399496" y="2192446"/>
              <a:ext cx="931343" cy="738664"/>
            </a:xfrm>
            <a:prstGeom prst="rect">
              <a:avLst/>
            </a:prstGeom>
            <a:noFill/>
          </p:spPr>
          <p:txBody>
            <a:bodyPr wrap="square" rtlCol="0">
              <a:spAutoFit/>
            </a:bodyPr>
            <a:lstStyle/>
            <a:p>
              <a:pPr algn="ctr">
                <a:spcAft>
                  <a:spcPts val="600"/>
                </a:spcAft>
              </a:pPr>
              <a:r>
                <a:rPr lang="en-GB" sz="800" b="1">
                  <a:solidFill>
                    <a:srgbClr val="69B861"/>
                  </a:solidFill>
                  <a:latin typeface="Century Gothic" charset="0"/>
                  <a:ea typeface="Century Gothic" charset="0"/>
                  <a:cs typeface="Century Gothic" charset="0"/>
                </a:rPr>
                <a:t>mDetect
Identifying website visitors
</a:t>
              </a:r>
            </a:p>
          </p:txBody>
        </p:sp>
        <p:pic>
          <p:nvPicPr>
            <p:cNvPr id="110" name="Image 109">
              <a:extLst>
                <a:ext uri="{FF2B5EF4-FFF2-40B4-BE49-F238E27FC236}">
                  <a16:creationId xmlns:a16="http://schemas.microsoft.com/office/drawing/2014/main" id="{D918B7B0-3683-4B3F-BDD5-B051A6CAD794}"/>
                </a:ext>
              </a:extLst>
            </p:cNvPr>
            <p:cNvPicPr>
              <a:picLocks noChangeAspect="1"/>
            </p:cNvPicPr>
            <p:nvPr/>
          </p:nvPicPr>
          <p:blipFill>
            <a:blip r:embed="rId29">
              <a:duotone>
                <a:prstClr val="black"/>
                <a:srgbClr val="69B861">
                  <a:tint val="45000"/>
                  <a:satMod val="400000"/>
                </a:srgbClr>
              </a:duotone>
              <a:extLst>
                <a:ext uri="{28A0092B-C50C-407E-A947-70E740481C1C}">
                  <a14:useLocalDpi xmlns:a14="http://schemas.microsoft.com/office/drawing/2010/main" val="0"/>
                </a:ext>
              </a:extLst>
            </a:blip>
            <a:stretch>
              <a:fillRect/>
            </a:stretch>
          </p:blipFill>
          <p:spPr>
            <a:xfrm>
              <a:off x="2740228" y="1872788"/>
              <a:ext cx="249881" cy="257141"/>
            </a:xfrm>
            <a:prstGeom prst="rect">
              <a:avLst/>
            </a:prstGeom>
          </p:spPr>
        </p:pic>
        <p:sp>
          <p:nvSpPr>
            <p:cNvPr id="105" name="Rectangle à coins arrondis 47">
              <a:extLst>
                <a:ext uri="{FF2B5EF4-FFF2-40B4-BE49-F238E27FC236}">
                  <a16:creationId xmlns:a16="http://schemas.microsoft.com/office/drawing/2014/main" id="{9DE1639A-CCB0-49C2-979E-911553446F5C}"/>
                </a:ext>
              </a:extLst>
            </p:cNvPr>
            <p:cNvSpPr/>
            <p:nvPr/>
          </p:nvSpPr>
          <p:spPr>
            <a:xfrm>
              <a:off x="1371061" y="1804576"/>
              <a:ext cx="943856" cy="1133985"/>
            </a:xfrm>
            <a:prstGeom prst="roundRect">
              <a:avLst/>
            </a:prstGeom>
            <a:noFill/>
            <a:ln w="12700">
              <a:solidFill>
                <a:srgbClr val="69B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pic>
          <p:nvPicPr>
            <p:cNvPr id="106" name="Image 105">
              <a:extLst>
                <a:ext uri="{FF2B5EF4-FFF2-40B4-BE49-F238E27FC236}">
                  <a16:creationId xmlns:a16="http://schemas.microsoft.com/office/drawing/2014/main" id="{F072705C-A836-4DE3-86DD-40EE51ABC26D}"/>
                </a:ext>
              </a:extLst>
            </p:cNvPr>
            <p:cNvPicPr>
              <a:picLocks noChangeAspect="1"/>
            </p:cNvPicPr>
            <p:nvPr/>
          </p:nvPicPr>
          <p:blipFill rotWithShape="1">
            <a:blip r:embed="rId30">
              <a:extLst>
                <a:ext uri="{28A0092B-C50C-407E-A947-70E740481C1C}">
                  <a14:useLocalDpi xmlns:a14="http://schemas.microsoft.com/office/drawing/2010/main" val="0"/>
                </a:ext>
              </a:extLst>
            </a:blip>
            <a:srcRect l="91979" t="83959" r="1387" b="4663"/>
            <a:stretch/>
          </p:blipFill>
          <p:spPr>
            <a:xfrm>
              <a:off x="1665880" y="1854716"/>
              <a:ext cx="377842" cy="336296"/>
            </a:xfrm>
            <a:prstGeom prst="rect">
              <a:avLst/>
            </a:prstGeom>
          </p:spPr>
        </p:pic>
        <p:sp>
          <p:nvSpPr>
            <p:cNvPr id="107" name="ZoneTexte 106">
              <a:extLst>
                <a:ext uri="{FF2B5EF4-FFF2-40B4-BE49-F238E27FC236}">
                  <a16:creationId xmlns:a16="http://schemas.microsoft.com/office/drawing/2014/main" id="{F6C89389-C125-4AC7-94DC-81A467F0D738}"/>
                </a:ext>
              </a:extLst>
            </p:cNvPr>
            <p:cNvSpPr txBox="1"/>
            <p:nvPr/>
          </p:nvSpPr>
          <p:spPr>
            <a:xfrm>
              <a:off x="1282631" y="2192446"/>
              <a:ext cx="1122565" cy="861774"/>
            </a:xfrm>
            <a:prstGeom prst="rect">
              <a:avLst/>
            </a:prstGeom>
            <a:noFill/>
          </p:spPr>
          <p:txBody>
            <a:bodyPr wrap="square" rtlCol="0">
              <a:spAutoFit/>
            </a:bodyPr>
            <a:lstStyle>
              <a:defPPr>
                <a:defRPr lang="fr-FR"/>
              </a:defPPr>
              <a:lvl1pPr algn="ctr">
                <a:defRPr sz="1050" b="1">
                  <a:solidFill>
                    <a:srgbClr val="69B861"/>
                  </a:solidFill>
                  <a:latin typeface="Century Gothic" charset="0"/>
                  <a:ea typeface="Century Gothic" charset="0"/>
                  <a:cs typeface="Century Gothic" charset="0"/>
                </a:defRPr>
              </a:lvl1pPr>
            </a:lstStyle>
            <a:p>
              <a:pPr>
                <a:spcAft>
                  <a:spcPts val="600"/>
                </a:spcAft>
              </a:pPr>
              <a:r>
                <a:rPr lang="en-GB" sz="800"/>
                <a:t>mBot
Contact recommendation algorithm
</a:t>
              </a:r>
            </a:p>
          </p:txBody>
        </p:sp>
        <p:sp>
          <p:nvSpPr>
            <p:cNvPr id="82" name="Rectangle à coins arrondis 52">
              <a:extLst>
                <a:ext uri="{FF2B5EF4-FFF2-40B4-BE49-F238E27FC236}">
                  <a16:creationId xmlns:a16="http://schemas.microsoft.com/office/drawing/2014/main" id="{1279FFBC-B559-40B6-B515-327546E258DE}"/>
                </a:ext>
              </a:extLst>
            </p:cNvPr>
            <p:cNvSpPr/>
            <p:nvPr/>
          </p:nvSpPr>
          <p:spPr>
            <a:xfrm>
              <a:off x="4647857" y="1804577"/>
              <a:ext cx="945198" cy="1172068"/>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3" name="ZoneTexte 82">
              <a:extLst>
                <a:ext uri="{FF2B5EF4-FFF2-40B4-BE49-F238E27FC236}">
                  <a16:creationId xmlns:a16="http://schemas.microsoft.com/office/drawing/2014/main" id="{AFD5ECC1-60DE-4134-A9CB-C055CA979799}"/>
                </a:ext>
              </a:extLst>
            </p:cNvPr>
            <p:cNvSpPr txBox="1"/>
            <p:nvPr/>
          </p:nvSpPr>
          <p:spPr>
            <a:xfrm>
              <a:off x="4652217" y="2192446"/>
              <a:ext cx="936476" cy="538609"/>
            </a:xfrm>
            <a:prstGeom prst="rect">
              <a:avLst/>
            </a:prstGeom>
            <a:noFill/>
          </p:spPr>
          <p:txBody>
            <a:bodyPr wrap="square" rtlCol="0">
              <a:spAutoFit/>
            </a:bodyPr>
            <a:lstStyle/>
            <a:p>
              <a:pPr algn="ctr">
                <a:spcAft>
                  <a:spcPts val="600"/>
                </a:spcAft>
              </a:pPr>
              <a:r>
                <a:rPr lang="en-GB" sz="800" b="1">
                  <a:solidFill>
                    <a:srgbClr val="97A6D3"/>
                  </a:solidFill>
                  <a:latin typeface="Century Gothic" charset="0"/>
                  <a:ea typeface="Century Gothic" charset="0"/>
                  <a:cs typeface="Century Gothic" charset="0"/>
                </a:rPr>
                <a:t>mCampaign</a:t>
              </a:r>
            </a:p>
            <a:p>
              <a:pPr algn="ctr">
                <a:spcAft>
                  <a:spcPts val="600"/>
                </a:spcAft>
              </a:pPr>
              <a:r>
                <a:rPr lang="en-GB" sz="800" b="1">
                  <a:solidFill>
                    <a:srgbClr val="97A6D3"/>
                  </a:solidFill>
                  <a:latin typeface="Century Gothic" charset="0"/>
                  <a:ea typeface="Century Gothic" charset="0"/>
                  <a:cs typeface="Century Gothic" charset="0"/>
                </a:rPr>
                <a:t>Emailing campaigns</a:t>
              </a:r>
            </a:p>
          </p:txBody>
        </p:sp>
        <p:pic>
          <p:nvPicPr>
            <p:cNvPr id="84" name="Image 83">
              <a:extLst>
                <a:ext uri="{FF2B5EF4-FFF2-40B4-BE49-F238E27FC236}">
                  <a16:creationId xmlns:a16="http://schemas.microsoft.com/office/drawing/2014/main" id="{8265B643-0CB6-458A-B5EC-6B22D61C48B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59368" y="1845392"/>
              <a:ext cx="320421" cy="335413"/>
            </a:xfrm>
            <a:prstGeom prst="rect">
              <a:avLst/>
            </a:prstGeom>
          </p:spPr>
        </p:pic>
        <p:sp>
          <p:nvSpPr>
            <p:cNvPr id="79" name="Rectangle à coins arrondis 51">
              <a:extLst>
                <a:ext uri="{FF2B5EF4-FFF2-40B4-BE49-F238E27FC236}">
                  <a16:creationId xmlns:a16="http://schemas.microsoft.com/office/drawing/2014/main" id="{B2482321-9596-4493-A47C-9AC0F5E9949C}"/>
                </a:ext>
              </a:extLst>
            </p:cNvPr>
            <p:cNvSpPr/>
            <p:nvPr/>
          </p:nvSpPr>
          <p:spPr>
            <a:xfrm>
              <a:off x="3588546" y="1804577"/>
              <a:ext cx="948130" cy="1167840"/>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80" name="ZoneTexte 79">
              <a:extLst>
                <a:ext uri="{FF2B5EF4-FFF2-40B4-BE49-F238E27FC236}">
                  <a16:creationId xmlns:a16="http://schemas.microsoft.com/office/drawing/2014/main" id="{EFEC8738-2623-4984-A7BD-91F0EA34CA02}"/>
                </a:ext>
              </a:extLst>
            </p:cNvPr>
            <p:cNvSpPr txBox="1"/>
            <p:nvPr/>
          </p:nvSpPr>
          <p:spPr>
            <a:xfrm>
              <a:off x="3633945" y="2192446"/>
              <a:ext cx="908275" cy="738664"/>
            </a:xfrm>
            <a:prstGeom prst="rect">
              <a:avLst/>
            </a:prstGeom>
            <a:noFill/>
          </p:spPr>
          <p:txBody>
            <a:bodyPr wrap="square" rtlCol="0">
              <a:spAutoFit/>
            </a:bodyPr>
            <a:lstStyle/>
            <a:p>
              <a:pPr algn="ctr">
                <a:spcAft>
                  <a:spcPts val="600"/>
                </a:spcAft>
              </a:pPr>
              <a:r>
                <a:rPr lang="en-GB" sz="800" b="1">
                  <a:solidFill>
                    <a:srgbClr val="97A6D3"/>
                  </a:solidFill>
                  <a:latin typeface="Century Gothic" charset="0"/>
                  <a:ea typeface="Century Gothic" charset="0"/>
                  <a:cs typeface="Century Gothic" charset="0"/>
                </a:rPr>
                <a:t>mAds
Programmatic campaigns
</a:t>
              </a:r>
            </a:p>
          </p:txBody>
        </p:sp>
        <p:pic>
          <p:nvPicPr>
            <p:cNvPr id="81" name="Image 80">
              <a:extLst>
                <a:ext uri="{FF2B5EF4-FFF2-40B4-BE49-F238E27FC236}">
                  <a16:creationId xmlns:a16="http://schemas.microsoft.com/office/drawing/2014/main" id="{63613394-12B0-43D1-A8DF-11D48830CFF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923957" y="1861163"/>
              <a:ext cx="297263" cy="297264"/>
            </a:xfrm>
            <a:prstGeom prst="rect">
              <a:avLst/>
            </a:prstGeom>
          </p:spPr>
        </p:pic>
        <p:sp>
          <p:nvSpPr>
            <p:cNvPr id="72" name="Rectangle à coins arrondis 70">
              <a:extLst>
                <a:ext uri="{FF2B5EF4-FFF2-40B4-BE49-F238E27FC236}">
                  <a16:creationId xmlns:a16="http://schemas.microsoft.com/office/drawing/2014/main" id="{DFBE39D5-0B5F-470D-B3B7-940FAF0A83E4}"/>
                </a:ext>
              </a:extLst>
            </p:cNvPr>
            <p:cNvSpPr/>
            <p:nvPr/>
          </p:nvSpPr>
          <p:spPr>
            <a:xfrm>
              <a:off x="5703052" y="1804576"/>
              <a:ext cx="942736" cy="1161571"/>
            </a:xfrm>
            <a:prstGeom prst="roundRect">
              <a:avLst/>
            </a:prstGeom>
            <a:noFill/>
            <a:ln w="12700">
              <a:solidFill>
                <a:srgbClr val="97A6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3" name="ZoneTexte 72">
              <a:extLst>
                <a:ext uri="{FF2B5EF4-FFF2-40B4-BE49-F238E27FC236}">
                  <a16:creationId xmlns:a16="http://schemas.microsoft.com/office/drawing/2014/main" id="{E45C9D33-828A-4DC2-90FB-72AE60D2065A}"/>
                </a:ext>
              </a:extLst>
            </p:cNvPr>
            <p:cNvSpPr txBox="1"/>
            <p:nvPr/>
          </p:nvSpPr>
          <p:spPr>
            <a:xfrm>
              <a:off x="5733615" y="2192446"/>
              <a:ext cx="912173" cy="738664"/>
            </a:xfrm>
            <a:prstGeom prst="rect">
              <a:avLst/>
            </a:prstGeom>
            <a:noFill/>
          </p:spPr>
          <p:txBody>
            <a:bodyPr wrap="square" rtlCol="0">
              <a:spAutoFit/>
            </a:bodyPr>
            <a:lstStyle/>
            <a:p>
              <a:pPr algn="ctr">
                <a:spcAft>
                  <a:spcPts val="600"/>
                </a:spcAft>
              </a:pPr>
              <a:r>
                <a:rPr lang="en-GB" sz="800" b="1">
                  <a:solidFill>
                    <a:srgbClr val="97A6D3"/>
                  </a:solidFill>
                  <a:latin typeface="Century Gothic" charset="0"/>
                  <a:ea typeface="Century Gothic" charset="0"/>
                  <a:cs typeface="Century Gothic" charset="0"/>
                </a:rPr>
                <a:t>mSocial
Social media campaigns
</a:t>
              </a:r>
            </a:p>
          </p:txBody>
        </p:sp>
        <p:pic>
          <p:nvPicPr>
            <p:cNvPr id="74" name="Image 73">
              <a:extLst>
                <a:ext uri="{FF2B5EF4-FFF2-40B4-BE49-F238E27FC236}">
                  <a16:creationId xmlns:a16="http://schemas.microsoft.com/office/drawing/2014/main" id="{1906D50D-B4E6-4005-B2B8-E5E337D17F1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019134" y="1862475"/>
              <a:ext cx="310572" cy="310572"/>
            </a:xfrm>
            <a:prstGeom prst="rect">
              <a:avLst/>
            </a:prstGeom>
          </p:spPr>
        </p:pic>
        <p:grpSp>
          <p:nvGrpSpPr>
            <p:cNvPr id="69" name="Groupe 68">
              <a:extLst>
                <a:ext uri="{FF2B5EF4-FFF2-40B4-BE49-F238E27FC236}">
                  <a16:creationId xmlns:a16="http://schemas.microsoft.com/office/drawing/2014/main" id="{1CE0E7D6-ADE6-4687-BD0B-5806B40F47B5}"/>
                </a:ext>
              </a:extLst>
            </p:cNvPr>
            <p:cNvGrpSpPr/>
            <p:nvPr/>
          </p:nvGrpSpPr>
          <p:grpSpPr>
            <a:xfrm>
              <a:off x="1541619" y="4237628"/>
              <a:ext cx="629498" cy="629498"/>
              <a:chOff x="1365868" y="3675878"/>
              <a:chExt cx="1372547" cy="1372547"/>
            </a:xfrm>
          </p:grpSpPr>
          <p:pic>
            <p:nvPicPr>
              <p:cNvPr id="70" name="Image 69">
                <a:extLst>
                  <a:ext uri="{FF2B5EF4-FFF2-40B4-BE49-F238E27FC236}">
                    <a16:creationId xmlns:a16="http://schemas.microsoft.com/office/drawing/2014/main" id="{05D8CB99-75C2-4A87-AD3D-F55231B9227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5868" y="3675878"/>
                <a:ext cx="1372547" cy="1372547"/>
              </a:xfrm>
              <a:prstGeom prst="rect">
                <a:avLst/>
              </a:prstGeom>
            </p:spPr>
          </p:pic>
          <p:sp>
            <p:nvSpPr>
              <p:cNvPr id="71" name="ZoneTexte 70">
                <a:extLst>
                  <a:ext uri="{FF2B5EF4-FFF2-40B4-BE49-F238E27FC236}">
                    <a16:creationId xmlns:a16="http://schemas.microsoft.com/office/drawing/2014/main" id="{25E2CEBE-A570-47D7-A126-44A9A31586F3}"/>
                  </a:ext>
                </a:extLst>
              </p:cNvPr>
              <p:cNvSpPr txBox="1"/>
              <p:nvPr/>
            </p:nvSpPr>
            <p:spPr>
              <a:xfrm>
                <a:off x="1499251" y="4024247"/>
                <a:ext cx="1107218" cy="503302"/>
              </a:xfrm>
              <a:prstGeom prst="rect">
                <a:avLst/>
              </a:prstGeom>
              <a:noFill/>
            </p:spPr>
            <p:txBody>
              <a:bodyPr wrap="square" rtlCol="0">
                <a:spAutoFit/>
              </a:bodyPr>
              <a:lstStyle/>
              <a:p>
                <a:pPr algn="ctr"/>
                <a:r>
                  <a:rPr lang="en-GB" sz="900" b="1">
                    <a:solidFill>
                      <a:srgbClr val="F7786B"/>
                    </a:solidFill>
                    <a:latin typeface="Century Gothic" charset="0"/>
                    <a:ea typeface="Century Gothic" charset="0"/>
                    <a:cs typeface="Century Gothic" charset="0"/>
                  </a:rPr>
                  <a:t>mAPI</a:t>
                </a:r>
                <a:endParaRPr lang="en-GB" sz="900">
                  <a:solidFill>
                    <a:srgbClr val="F7786B"/>
                  </a:solidFill>
                  <a:latin typeface="Century Gothic" charset="0"/>
                  <a:ea typeface="Century Gothic" charset="0"/>
                  <a:cs typeface="Century Gothic" charset="0"/>
                </a:endParaRPr>
              </a:p>
            </p:txBody>
          </p:sp>
        </p:grpSp>
        <p:pic>
          <p:nvPicPr>
            <p:cNvPr id="42" name="Image 41">
              <a:extLst>
                <a:ext uri="{FF2B5EF4-FFF2-40B4-BE49-F238E27FC236}">
                  <a16:creationId xmlns:a16="http://schemas.microsoft.com/office/drawing/2014/main" id="{6A54DC70-7073-437C-A595-D732343E9E4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405450" y="3825283"/>
              <a:ext cx="208169" cy="208169"/>
            </a:xfrm>
            <a:prstGeom prst="rect">
              <a:avLst/>
            </a:prstGeom>
          </p:spPr>
        </p:pic>
        <p:sp>
          <p:nvSpPr>
            <p:cNvPr id="43" name="Rectangle 42">
              <a:extLst>
                <a:ext uri="{FF2B5EF4-FFF2-40B4-BE49-F238E27FC236}">
                  <a16:creationId xmlns:a16="http://schemas.microsoft.com/office/drawing/2014/main" id="{652294AB-D697-4906-8521-739CCAF30901}"/>
                </a:ext>
              </a:extLst>
            </p:cNvPr>
            <p:cNvSpPr/>
            <p:nvPr/>
          </p:nvSpPr>
          <p:spPr>
            <a:xfrm>
              <a:off x="2350298" y="3606457"/>
              <a:ext cx="2323068" cy="230832"/>
            </a:xfrm>
            <a:prstGeom prst="rect">
              <a:avLst/>
            </a:prstGeom>
          </p:spPr>
          <p:txBody>
            <a:bodyPr wrap="square">
              <a:spAutoFit/>
            </a:bodyPr>
            <a:lstStyle/>
            <a:p>
              <a:pPr lvl="0" algn="ctr"/>
              <a:r>
                <a:rPr lang="en-GB" sz="900">
                  <a:solidFill>
                    <a:srgbClr val="003E4E"/>
                  </a:solidFill>
                  <a:latin typeface="Century Gothic" charset="0"/>
                  <a:ea typeface="Century Gothic" charset="0"/>
                  <a:cs typeface="Century Gothic" charset="0"/>
                </a:rPr>
                <a:t>Scoring algorythm</a:t>
              </a:r>
            </a:p>
          </p:txBody>
        </p:sp>
        <p:sp>
          <p:nvSpPr>
            <p:cNvPr id="44" name="Rectangle 43">
              <a:extLst>
                <a:ext uri="{FF2B5EF4-FFF2-40B4-BE49-F238E27FC236}">
                  <a16:creationId xmlns:a16="http://schemas.microsoft.com/office/drawing/2014/main" id="{6D744996-1E7B-4864-992C-691926A3D1C8}"/>
                </a:ext>
              </a:extLst>
            </p:cNvPr>
            <p:cNvSpPr/>
            <p:nvPr/>
          </p:nvSpPr>
          <p:spPr>
            <a:xfrm>
              <a:off x="2917368" y="4107973"/>
              <a:ext cx="1229907" cy="461665"/>
            </a:xfrm>
            <a:prstGeom prst="rect">
              <a:avLst/>
            </a:prstGeom>
          </p:spPr>
          <p:txBody>
            <a:bodyPr wrap="square">
              <a:spAutoFit/>
            </a:bodyPr>
            <a:lstStyle/>
            <a:p>
              <a:pPr lvl="0" algn="ctr"/>
              <a:r>
                <a:rPr lang="en-GB" sz="800" b="1">
                  <a:solidFill>
                    <a:srgbClr val="003E4E"/>
                  </a:solidFill>
                  <a:latin typeface="Century Gothic" charset="0"/>
                  <a:ea typeface="Century Gothic" charset="0"/>
                  <a:cs typeface="Century Gothic" charset="0"/>
                </a:rPr>
                <a:t>mData to lead</a:t>
              </a:r>
              <a:br>
                <a:rPr lang="en-GB" sz="800">
                  <a:solidFill>
                    <a:srgbClr val="003E4E"/>
                  </a:solidFill>
                  <a:latin typeface="Century Gothic" charset="0"/>
                  <a:ea typeface="Century Gothic" charset="0"/>
                  <a:cs typeface="Century Gothic" charset="0"/>
                </a:rPr>
              </a:br>
              <a:r>
                <a:rPr lang="en-GB" sz="800">
                  <a:solidFill>
                    <a:srgbClr val="003E4E"/>
                  </a:solidFill>
                  <a:latin typeface="Century Gothic" charset="0"/>
                  <a:ea typeface="Century Gothic" charset="0"/>
                  <a:cs typeface="Century Gothic" charset="0"/>
                </a:rPr>
                <a:t>Appetence score of the leads</a:t>
              </a:r>
            </a:p>
          </p:txBody>
        </p:sp>
        <p:sp>
          <p:nvSpPr>
            <p:cNvPr id="45" name="Chevron 101">
              <a:extLst>
                <a:ext uri="{FF2B5EF4-FFF2-40B4-BE49-F238E27FC236}">
                  <a16:creationId xmlns:a16="http://schemas.microsoft.com/office/drawing/2014/main" id="{EF41D204-1EB6-495C-A94D-DD93BE60B903}"/>
                </a:ext>
              </a:extLst>
            </p:cNvPr>
            <p:cNvSpPr/>
            <p:nvPr/>
          </p:nvSpPr>
          <p:spPr>
            <a:xfrm rot="5400000">
              <a:off x="3414740" y="3920059"/>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sp>
          <p:nvSpPr>
            <p:cNvPr id="46" name="Chevron 102">
              <a:extLst>
                <a:ext uri="{FF2B5EF4-FFF2-40B4-BE49-F238E27FC236}">
                  <a16:creationId xmlns:a16="http://schemas.microsoft.com/office/drawing/2014/main" id="{3DF3BAEF-8812-486A-93CF-09CA09293C09}"/>
                </a:ext>
              </a:extLst>
            </p:cNvPr>
            <p:cNvSpPr/>
            <p:nvPr/>
          </p:nvSpPr>
          <p:spPr>
            <a:xfrm rot="5400000">
              <a:off x="3414740" y="4550510"/>
              <a:ext cx="186003" cy="323754"/>
            </a:xfrm>
            <a:prstGeom prst="chevron">
              <a:avLst/>
            </a:prstGeom>
            <a:solidFill>
              <a:srgbClr val="003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solidFill>
                  <a:schemeClr val="tx1"/>
                </a:solidFill>
              </a:endParaRPr>
            </a:p>
          </p:txBody>
        </p:sp>
      </p:grpSp>
      <p:sp>
        <p:nvSpPr>
          <p:cNvPr id="118" name="TextBox 30">
            <a:extLst>
              <a:ext uri="{FF2B5EF4-FFF2-40B4-BE49-F238E27FC236}">
                <a16:creationId xmlns:a16="http://schemas.microsoft.com/office/drawing/2014/main" id="{EE87FEAC-3C51-45D0-81EF-F4D4724BD43E}"/>
              </a:ext>
            </a:extLst>
          </p:cNvPr>
          <p:cNvSpPr txBox="1"/>
          <p:nvPr/>
        </p:nvSpPr>
        <p:spPr>
          <a:xfrm>
            <a:off x="261656" y="1332556"/>
            <a:ext cx="4622878" cy="246221"/>
          </a:xfrm>
          <a:prstGeom prst="rect">
            <a:avLst/>
          </a:prstGeom>
          <a:noFill/>
        </p:spPr>
        <p:txBody>
          <a:bodyPr wrap="square" lIns="0" r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manageo.com: a global platform of « </a:t>
            </a:r>
            <a:r>
              <a:rPr kumimoji="0" lang="en-GB" sz="1000" b="1" i="1" u="none" strike="noStrike" kern="1200" cap="none" spc="0" normalizeH="0" baseline="0" noProof="0" err="1">
                <a:ln>
                  <a:noFill/>
                </a:ln>
                <a:effectLst/>
                <a:uLnTx/>
                <a:uFillTx/>
                <a:latin typeface="Trebuchet MS" panose="020B0603020202020204" pitchFamily="34" charset="0"/>
                <a:ea typeface="+mn-ea"/>
                <a:cs typeface="Arial" pitchFamily="34" charset="0"/>
              </a:rPr>
              <a:t>DatActivation</a:t>
            </a: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 »</a:t>
            </a:r>
          </a:p>
        </p:txBody>
      </p:sp>
    </p:spTree>
    <p:extLst>
      <p:ext uri="{BB962C8B-B14F-4D97-AF65-F5344CB8AC3E}">
        <p14:creationId xmlns:p14="http://schemas.microsoft.com/office/powerpoint/2010/main" val="17704798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6E7185-0511-46A6-8411-1EF2288CEE4B}"/>
              </a:ext>
            </a:extLst>
          </p:cNvPr>
          <p:cNvSpPr/>
          <p:nvPr/>
        </p:nvSpPr>
        <p:spPr bwMode="auto">
          <a:xfrm>
            <a:off x="2199083" y="1811572"/>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81727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27414094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32134CEA-538F-464F-B72C-E2031E40B16E}"/>
              </a:ext>
            </a:extLst>
          </p:cNvPr>
          <p:cNvGraphicFramePr>
            <a:graphicFrameLocks noChangeAspect="1"/>
          </p:cNvGraphicFramePr>
          <p:nvPr>
            <p:custDataLst>
              <p:tags r:id="rId1"/>
            </p:custDataLst>
            <p:extLst>
              <p:ext uri="{D42A27DB-BD31-4B8C-83A1-F6EECF244321}">
                <p14:modId xmlns:p14="http://schemas.microsoft.com/office/powerpoint/2010/main" val="3803369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32134CEA-538F-464F-B72C-E2031E40B1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23137E0-84BC-457F-ADEC-D1DD35CBCB0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B9A1C650-40F0-4843-A54C-AF4BF56125B8}"/>
              </a:ext>
            </a:extLst>
          </p:cNvPr>
          <p:cNvSpPr>
            <a:spLocks noGrp="1"/>
          </p:cNvSpPr>
          <p:nvPr>
            <p:ph type="title"/>
          </p:nvPr>
        </p:nvSpPr>
        <p:spPr>
          <a:xfrm>
            <a:off x="165600" y="147600"/>
            <a:ext cx="8357688" cy="684000"/>
          </a:xfrm>
        </p:spPr>
        <p:txBody>
          <a:bodyPr vert="horz"/>
          <a:lstStyle/>
          <a:p>
            <a:r>
              <a:rPr lang="en-GB">
                <a:latin typeface="Trebuchet MS" panose="020B0603020202020204" pitchFamily="34" charset="0"/>
              </a:rPr>
              <a:t>In order to </a:t>
            </a:r>
            <a:r>
              <a:rPr lang="en-GB">
                <a:solidFill>
                  <a:schemeClr val="tx2"/>
                </a:solidFill>
                <a:latin typeface="Trebuchet MS" panose="020B0603020202020204" pitchFamily="34" charset="0"/>
              </a:rPr>
              <a:t>pave the way </a:t>
            </a:r>
            <a:r>
              <a:rPr lang="en-GB">
                <a:latin typeface="Trebuchet MS" panose="020B0603020202020204" pitchFamily="34" charset="0"/>
              </a:rPr>
              <a:t>to the</a:t>
            </a:r>
            <a:r>
              <a:rPr lang="en-GB">
                <a:solidFill>
                  <a:schemeClr val="tx2"/>
                </a:solidFill>
                <a:latin typeface="Trebuchet MS" panose="020B0603020202020204" pitchFamily="34" charset="0"/>
              </a:rPr>
              <a:t> group’s future growth</a:t>
            </a:r>
            <a:r>
              <a:rPr lang="en-GB">
                <a:latin typeface="Trebuchet MS" panose="020B0603020202020204" pitchFamily="34" charset="0"/>
              </a:rPr>
              <a:t>, </a:t>
            </a:r>
            <a:r>
              <a:rPr lang="en-GB" err="1">
                <a:latin typeface="Trebuchet MS" panose="020B0603020202020204" pitchFamily="34" charset="0"/>
              </a:rPr>
              <a:t>Altares</a:t>
            </a:r>
            <a:r>
              <a:rPr lang="en-GB">
                <a:latin typeface="Trebuchet MS" panose="020B0603020202020204" pitchFamily="34" charset="0"/>
              </a:rPr>
              <a:t>’ </a:t>
            </a:r>
            <a:r>
              <a:rPr lang="en-GB">
                <a:solidFill>
                  <a:schemeClr val="tx2"/>
                </a:solidFill>
                <a:latin typeface="Trebuchet MS" panose="020B0603020202020204" pitchFamily="34" charset="0"/>
              </a:rPr>
              <a:t>new management </a:t>
            </a:r>
            <a:r>
              <a:rPr lang="en-GB">
                <a:latin typeface="Trebuchet MS" panose="020B0603020202020204" pitchFamily="34" charset="0"/>
              </a:rPr>
              <a:t>team</a:t>
            </a:r>
            <a:r>
              <a:rPr lang="en-GB">
                <a:solidFill>
                  <a:schemeClr val="tx2"/>
                </a:solidFill>
                <a:latin typeface="Trebuchet MS" panose="020B0603020202020204" pitchFamily="34" charset="0"/>
              </a:rPr>
              <a:t> </a:t>
            </a:r>
            <a:r>
              <a:rPr lang="en-GB">
                <a:latin typeface="Trebuchet MS" panose="020B0603020202020204" pitchFamily="34" charset="0"/>
              </a:rPr>
              <a:t>has already launched </a:t>
            </a:r>
            <a:r>
              <a:rPr lang="en-GB">
                <a:solidFill>
                  <a:schemeClr val="tx2"/>
                </a:solidFill>
                <a:latin typeface="Trebuchet MS" panose="020B0603020202020204" pitchFamily="34" charset="0"/>
              </a:rPr>
              <a:t>key initiatives </a:t>
            </a:r>
            <a:r>
              <a:rPr lang="en-GB">
                <a:latin typeface="Trebuchet MS" panose="020B0603020202020204" pitchFamily="34" charset="0"/>
              </a:rPr>
              <a:t>regarding </a:t>
            </a:r>
            <a:r>
              <a:rPr lang="en-GB">
                <a:solidFill>
                  <a:schemeClr val="tx2"/>
                </a:solidFill>
                <a:latin typeface="Trebuchet MS" panose="020B0603020202020204" pitchFamily="34" charset="0"/>
              </a:rPr>
              <a:t>commercial</a:t>
            </a:r>
            <a:r>
              <a:rPr lang="en-GB">
                <a:latin typeface="Trebuchet MS" panose="020B0603020202020204" pitchFamily="34" charset="0"/>
              </a:rPr>
              <a:t> and </a:t>
            </a:r>
            <a:r>
              <a:rPr lang="en-GB">
                <a:solidFill>
                  <a:schemeClr val="tx2"/>
                </a:solidFill>
                <a:latin typeface="Trebuchet MS" panose="020B0603020202020204" pitchFamily="34" charset="0"/>
              </a:rPr>
              <a:t>product</a:t>
            </a:r>
            <a:r>
              <a:rPr lang="en-GB">
                <a:latin typeface="Trebuchet MS" panose="020B0603020202020204" pitchFamily="34" charset="0"/>
              </a:rPr>
              <a:t> strategies, supported by the ongoing consolidation of the </a:t>
            </a:r>
            <a:r>
              <a:rPr lang="en-GB">
                <a:solidFill>
                  <a:schemeClr val="tx2"/>
                </a:solidFill>
                <a:latin typeface="Trebuchet MS" panose="020B0603020202020204" pitchFamily="34" charset="0"/>
              </a:rPr>
              <a:t>group foundations</a:t>
            </a:r>
          </a:p>
        </p:txBody>
      </p:sp>
      <p:sp>
        <p:nvSpPr>
          <p:cNvPr id="3" name="Espace réservé du texte 2">
            <a:extLst>
              <a:ext uri="{FF2B5EF4-FFF2-40B4-BE49-F238E27FC236}">
                <a16:creationId xmlns:a16="http://schemas.microsoft.com/office/drawing/2014/main" id="{FD70D31D-826B-4734-9BA5-6BF9E1B35CD7}"/>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6" name="Groupe 5">
            <a:extLst>
              <a:ext uri="{FF2B5EF4-FFF2-40B4-BE49-F238E27FC236}">
                <a16:creationId xmlns:a16="http://schemas.microsoft.com/office/drawing/2014/main" id="{BED474F6-A639-4639-9AE9-D2095168B953}"/>
              </a:ext>
            </a:extLst>
          </p:cNvPr>
          <p:cNvGrpSpPr/>
          <p:nvPr/>
        </p:nvGrpSpPr>
        <p:grpSpPr>
          <a:xfrm>
            <a:off x="8448150" y="-11528"/>
            <a:ext cx="1435548" cy="588143"/>
            <a:chOff x="8448150" y="-11528"/>
            <a:chExt cx="1435548" cy="588143"/>
          </a:xfrm>
        </p:grpSpPr>
        <p:sp>
          <p:nvSpPr>
            <p:cNvPr id="7" name="Rectangle : coins arrondis 199">
              <a:extLst>
                <a:ext uri="{FF2B5EF4-FFF2-40B4-BE49-F238E27FC236}">
                  <a16:creationId xmlns:a16="http://schemas.microsoft.com/office/drawing/2014/main" id="{166E8B48-84F4-4BB2-8C10-6B31FD3F916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Rectangle : coins arrondis 200">
              <a:extLst>
                <a:ext uri="{FF2B5EF4-FFF2-40B4-BE49-F238E27FC236}">
                  <a16:creationId xmlns:a16="http://schemas.microsoft.com/office/drawing/2014/main" id="{CFFED150-F15E-4143-9A54-4334562F308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1">
              <a:extLst>
                <a:ext uri="{FF2B5EF4-FFF2-40B4-BE49-F238E27FC236}">
                  <a16:creationId xmlns:a16="http://schemas.microsoft.com/office/drawing/2014/main" id="{E64F1C6A-D4E8-4CA6-BC8E-B78F6A10EFB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233EB8B1-7421-469B-8E66-23F345C414E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 name="Graphique 128" descr="Jauge">
              <a:extLst>
                <a:ext uri="{FF2B5EF4-FFF2-40B4-BE49-F238E27FC236}">
                  <a16:creationId xmlns:a16="http://schemas.microsoft.com/office/drawing/2014/main" id="{B25A7032-F2AA-4146-B04C-7C2DE3A6EF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F843164D-13A1-4435-A499-76D844C1F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68E32491-7F3F-4038-9065-CD21D95828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594434A3-87A9-4FB3-9C40-EFB2E774E2B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 name="Picture 2" descr="5 ft x 3 ft 150 x 90 cm-DRAPEAU BELGE Belgique 100% Polyester ...">
              <a:extLst>
                <a:ext uri="{FF2B5EF4-FFF2-40B4-BE49-F238E27FC236}">
                  <a16:creationId xmlns:a16="http://schemas.microsoft.com/office/drawing/2014/main" id="{66A7BC6F-874F-4056-8180-A1019ADD968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 1" descr="Drapeau des Pays-Bas — Wikipédia">
              <a:extLst>
                <a:ext uri="{FF2B5EF4-FFF2-40B4-BE49-F238E27FC236}">
                  <a16:creationId xmlns:a16="http://schemas.microsoft.com/office/drawing/2014/main" id="{87E4612B-322E-4AF3-87A4-3086DB344D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2" descr="Drapeau du Luxembourg">
              <a:extLst>
                <a:ext uri="{FF2B5EF4-FFF2-40B4-BE49-F238E27FC236}">
                  <a16:creationId xmlns:a16="http://schemas.microsoft.com/office/drawing/2014/main" id="{8B76438D-CC75-46D0-9C9B-499A164663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9969ECDB-6980-4E23-9B5E-F2FE792421C5}"/>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Growth avenues</a:t>
              </a:r>
            </a:p>
          </p:txBody>
        </p:sp>
      </p:grpSp>
      <p:cxnSp>
        <p:nvCxnSpPr>
          <p:cNvPr id="20" name="Connecteur droit 19">
            <a:extLst>
              <a:ext uri="{FF2B5EF4-FFF2-40B4-BE49-F238E27FC236}">
                <a16:creationId xmlns:a16="http://schemas.microsoft.com/office/drawing/2014/main" id="{45F0397B-5980-455A-A2E6-A606761E19F2}"/>
              </a:ext>
            </a:extLst>
          </p:cNvPr>
          <p:cNvCxnSpPr>
            <a:cxnSpLocks/>
          </p:cNvCxnSpPr>
          <p:nvPr/>
        </p:nvCxnSpPr>
        <p:spPr bwMode="auto">
          <a:xfrm>
            <a:off x="270767" y="1079433"/>
            <a:ext cx="9364467"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Rectangle 84">
            <a:extLst>
              <a:ext uri="{FF2B5EF4-FFF2-40B4-BE49-F238E27FC236}">
                <a16:creationId xmlns:a16="http://schemas.microsoft.com/office/drawing/2014/main" id="{D68A4DA9-A92E-492F-9ED1-2909B0CC95D8}"/>
              </a:ext>
            </a:extLst>
          </p:cNvPr>
          <p:cNvSpPr/>
          <p:nvPr/>
        </p:nvSpPr>
        <p:spPr bwMode="auto">
          <a:xfrm>
            <a:off x="3422034" y="928767"/>
            <a:ext cx="3061933" cy="2821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r>
              <a:rPr lang="en-GB" sz="1100" err="1">
                <a:latin typeface="Trebuchet MS" panose="020B0603020202020204" pitchFamily="34" charset="0"/>
              </a:rPr>
              <a:t>Altares</a:t>
            </a:r>
            <a:r>
              <a:rPr lang="en-GB" sz="1100">
                <a:latin typeface="Trebuchet MS" panose="020B0603020202020204" pitchFamily="34" charset="0"/>
              </a:rPr>
              <a:t>’ growth strategy</a:t>
            </a:r>
          </a:p>
        </p:txBody>
      </p:sp>
      <p:sp>
        <p:nvSpPr>
          <p:cNvPr id="22" name="Rectangle: Rounded Corners 2">
            <a:extLst>
              <a:ext uri="{FF2B5EF4-FFF2-40B4-BE49-F238E27FC236}">
                <a16:creationId xmlns:a16="http://schemas.microsoft.com/office/drawing/2014/main" id="{D4A4AAF7-56FA-4289-8AB4-67B49180FC64}"/>
              </a:ext>
            </a:extLst>
          </p:cNvPr>
          <p:cNvSpPr/>
          <p:nvPr/>
        </p:nvSpPr>
        <p:spPr bwMode="auto">
          <a:xfrm>
            <a:off x="3820978" y="1286586"/>
            <a:ext cx="3060000" cy="3698099"/>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Product strategy roll-out</a:t>
            </a:r>
          </a:p>
          <a:p>
            <a:pPr marL="0" marR="0" indent="0" algn="ctr" defTabSz="914400" eaLnBrk="1" fontAlgn="base" latinLnBrk="0" hangingPunct="1">
              <a:lnSpc>
                <a:spcPct val="100000"/>
              </a:lnSpc>
              <a:spcBef>
                <a:spcPct val="0"/>
              </a:spcBef>
              <a:spcAft>
                <a:spcPct val="0"/>
              </a:spcAft>
              <a:buClrTx/>
              <a:buSzTx/>
              <a:buFontTx/>
              <a:buNone/>
              <a:tabLst/>
            </a:pPr>
            <a:endParaRPr lang="en-GB" sz="1200">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solidFill>
                <a:schemeClr val="tx2"/>
              </a:solidFill>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Rationalisation</a:t>
            </a:r>
            <a:r>
              <a:rPr lang="en-GB" sz="1100">
                <a:latin typeface="Trebuchet MS" panose="020B0603020202020204" pitchFamily="34" charset="0"/>
              </a:rPr>
              <a:t> and </a:t>
            </a:r>
            <a:r>
              <a:rPr lang="en-GB" sz="1100">
                <a:solidFill>
                  <a:schemeClr val="tx2"/>
                </a:solidFill>
                <a:latin typeface="Trebuchet MS" panose="020B0603020202020204" pitchFamily="34" charset="0"/>
              </a:rPr>
              <a:t>focus</a:t>
            </a:r>
            <a:r>
              <a:rPr lang="en-GB" sz="1100">
                <a:latin typeface="Trebuchet MS" panose="020B0603020202020204" pitchFamily="34" charset="0"/>
              </a:rPr>
              <a:t> on a </a:t>
            </a:r>
            <a:r>
              <a:rPr lang="en-GB" sz="1100">
                <a:solidFill>
                  <a:schemeClr val="tx2"/>
                </a:solidFill>
                <a:latin typeface="Trebuchet MS" panose="020B0603020202020204" pitchFamily="34" charset="0"/>
              </a:rPr>
              <a:t>limited number of products</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latin typeface="Trebuchet MS" pitchFamily="34" charset="0"/>
              </a:rPr>
              <a:t>Strong development of </a:t>
            </a:r>
            <a:r>
              <a:rPr lang="en-GB" sz="1100">
                <a:solidFill>
                  <a:schemeClr val="tx2"/>
                </a:solidFill>
                <a:latin typeface="Trebuchet MS" panose="020B0603020202020204" pitchFamily="34" charset="0"/>
              </a:rPr>
              <a:t>proprietary products</a:t>
            </a:r>
            <a:r>
              <a:rPr lang="en-GB" sz="1100">
                <a:latin typeface="Trebuchet MS" panose="020B0603020202020204" pitchFamily="34" charset="0"/>
              </a:rPr>
              <a:t>, deployed at a </a:t>
            </a:r>
            <a:r>
              <a:rPr lang="en-GB" sz="1100">
                <a:solidFill>
                  <a:schemeClr val="tx2"/>
                </a:solidFill>
                <a:latin typeface="Trebuchet MS" panose="020B0603020202020204" pitchFamily="34" charset="0"/>
              </a:rPr>
              <a:t>group level </a:t>
            </a:r>
            <a:r>
              <a:rPr lang="en-GB" sz="1100">
                <a:latin typeface="Trebuchet MS" panose="020B0603020202020204" pitchFamily="34" charset="0"/>
              </a:rPr>
              <a:t>on </a:t>
            </a:r>
            <a:r>
              <a:rPr lang="en-GB" sz="1100">
                <a:solidFill>
                  <a:schemeClr val="tx2"/>
                </a:solidFill>
                <a:latin typeface="Trebuchet MS" panose="020B0603020202020204" pitchFamily="34" charset="0"/>
              </a:rPr>
              <a:t>all geographies</a:t>
            </a:r>
            <a:r>
              <a:rPr lang="en-GB" sz="1100">
                <a:latin typeface="Trebuchet MS" panose="020B0603020202020204" pitchFamily="34" charset="0"/>
              </a:rPr>
              <a:t>, based on a</a:t>
            </a:r>
            <a:r>
              <a:rPr lang="en-GB" sz="1100">
                <a:solidFill>
                  <a:schemeClr val="tx2"/>
                </a:solidFill>
                <a:latin typeface="Trebuchet MS" panose="020B0603020202020204" pitchFamily="34" charset="0"/>
              </a:rPr>
              <a:t> “customer use case” </a:t>
            </a:r>
            <a:r>
              <a:rPr lang="en-GB" sz="1100">
                <a:latin typeface="Trebuchet MS" pitchFamily="34" charset="0"/>
              </a:rPr>
              <a:t>approach</a:t>
            </a:r>
          </a:p>
          <a:p>
            <a:pPr marR="0" defTabSz="914400" eaLnBrk="1" fontAlgn="base" latinLnBrk="0" hangingPunct="1">
              <a:lnSpc>
                <a:spcPct val="100000"/>
              </a:lnSpc>
              <a:spcBef>
                <a:spcPct val="0"/>
              </a:spcBef>
              <a:spcAft>
                <a:spcPct val="0"/>
              </a:spcAft>
              <a:buClrTx/>
              <a:buSzTx/>
              <a:tabLst/>
            </a:pPr>
            <a:endParaRPr lang="en-GB" sz="1100">
              <a:latin typeface="Trebuchet MS" pitchFamily="34" charset="0"/>
            </a:endParaRPr>
          </a:p>
        </p:txBody>
      </p:sp>
      <p:sp>
        <p:nvSpPr>
          <p:cNvPr id="23" name="Rectangle: Rounded Corners 3">
            <a:extLst>
              <a:ext uri="{FF2B5EF4-FFF2-40B4-BE49-F238E27FC236}">
                <a16:creationId xmlns:a16="http://schemas.microsoft.com/office/drawing/2014/main" id="{A6FA59C3-6710-4DA9-81C9-AC8EF4BA8627}"/>
              </a:ext>
            </a:extLst>
          </p:cNvPr>
          <p:cNvSpPr/>
          <p:nvPr/>
        </p:nvSpPr>
        <p:spPr bwMode="auto">
          <a:xfrm>
            <a:off x="547922" y="1277037"/>
            <a:ext cx="3060000" cy="3711928"/>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tx2"/>
                </a:solidFill>
                <a:effectLst/>
                <a:latin typeface="Trebuchet MS" panose="020B0603020202020204" pitchFamily="34" charset="0"/>
              </a:rPr>
              <a:t>Commercial Push</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effectLst/>
              <a:latin typeface="Trebuchet MS" panose="020B0603020202020204" pitchFamily="34" charset="0"/>
            </a:endParaRPr>
          </a:p>
          <a:p>
            <a:pPr marL="171450" indent="-171450">
              <a:buFont typeface="Wingdings" panose="05000000000000000000" pitchFamily="2" charset="2"/>
              <a:buChar char="§"/>
            </a:pPr>
            <a:r>
              <a:rPr lang="en-GB" sz="1100">
                <a:latin typeface="Trebuchet MS" panose="020B0603020202020204" pitchFamily="34" charset="0"/>
              </a:rPr>
              <a:t>Roll-out of the </a:t>
            </a:r>
            <a:r>
              <a:rPr lang="en-GB" sz="1100">
                <a:solidFill>
                  <a:schemeClr val="tx2"/>
                </a:solidFill>
                <a:latin typeface="Trebuchet MS" panose="020B0603020202020204" pitchFamily="34" charset="0"/>
              </a:rPr>
              <a:t>new offering </a:t>
            </a:r>
            <a:r>
              <a:rPr lang="en-GB" sz="1100">
                <a:latin typeface="Trebuchet MS" panose="020B0603020202020204" pitchFamily="34" charset="0"/>
              </a:rPr>
              <a:t>X </a:t>
            </a:r>
            <a:r>
              <a:rPr lang="en-GB" sz="1100">
                <a:solidFill>
                  <a:schemeClr val="tx2"/>
                </a:solidFill>
                <a:latin typeface="Trebuchet MS" panose="020B0603020202020204" pitchFamily="34" charset="0"/>
              </a:rPr>
              <a:t>new sales organization </a:t>
            </a:r>
            <a:r>
              <a:rPr lang="en-GB" sz="1100">
                <a:latin typeface="Trebuchet MS" panose="020B0603020202020204" pitchFamily="34" charset="0"/>
              </a:rPr>
              <a:t>to: </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2"/>
              </a:solidFill>
              <a:effectLst/>
              <a:latin typeface="Trebuchet MS" panose="020B0603020202020204" pitchFamily="34" charset="0"/>
            </a:endParaRPr>
          </a:p>
        </p:txBody>
      </p:sp>
      <p:sp>
        <p:nvSpPr>
          <p:cNvPr id="24" name="Rectangle: Rounded Corners 4">
            <a:extLst>
              <a:ext uri="{FF2B5EF4-FFF2-40B4-BE49-F238E27FC236}">
                <a16:creationId xmlns:a16="http://schemas.microsoft.com/office/drawing/2014/main" id="{EC250146-B3B8-48A4-BC10-4530768778F0}"/>
              </a:ext>
            </a:extLst>
          </p:cNvPr>
          <p:cNvSpPr/>
          <p:nvPr/>
        </p:nvSpPr>
        <p:spPr bwMode="auto">
          <a:xfrm>
            <a:off x="542338" y="5315115"/>
            <a:ext cx="6348608" cy="1030390"/>
          </a:xfrm>
          <a:prstGeom prst="rect">
            <a:avLst/>
          </a:prstGeom>
          <a:solidFill>
            <a:schemeClr val="bg2">
              <a:lumMod val="20000"/>
              <a:lumOff val="80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2"/>
                </a:solidFill>
                <a:effectLst/>
                <a:latin typeface="Trebuchet MS" panose="020B0603020202020204" pitchFamily="34" charset="0"/>
              </a:rPr>
              <a:t>Group foundation consolidation </a:t>
            </a:r>
          </a:p>
        </p:txBody>
      </p:sp>
      <p:sp>
        <p:nvSpPr>
          <p:cNvPr id="25" name="Rectangle: Rounded Corners 5">
            <a:extLst>
              <a:ext uri="{FF2B5EF4-FFF2-40B4-BE49-F238E27FC236}">
                <a16:creationId xmlns:a16="http://schemas.microsoft.com/office/drawing/2014/main" id="{D2973020-4BB7-43DA-AC10-2EF4DD677F41}"/>
              </a:ext>
            </a:extLst>
          </p:cNvPr>
          <p:cNvSpPr/>
          <p:nvPr/>
        </p:nvSpPr>
        <p:spPr bwMode="auto">
          <a:xfrm>
            <a:off x="4969605"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Data Hub</a:t>
            </a:r>
          </a:p>
        </p:txBody>
      </p:sp>
      <p:sp>
        <p:nvSpPr>
          <p:cNvPr id="26" name="Rectangle: Rounded Corners 6">
            <a:extLst>
              <a:ext uri="{FF2B5EF4-FFF2-40B4-BE49-F238E27FC236}">
                <a16:creationId xmlns:a16="http://schemas.microsoft.com/office/drawing/2014/main" id="{78DBA9BC-FC4F-449D-B8D1-CB529D218209}"/>
              </a:ext>
            </a:extLst>
          </p:cNvPr>
          <p:cNvSpPr/>
          <p:nvPr/>
        </p:nvSpPr>
        <p:spPr bwMode="auto">
          <a:xfrm>
            <a:off x="2939615"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i="0" u="none" strike="noStrike" cap="none" normalizeH="0" baseline="0">
                <a:ln>
                  <a:noFill/>
                </a:ln>
                <a:solidFill>
                  <a:schemeClr val="bg1"/>
                </a:solidFill>
                <a:effectLst/>
                <a:latin typeface="Trebuchet MS" panose="020B0603020202020204" pitchFamily="34" charset="0"/>
              </a:rPr>
              <a:t>Engage</a:t>
            </a:r>
          </a:p>
        </p:txBody>
      </p:sp>
      <p:sp>
        <p:nvSpPr>
          <p:cNvPr id="27" name="Rectangle: Rounded Corners 7">
            <a:extLst>
              <a:ext uri="{FF2B5EF4-FFF2-40B4-BE49-F238E27FC236}">
                <a16:creationId xmlns:a16="http://schemas.microsoft.com/office/drawing/2014/main" id="{37AD1E10-AFBF-4BFB-8066-344CED349E0E}"/>
              </a:ext>
            </a:extLst>
          </p:cNvPr>
          <p:cNvSpPr/>
          <p:nvPr/>
        </p:nvSpPr>
        <p:spPr bwMode="auto">
          <a:xfrm>
            <a:off x="955800" y="5600969"/>
            <a:ext cx="1640920" cy="37779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a:solidFill>
                  <a:schemeClr val="bg1"/>
                </a:solidFill>
                <a:latin typeface="Trebuchet MS" panose="020B0603020202020204" pitchFamily="34" charset="0"/>
              </a:rPr>
              <a:t>Enhanced group’ organization </a:t>
            </a:r>
          </a:p>
        </p:txBody>
      </p:sp>
      <p:sp>
        <p:nvSpPr>
          <p:cNvPr id="28" name="Rectangle: Rounded Corners 9">
            <a:extLst>
              <a:ext uri="{FF2B5EF4-FFF2-40B4-BE49-F238E27FC236}">
                <a16:creationId xmlns:a16="http://schemas.microsoft.com/office/drawing/2014/main" id="{7CC63C13-7527-4D11-ABFC-8390AB107757}"/>
              </a:ext>
            </a:extLst>
          </p:cNvPr>
          <p:cNvSpPr/>
          <p:nvPr/>
        </p:nvSpPr>
        <p:spPr bwMode="auto">
          <a:xfrm>
            <a:off x="7181289" y="1297863"/>
            <a:ext cx="2284631" cy="5047637"/>
          </a:xfrm>
          <a:prstGeom prst="rect">
            <a:avLst/>
          </a:prstGeom>
          <a:solidFill>
            <a:schemeClr val="accent1">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eaLnBrk="1" fontAlgn="base" latinLnBrk="0" hangingPunct="1">
              <a:lnSpc>
                <a:spcPct val="100000"/>
              </a:lnSpc>
              <a:spcBef>
                <a:spcPct val="0"/>
              </a:spcBef>
              <a:spcAft>
                <a:spcPct val="0"/>
              </a:spcAft>
              <a:buClrTx/>
              <a:buSzTx/>
              <a:tabLst/>
            </a:pPr>
            <a:r>
              <a:rPr kumimoji="0" lang="en-GB" sz="1200" b="1" i="0" u="none" strike="noStrike" cap="none" normalizeH="0" baseline="0">
                <a:ln>
                  <a:noFill/>
                </a:ln>
                <a:solidFill>
                  <a:schemeClr val="accent1">
                    <a:lumMod val="75000"/>
                  </a:schemeClr>
                </a:solidFill>
                <a:effectLst/>
                <a:latin typeface="Trebuchet MS" pitchFamily="34" charset="0"/>
              </a:rPr>
              <a:t>M&amp;A opportunities</a:t>
            </a:r>
          </a:p>
          <a:p>
            <a:pPr marR="0" algn="ctr" defTabSz="914400" eaLnBrk="1" fontAlgn="base" latinLnBrk="0" hangingPunct="1">
              <a:lnSpc>
                <a:spcPct val="100000"/>
              </a:lnSpc>
              <a:spcBef>
                <a:spcPct val="0"/>
              </a:spcBef>
              <a:spcAft>
                <a:spcPct val="0"/>
              </a:spcAft>
              <a:buClrTx/>
              <a:buSzTx/>
              <a:tabLst/>
            </a:pPr>
            <a:endParaRPr kumimoji="0" lang="en-GB" sz="1200" b="1" i="0" u="none" strike="noStrike" cap="none" normalizeH="0" baseline="0">
              <a:ln>
                <a:noFill/>
              </a:ln>
              <a:solidFill>
                <a:schemeClr val="tx1"/>
              </a:solidFill>
              <a:effectLst/>
              <a:latin typeface="Trebuchet MS" pitchFamily="34" charset="0"/>
            </a:endParaRPr>
          </a:p>
          <a:p>
            <a:pPr marR="0" defTabSz="914400" eaLnBrk="1" fontAlgn="base" latinLnBrk="0" hangingPunct="1">
              <a:lnSpc>
                <a:spcPct val="100000"/>
              </a:lnSpc>
              <a:spcBef>
                <a:spcPct val="0"/>
              </a:spcBef>
              <a:spcAft>
                <a:spcPct val="0"/>
              </a:spcAft>
              <a:buClrTx/>
              <a:buSzTx/>
              <a:tabLst/>
            </a:pPr>
            <a:r>
              <a:rPr kumimoji="0" lang="en-GB" sz="1100" i="0" u="none" strike="noStrike" cap="none" normalizeH="0" baseline="0">
                <a:ln>
                  <a:noFill/>
                </a:ln>
                <a:solidFill>
                  <a:schemeClr val="tx1"/>
                </a:solidFill>
                <a:effectLst/>
                <a:latin typeface="Trebuchet MS" pitchFamily="34" charset="0"/>
              </a:rPr>
              <a:t>Active strategy to </a:t>
            </a:r>
            <a:r>
              <a:rPr kumimoji="0" lang="en-GB" sz="1100" i="0" u="none" strike="noStrike" cap="none" normalizeH="0" baseline="0">
                <a:ln>
                  <a:noFill/>
                </a:ln>
                <a:solidFill>
                  <a:schemeClr val="accent1">
                    <a:lumMod val="75000"/>
                  </a:schemeClr>
                </a:solidFill>
                <a:effectLst/>
                <a:latin typeface="Trebuchet MS" pitchFamily="34" charset="0"/>
              </a:rPr>
              <a:t>identify potential targets for acquisition </a:t>
            </a:r>
            <a:r>
              <a:rPr kumimoji="0" lang="en-GB" sz="1100" i="0" u="none" strike="noStrike" cap="none" normalizeH="0" baseline="0">
                <a:ln>
                  <a:noFill/>
                </a:ln>
                <a:solidFill>
                  <a:schemeClr val="tx1"/>
                </a:solidFill>
                <a:effectLst/>
                <a:latin typeface="Trebuchet MS" pitchFamily="34" charset="0"/>
              </a:rPr>
              <a:t>(a screening of more than 200 companies has been carried out and several key targets have been identified)</a:t>
            </a:r>
          </a:p>
          <a:p>
            <a:pPr marR="0" defTabSz="914400" eaLnBrk="1" fontAlgn="base" latinLnBrk="0" hangingPunct="1">
              <a:lnSpc>
                <a:spcPct val="100000"/>
              </a:lnSpc>
              <a:spcBef>
                <a:spcPct val="0"/>
              </a:spcBef>
              <a:spcAft>
                <a:spcPct val="0"/>
              </a:spcAft>
              <a:buClrTx/>
              <a:buSzTx/>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an </a:t>
            </a:r>
            <a:r>
              <a:rPr kumimoji="0" lang="en-GB" sz="1100" i="0" u="none" strike="noStrike" cap="none" normalizeH="0" baseline="0">
                <a:ln>
                  <a:noFill/>
                </a:ln>
                <a:solidFill>
                  <a:schemeClr val="accent1">
                    <a:lumMod val="75000"/>
                  </a:schemeClr>
                </a:solidFill>
                <a:effectLst/>
                <a:latin typeface="Trebuchet MS" pitchFamily="34" charset="0"/>
              </a:rPr>
              <a:t>adjacent data service </a:t>
            </a:r>
            <a:r>
              <a:rPr kumimoji="0" lang="en-GB" sz="1100" i="0" u="none" strike="noStrike" cap="none" normalizeH="0" baseline="0">
                <a:ln>
                  <a:noFill/>
                </a:ln>
                <a:solidFill>
                  <a:schemeClr val="tx1"/>
                </a:solidFill>
                <a:effectLst/>
                <a:latin typeface="Trebuchet MS" pitchFamily="34" charset="0"/>
              </a:rPr>
              <a:t>player (e.g. automotive fleet data…)</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of </a:t>
            </a:r>
            <a:r>
              <a:rPr kumimoji="0" lang="en-GB" sz="1100" i="0" u="none" strike="noStrike" cap="none" normalizeH="0" baseline="0">
                <a:ln>
                  <a:noFill/>
                </a:ln>
                <a:solidFill>
                  <a:schemeClr val="accent1">
                    <a:lumMod val="75000"/>
                  </a:schemeClr>
                </a:solidFill>
                <a:effectLst/>
                <a:latin typeface="Trebuchet MS" pitchFamily="34" charset="0"/>
              </a:rPr>
              <a:t>technological know-how </a:t>
            </a:r>
            <a:r>
              <a:rPr kumimoji="0" lang="en-GB" sz="1100" i="0" u="none" strike="noStrike" cap="none" normalizeH="0" baseline="0">
                <a:ln>
                  <a:noFill/>
                </a:ln>
                <a:solidFill>
                  <a:schemeClr val="tx1"/>
                </a:solidFill>
                <a:effectLst/>
                <a:latin typeface="Trebuchet MS" pitchFamily="34" charset="0"/>
              </a:rPr>
              <a:t>to accelerate digital transition (e.g. augmented data geo-location tool)</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solidFill>
                  <a:schemeClr val="tx1"/>
                </a:solidFill>
                <a:effectLst/>
                <a:latin typeface="Trebuchet MS" pitchFamily="34" charset="0"/>
              </a:rPr>
              <a:t>Acquisition an </a:t>
            </a:r>
            <a:r>
              <a:rPr kumimoji="0" lang="en-GB" sz="1100" i="0" u="none" strike="noStrike" cap="none" normalizeH="0" baseline="0">
                <a:ln>
                  <a:noFill/>
                </a:ln>
                <a:solidFill>
                  <a:schemeClr val="accent1">
                    <a:lumMod val="75000"/>
                  </a:schemeClr>
                </a:solidFill>
                <a:effectLst/>
                <a:latin typeface="Trebuchet MS" pitchFamily="34" charset="0"/>
              </a:rPr>
              <a:t>orthogonal player</a:t>
            </a:r>
            <a:r>
              <a:rPr kumimoji="0" lang="en-GB" sz="1100" i="0" u="none" strike="noStrike" cap="none" normalizeH="0" baseline="0">
                <a:ln>
                  <a:noFill/>
                </a:ln>
                <a:solidFill>
                  <a:schemeClr val="tx2"/>
                </a:solidFill>
                <a:effectLst/>
                <a:latin typeface="Trebuchet MS" pitchFamily="34" charset="0"/>
              </a:rPr>
              <a:t> </a:t>
            </a:r>
            <a:r>
              <a:rPr kumimoji="0" lang="en-GB" sz="1100" i="0" u="none" strike="noStrike" cap="none" normalizeH="0" baseline="0">
                <a:ln>
                  <a:noFill/>
                </a:ln>
                <a:solidFill>
                  <a:schemeClr val="tx1"/>
                </a:solidFill>
                <a:effectLst/>
                <a:latin typeface="Trebuchet MS" pitchFamily="34" charset="0"/>
              </a:rPr>
              <a:t>(e.g. extend the compliance scope towards other levers, launch a new “factoring offering”)</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effectLst/>
              <a:latin typeface="Trebuchet MS" pitchFamily="34" charset="0"/>
            </a:endParaRP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sz="1100" i="0" u="none" strike="noStrike" cap="none" normalizeH="0" baseline="0">
                <a:ln>
                  <a:noFill/>
                </a:ln>
                <a:effectLst/>
                <a:latin typeface="Trebuchet MS" pitchFamily="34" charset="0"/>
              </a:rPr>
              <a:t>Acquisition of </a:t>
            </a:r>
            <a:r>
              <a:rPr kumimoji="0" lang="en-GB" sz="1100" i="0" u="none" strike="noStrike" cap="none" normalizeH="0" baseline="0">
                <a:ln>
                  <a:noFill/>
                </a:ln>
                <a:solidFill>
                  <a:schemeClr val="accent1">
                    <a:lumMod val="75000"/>
                  </a:schemeClr>
                </a:solidFill>
                <a:effectLst/>
                <a:latin typeface="Trebuchet MS" pitchFamily="34" charset="0"/>
              </a:rPr>
              <a:t>look-alike </a:t>
            </a:r>
            <a:r>
              <a:rPr kumimoji="0" lang="en-GB" sz="1100" i="0" u="none" strike="noStrike" cap="none" normalizeH="0" baseline="0">
                <a:ln>
                  <a:noFill/>
                </a:ln>
                <a:solidFill>
                  <a:schemeClr val="tx1"/>
                </a:solidFill>
                <a:effectLst/>
                <a:latin typeface="Trebuchet MS" pitchFamily="34" charset="0"/>
              </a:rPr>
              <a:t>players in other </a:t>
            </a:r>
            <a:r>
              <a:rPr kumimoji="0" lang="en-GB" sz="1100" i="0" u="none" strike="noStrike" cap="none" normalizeH="0" baseline="0">
                <a:ln>
                  <a:noFill/>
                </a:ln>
                <a:solidFill>
                  <a:schemeClr val="accent1">
                    <a:lumMod val="75000"/>
                  </a:schemeClr>
                </a:solidFill>
                <a:effectLst/>
                <a:latin typeface="Trebuchet MS" pitchFamily="34" charset="0"/>
              </a:rPr>
              <a:t>geographies</a:t>
            </a:r>
          </a:p>
          <a:p>
            <a:pPr marL="171450" marR="0" indent="-171450" defTabSz="91440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1100" i="0" u="none" strike="noStrike" cap="none" normalizeH="0" baseline="0">
              <a:ln>
                <a:noFill/>
              </a:ln>
              <a:solidFill>
                <a:schemeClr val="tx1"/>
              </a:solidFill>
              <a:effectLst/>
              <a:latin typeface="Trebuchet MS" panose="020B0603020202020204" pitchFamily="34" charset="0"/>
            </a:endParaRPr>
          </a:p>
        </p:txBody>
      </p:sp>
      <p:sp>
        <p:nvSpPr>
          <p:cNvPr id="29" name="Freeform 5">
            <a:extLst>
              <a:ext uri="{FF2B5EF4-FFF2-40B4-BE49-F238E27FC236}">
                <a16:creationId xmlns:a16="http://schemas.microsoft.com/office/drawing/2014/main" id="{8124831C-DC17-4B6E-9170-9F7244CC2000}"/>
              </a:ext>
            </a:extLst>
          </p:cNvPr>
          <p:cNvSpPr>
            <a:spLocks/>
          </p:cNvSpPr>
          <p:nvPr/>
        </p:nvSpPr>
        <p:spPr bwMode="auto">
          <a:xfrm>
            <a:off x="3614550" y="306591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30" name="Groupe 29">
            <a:extLst>
              <a:ext uri="{FF2B5EF4-FFF2-40B4-BE49-F238E27FC236}">
                <a16:creationId xmlns:a16="http://schemas.microsoft.com/office/drawing/2014/main" id="{E9EC0188-7D7A-4431-9CD9-5304285E722E}"/>
              </a:ext>
            </a:extLst>
          </p:cNvPr>
          <p:cNvGrpSpPr/>
          <p:nvPr/>
        </p:nvGrpSpPr>
        <p:grpSpPr>
          <a:xfrm>
            <a:off x="1427660" y="6072727"/>
            <a:ext cx="591606" cy="186820"/>
            <a:chOff x="6900119" y="6591876"/>
            <a:chExt cx="591606" cy="186820"/>
          </a:xfrm>
        </p:grpSpPr>
        <p:grpSp>
          <p:nvGrpSpPr>
            <p:cNvPr id="31" name="Groupe 30">
              <a:extLst>
                <a:ext uri="{FF2B5EF4-FFF2-40B4-BE49-F238E27FC236}">
                  <a16:creationId xmlns:a16="http://schemas.microsoft.com/office/drawing/2014/main" id="{EF88C63C-BB49-4262-A6DF-F5715F805B62}"/>
                </a:ext>
              </a:extLst>
            </p:cNvPr>
            <p:cNvGrpSpPr/>
            <p:nvPr/>
          </p:nvGrpSpPr>
          <p:grpSpPr>
            <a:xfrm>
              <a:off x="6900119" y="6591876"/>
              <a:ext cx="591606" cy="186820"/>
              <a:chOff x="6900119" y="6591876"/>
              <a:chExt cx="591606" cy="186820"/>
            </a:xfrm>
          </p:grpSpPr>
          <p:sp>
            <p:nvSpPr>
              <p:cNvPr id="34" name="Rectangle 33">
                <a:extLst>
                  <a:ext uri="{FF2B5EF4-FFF2-40B4-BE49-F238E27FC236}">
                    <a16:creationId xmlns:a16="http://schemas.microsoft.com/office/drawing/2014/main" id="{75EB829A-5700-43B0-93D5-CC9ED2F73FFE}"/>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5" name="Ellipse 34">
                <a:extLst>
                  <a:ext uri="{FF2B5EF4-FFF2-40B4-BE49-F238E27FC236}">
                    <a16:creationId xmlns:a16="http://schemas.microsoft.com/office/drawing/2014/main" id="{3654122D-CE5E-4DF0-A904-684C0744217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2" name="Ellipse 31">
              <a:extLst>
                <a:ext uri="{FF2B5EF4-FFF2-40B4-BE49-F238E27FC236}">
                  <a16:creationId xmlns:a16="http://schemas.microsoft.com/office/drawing/2014/main" id="{B7C86EBA-143B-4210-90E0-DE5F940156C8}"/>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Ellipse 32">
              <a:extLst>
                <a:ext uri="{FF2B5EF4-FFF2-40B4-BE49-F238E27FC236}">
                  <a16:creationId xmlns:a16="http://schemas.microsoft.com/office/drawing/2014/main" id="{9A92DEFC-3820-4FCB-85B7-14981A6780C1}"/>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36" name="Groupe 35">
            <a:extLst>
              <a:ext uri="{FF2B5EF4-FFF2-40B4-BE49-F238E27FC236}">
                <a16:creationId xmlns:a16="http://schemas.microsoft.com/office/drawing/2014/main" id="{EF39AFD8-23CF-495B-B90B-4FA63BB6E6FA}"/>
              </a:ext>
            </a:extLst>
          </p:cNvPr>
          <p:cNvGrpSpPr/>
          <p:nvPr/>
        </p:nvGrpSpPr>
        <p:grpSpPr>
          <a:xfrm>
            <a:off x="5507052" y="6062542"/>
            <a:ext cx="591606" cy="186820"/>
            <a:chOff x="6900119" y="6591876"/>
            <a:chExt cx="591606" cy="186820"/>
          </a:xfrm>
        </p:grpSpPr>
        <p:grpSp>
          <p:nvGrpSpPr>
            <p:cNvPr id="37" name="Groupe 36">
              <a:extLst>
                <a:ext uri="{FF2B5EF4-FFF2-40B4-BE49-F238E27FC236}">
                  <a16:creationId xmlns:a16="http://schemas.microsoft.com/office/drawing/2014/main" id="{522C9875-F1DD-4950-9061-2DDA1309CCA6}"/>
                </a:ext>
              </a:extLst>
            </p:cNvPr>
            <p:cNvGrpSpPr/>
            <p:nvPr/>
          </p:nvGrpSpPr>
          <p:grpSpPr>
            <a:xfrm>
              <a:off x="6900119" y="6591876"/>
              <a:ext cx="591606" cy="186820"/>
              <a:chOff x="6900119" y="6591876"/>
              <a:chExt cx="591606" cy="186820"/>
            </a:xfrm>
          </p:grpSpPr>
          <p:sp>
            <p:nvSpPr>
              <p:cNvPr id="40" name="Rectangle 39">
                <a:extLst>
                  <a:ext uri="{FF2B5EF4-FFF2-40B4-BE49-F238E27FC236}">
                    <a16:creationId xmlns:a16="http://schemas.microsoft.com/office/drawing/2014/main" id="{43DD4B0A-4BFA-4431-A95E-8C7169B6054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1" name="Ellipse 40">
                <a:extLst>
                  <a:ext uri="{FF2B5EF4-FFF2-40B4-BE49-F238E27FC236}">
                    <a16:creationId xmlns:a16="http://schemas.microsoft.com/office/drawing/2014/main" id="{4731E603-EE8E-491D-A974-BBE3E048F2CB}"/>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38" name="Ellipse 37">
              <a:extLst>
                <a:ext uri="{FF2B5EF4-FFF2-40B4-BE49-F238E27FC236}">
                  <a16:creationId xmlns:a16="http://schemas.microsoft.com/office/drawing/2014/main" id="{7EB6C535-9F2D-4DA5-B441-835903F55E11}"/>
                </a:ext>
              </a:extLst>
            </p:cNvPr>
            <p:cNvSpPr/>
            <p:nvPr/>
          </p:nvSpPr>
          <p:spPr bwMode="auto">
            <a:xfrm>
              <a:off x="7123981"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 name="Ellipse 38">
              <a:extLst>
                <a:ext uri="{FF2B5EF4-FFF2-40B4-BE49-F238E27FC236}">
                  <a16:creationId xmlns:a16="http://schemas.microsoft.com/office/drawing/2014/main" id="{E96E5A6A-123D-4956-AB9A-816F640AAA75}"/>
                </a:ext>
              </a:extLst>
            </p:cNvPr>
            <p:cNvSpPr/>
            <p:nvPr/>
          </p:nvSpPr>
          <p:spPr bwMode="auto">
            <a:xfrm>
              <a:off x="7307147" y="6624183"/>
              <a:ext cx="129915" cy="122206"/>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42" name="Groupe 41">
            <a:extLst>
              <a:ext uri="{FF2B5EF4-FFF2-40B4-BE49-F238E27FC236}">
                <a16:creationId xmlns:a16="http://schemas.microsoft.com/office/drawing/2014/main" id="{C13A7111-B3BE-4AF8-9E76-3B9BE2EAAFEB}"/>
              </a:ext>
            </a:extLst>
          </p:cNvPr>
          <p:cNvGrpSpPr/>
          <p:nvPr/>
        </p:nvGrpSpPr>
        <p:grpSpPr>
          <a:xfrm>
            <a:off x="3445487" y="6069251"/>
            <a:ext cx="591606" cy="186820"/>
            <a:chOff x="6900119" y="6591876"/>
            <a:chExt cx="591606" cy="186820"/>
          </a:xfrm>
        </p:grpSpPr>
        <p:grpSp>
          <p:nvGrpSpPr>
            <p:cNvPr id="43" name="Groupe 42">
              <a:extLst>
                <a:ext uri="{FF2B5EF4-FFF2-40B4-BE49-F238E27FC236}">
                  <a16:creationId xmlns:a16="http://schemas.microsoft.com/office/drawing/2014/main" id="{CC2E4EC1-D133-45A9-8225-431F26724B2F}"/>
                </a:ext>
              </a:extLst>
            </p:cNvPr>
            <p:cNvGrpSpPr/>
            <p:nvPr/>
          </p:nvGrpSpPr>
          <p:grpSpPr>
            <a:xfrm>
              <a:off x="6900119" y="6591876"/>
              <a:ext cx="591606" cy="186820"/>
              <a:chOff x="6900119" y="6591876"/>
              <a:chExt cx="591606" cy="186820"/>
            </a:xfrm>
          </p:grpSpPr>
          <p:sp>
            <p:nvSpPr>
              <p:cNvPr id="46" name="Rectangle 45">
                <a:extLst>
                  <a:ext uri="{FF2B5EF4-FFF2-40B4-BE49-F238E27FC236}">
                    <a16:creationId xmlns:a16="http://schemas.microsoft.com/office/drawing/2014/main" id="{70BF0199-DE35-4862-AB7A-EA6E55405E0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Ellipse 46">
                <a:extLst>
                  <a:ext uri="{FF2B5EF4-FFF2-40B4-BE49-F238E27FC236}">
                    <a16:creationId xmlns:a16="http://schemas.microsoft.com/office/drawing/2014/main" id="{024A274A-0113-44DF-AD83-CCD6627AF420}"/>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4" name="Ellipse 43">
              <a:extLst>
                <a:ext uri="{FF2B5EF4-FFF2-40B4-BE49-F238E27FC236}">
                  <a16:creationId xmlns:a16="http://schemas.microsoft.com/office/drawing/2014/main" id="{260CB0AE-BDAA-443C-BAAD-5A3CBDC3174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5" name="Ellipse 44">
              <a:extLst>
                <a:ext uri="{FF2B5EF4-FFF2-40B4-BE49-F238E27FC236}">
                  <a16:creationId xmlns:a16="http://schemas.microsoft.com/office/drawing/2014/main" id="{932FD890-7B0E-49C7-84AC-52DCCC82037F}"/>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48" name="Triangle isocèle 47">
            <a:extLst>
              <a:ext uri="{FF2B5EF4-FFF2-40B4-BE49-F238E27FC236}">
                <a16:creationId xmlns:a16="http://schemas.microsoft.com/office/drawing/2014/main" id="{713F9A58-1391-46A3-B003-3FED744FB669}"/>
              </a:ext>
            </a:extLst>
          </p:cNvPr>
          <p:cNvSpPr/>
          <p:nvPr/>
        </p:nvSpPr>
        <p:spPr bwMode="auto">
          <a:xfrm>
            <a:off x="650665" y="5067802"/>
            <a:ext cx="6148113" cy="15573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sp>
        <p:nvSpPr>
          <p:cNvPr id="49" name="Freeform 11">
            <a:extLst>
              <a:ext uri="{FF2B5EF4-FFF2-40B4-BE49-F238E27FC236}">
                <a16:creationId xmlns:a16="http://schemas.microsoft.com/office/drawing/2014/main" id="{00CB6C50-6B34-4AEC-84C9-3216ED620A23}"/>
              </a:ext>
            </a:extLst>
          </p:cNvPr>
          <p:cNvSpPr>
            <a:spLocks/>
          </p:cNvSpPr>
          <p:nvPr/>
        </p:nvSpPr>
        <p:spPr bwMode="auto">
          <a:xfrm>
            <a:off x="4155527" y="1332446"/>
            <a:ext cx="234867" cy="197031"/>
          </a:xfrm>
          <a:custGeom>
            <a:avLst/>
            <a:gdLst>
              <a:gd name="T0" fmla="*/ 648 w 740"/>
              <a:gd name="T1" fmla="*/ 278 h 742"/>
              <a:gd name="T2" fmla="*/ 740 w 740"/>
              <a:gd name="T3" fmla="*/ 185 h 742"/>
              <a:gd name="T4" fmla="*/ 648 w 740"/>
              <a:gd name="T5" fmla="*/ 92 h 742"/>
              <a:gd name="T6" fmla="*/ 416 w 740"/>
              <a:gd name="T7" fmla="*/ 92 h 742"/>
              <a:gd name="T8" fmla="*/ 416 w 740"/>
              <a:gd name="T9" fmla="*/ 0 h 742"/>
              <a:gd name="T10" fmla="*/ 324 w 740"/>
              <a:gd name="T11" fmla="*/ 0 h 742"/>
              <a:gd name="T12" fmla="*/ 324 w 740"/>
              <a:gd name="T13" fmla="*/ 92 h 742"/>
              <a:gd name="T14" fmla="*/ 139 w 740"/>
              <a:gd name="T15" fmla="*/ 92 h 742"/>
              <a:gd name="T16" fmla="*/ 139 w 740"/>
              <a:gd name="T17" fmla="*/ 278 h 742"/>
              <a:gd name="T18" fmla="*/ 324 w 740"/>
              <a:gd name="T19" fmla="*/ 278 h 742"/>
              <a:gd name="T20" fmla="*/ 324 w 740"/>
              <a:gd name="T21" fmla="*/ 324 h 742"/>
              <a:gd name="T22" fmla="*/ 93 w 740"/>
              <a:gd name="T23" fmla="*/ 324 h 742"/>
              <a:gd name="T24" fmla="*/ 0 w 740"/>
              <a:gd name="T25" fmla="*/ 417 h 742"/>
              <a:gd name="T26" fmla="*/ 93 w 740"/>
              <a:gd name="T27" fmla="*/ 510 h 742"/>
              <a:gd name="T28" fmla="*/ 324 w 740"/>
              <a:gd name="T29" fmla="*/ 510 h 742"/>
              <a:gd name="T30" fmla="*/ 324 w 740"/>
              <a:gd name="T31" fmla="*/ 742 h 742"/>
              <a:gd name="T32" fmla="*/ 416 w 740"/>
              <a:gd name="T33" fmla="*/ 742 h 742"/>
              <a:gd name="T34" fmla="*/ 416 w 740"/>
              <a:gd name="T35" fmla="*/ 510 h 742"/>
              <a:gd name="T36" fmla="*/ 601 w 740"/>
              <a:gd name="T37" fmla="*/ 510 h 742"/>
              <a:gd name="T38" fmla="*/ 601 w 740"/>
              <a:gd name="T39" fmla="*/ 324 h 742"/>
              <a:gd name="T40" fmla="*/ 416 w 740"/>
              <a:gd name="T41" fmla="*/ 324 h 742"/>
              <a:gd name="T42" fmla="*/ 416 w 740"/>
              <a:gd name="T43" fmla="*/ 278 h 742"/>
              <a:gd name="T44" fmla="*/ 648 w 740"/>
              <a:gd name="T45" fmla="*/ 27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0" h="742">
                <a:moveTo>
                  <a:pt x="648" y="278"/>
                </a:moveTo>
                <a:lnTo>
                  <a:pt x="740" y="185"/>
                </a:lnTo>
                <a:lnTo>
                  <a:pt x="648" y="92"/>
                </a:lnTo>
                <a:lnTo>
                  <a:pt x="416" y="92"/>
                </a:lnTo>
                <a:lnTo>
                  <a:pt x="416" y="0"/>
                </a:lnTo>
                <a:lnTo>
                  <a:pt x="324" y="0"/>
                </a:lnTo>
                <a:lnTo>
                  <a:pt x="324" y="92"/>
                </a:lnTo>
                <a:lnTo>
                  <a:pt x="139" y="92"/>
                </a:lnTo>
                <a:lnTo>
                  <a:pt x="139" y="278"/>
                </a:lnTo>
                <a:lnTo>
                  <a:pt x="324" y="278"/>
                </a:lnTo>
                <a:lnTo>
                  <a:pt x="324" y="324"/>
                </a:lnTo>
                <a:lnTo>
                  <a:pt x="93" y="324"/>
                </a:lnTo>
                <a:lnTo>
                  <a:pt x="0" y="417"/>
                </a:lnTo>
                <a:lnTo>
                  <a:pt x="93" y="510"/>
                </a:lnTo>
                <a:lnTo>
                  <a:pt x="324" y="510"/>
                </a:lnTo>
                <a:lnTo>
                  <a:pt x="324" y="742"/>
                </a:lnTo>
                <a:lnTo>
                  <a:pt x="416" y="742"/>
                </a:lnTo>
                <a:lnTo>
                  <a:pt x="416" y="510"/>
                </a:lnTo>
                <a:lnTo>
                  <a:pt x="601" y="510"/>
                </a:lnTo>
                <a:lnTo>
                  <a:pt x="601" y="324"/>
                </a:lnTo>
                <a:lnTo>
                  <a:pt x="416" y="324"/>
                </a:lnTo>
                <a:lnTo>
                  <a:pt x="416" y="278"/>
                </a:lnTo>
                <a:lnTo>
                  <a:pt x="648" y="27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15">
            <a:extLst>
              <a:ext uri="{FF2B5EF4-FFF2-40B4-BE49-F238E27FC236}">
                <a16:creationId xmlns:a16="http://schemas.microsoft.com/office/drawing/2014/main" id="{D88C1A7B-EC07-4C75-BCB4-4821148EE1C9}"/>
              </a:ext>
            </a:extLst>
          </p:cNvPr>
          <p:cNvSpPr>
            <a:spLocks/>
          </p:cNvSpPr>
          <p:nvPr/>
        </p:nvSpPr>
        <p:spPr bwMode="auto">
          <a:xfrm>
            <a:off x="2342645" y="5388611"/>
            <a:ext cx="133744" cy="149371"/>
          </a:xfrm>
          <a:custGeom>
            <a:avLst/>
            <a:gdLst>
              <a:gd name="T0" fmla="*/ 45 w 61"/>
              <a:gd name="T1" fmla="*/ 3 h 58"/>
              <a:gd name="T2" fmla="*/ 43 w 61"/>
              <a:gd name="T3" fmla="*/ 1 h 58"/>
              <a:gd name="T4" fmla="*/ 40 w 61"/>
              <a:gd name="T5" fmla="*/ 1 h 58"/>
              <a:gd name="T6" fmla="*/ 39 w 61"/>
              <a:gd name="T7" fmla="*/ 3 h 58"/>
              <a:gd name="T8" fmla="*/ 25 w 61"/>
              <a:gd name="T9" fmla="*/ 0 h 58"/>
              <a:gd name="T10" fmla="*/ 19 w 61"/>
              <a:gd name="T11" fmla="*/ 6 h 58"/>
              <a:gd name="T12" fmla="*/ 30 w 61"/>
              <a:gd name="T13" fmla="*/ 17 h 58"/>
              <a:gd name="T14" fmla="*/ 33 w 61"/>
              <a:gd name="T15" fmla="*/ 19 h 58"/>
              <a:gd name="T16" fmla="*/ 1 w 61"/>
              <a:gd name="T17" fmla="*/ 47 h 58"/>
              <a:gd name="T18" fmla="*/ 0 w 61"/>
              <a:gd name="T19" fmla="*/ 48 h 58"/>
              <a:gd name="T20" fmla="*/ 1 w 61"/>
              <a:gd name="T21" fmla="*/ 49 h 58"/>
              <a:gd name="T22" fmla="*/ 9 w 61"/>
              <a:gd name="T23" fmla="*/ 58 h 58"/>
              <a:gd name="T24" fmla="*/ 11 w 61"/>
              <a:gd name="T25" fmla="*/ 58 h 58"/>
              <a:gd name="T26" fmla="*/ 12 w 61"/>
              <a:gd name="T27" fmla="*/ 58 h 58"/>
              <a:gd name="T28" fmla="*/ 39 w 61"/>
              <a:gd name="T29" fmla="*/ 25 h 58"/>
              <a:gd name="T30" fmla="*/ 46 w 61"/>
              <a:gd name="T31" fmla="*/ 32 h 58"/>
              <a:gd name="T32" fmla="*/ 49 w 61"/>
              <a:gd name="T33" fmla="*/ 32 h 58"/>
              <a:gd name="T34" fmla="*/ 60 w 61"/>
              <a:gd name="T35" fmla="*/ 21 h 58"/>
              <a:gd name="T36" fmla="*/ 60 w 61"/>
              <a:gd name="T37" fmla="*/ 18 h 58"/>
              <a:gd name="T38" fmla="*/ 45 w 61"/>
              <a:gd name="T39"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8">
                <a:moveTo>
                  <a:pt x="45" y="3"/>
                </a:moveTo>
                <a:cubicBezTo>
                  <a:pt x="43" y="1"/>
                  <a:pt x="43" y="1"/>
                  <a:pt x="43" y="1"/>
                </a:cubicBezTo>
                <a:cubicBezTo>
                  <a:pt x="42" y="0"/>
                  <a:pt x="41" y="0"/>
                  <a:pt x="40" y="1"/>
                </a:cubicBezTo>
                <a:cubicBezTo>
                  <a:pt x="40" y="2"/>
                  <a:pt x="39" y="2"/>
                  <a:pt x="39" y="3"/>
                </a:cubicBezTo>
                <a:cubicBezTo>
                  <a:pt x="36" y="6"/>
                  <a:pt x="30" y="6"/>
                  <a:pt x="25" y="0"/>
                </a:cubicBezTo>
                <a:cubicBezTo>
                  <a:pt x="22" y="3"/>
                  <a:pt x="19" y="6"/>
                  <a:pt x="19" y="6"/>
                </a:cubicBezTo>
                <a:cubicBezTo>
                  <a:pt x="30" y="17"/>
                  <a:pt x="30" y="17"/>
                  <a:pt x="30" y="17"/>
                </a:cubicBezTo>
                <a:cubicBezTo>
                  <a:pt x="33" y="19"/>
                  <a:pt x="33" y="19"/>
                  <a:pt x="33" y="19"/>
                </a:cubicBezTo>
                <a:cubicBezTo>
                  <a:pt x="1" y="47"/>
                  <a:pt x="1" y="47"/>
                  <a:pt x="1" y="47"/>
                </a:cubicBezTo>
                <a:cubicBezTo>
                  <a:pt x="1" y="47"/>
                  <a:pt x="0" y="47"/>
                  <a:pt x="0" y="48"/>
                </a:cubicBezTo>
                <a:cubicBezTo>
                  <a:pt x="0" y="49"/>
                  <a:pt x="0" y="49"/>
                  <a:pt x="1" y="49"/>
                </a:cubicBezTo>
                <a:cubicBezTo>
                  <a:pt x="9" y="58"/>
                  <a:pt x="9" y="58"/>
                  <a:pt x="9" y="58"/>
                </a:cubicBezTo>
                <a:cubicBezTo>
                  <a:pt x="9" y="58"/>
                  <a:pt x="10" y="58"/>
                  <a:pt x="11" y="58"/>
                </a:cubicBezTo>
                <a:cubicBezTo>
                  <a:pt x="11" y="58"/>
                  <a:pt x="12" y="58"/>
                  <a:pt x="12" y="58"/>
                </a:cubicBezTo>
                <a:cubicBezTo>
                  <a:pt x="39" y="25"/>
                  <a:pt x="39" y="25"/>
                  <a:pt x="39" y="25"/>
                </a:cubicBezTo>
                <a:cubicBezTo>
                  <a:pt x="46" y="32"/>
                  <a:pt x="46" y="32"/>
                  <a:pt x="46" y="32"/>
                </a:cubicBezTo>
                <a:cubicBezTo>
                  <a:pt x="47" y="33"/>
                  <a:pt x="48" y="33"/>
                  <a:pt x="49" y="32"/>
                </a:cubicBezTo>
                <a:cubicBezTo>
                  <a:pt x="60" y="21"/>
                  <a:pt x="60" y="21"/>
                  <a:pt x="60" y="21"/>
                </a:cubicBezTo>
                <a:cubicBezTo>
                  <a:pt x="61" y="20"/>
                  <a:pt x="61" y="19"/>
                  <a:pt x="60" y="18"/>
                </a:cubicBezTo>
                <a:lnTo>
                  <a:pt x="45"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51" name="Groupe 50">
            <a:extLst>
              <a:ext uri="{FF2B5EF4-FFF2-40B4-BE49-F238E27FC236}">
                <a16:creationId xmlns:a16="http://schemas.microsoft.com/office/drawing/2014/main" id="{F9038BDF-4EE7-468C-9A62-4E8DC631DA80}"/>
              </a:ext>
            </a:extLst>
          </p:cNvPr>
          <p:cNvGrpSpPr/>
          <p:nvPr/>
        </p:nvGrpSpPr>
        <p:grpSpPr>
          <a:xfrm>
            <a:off x="370389" y="1119152"/>
            <a:ext cx="325859" cy="276999"/>
            <a:chOff x="3287902" y="1242339"/>
            <a:chExt cx="325859" cy="276999"/>
          </a:xfrm>
        </p:grpSpPr>
        <p:sp>
          <p:nvSpPr>
            <p:cNvPr id="52" name="Ellipse 51">
              <a:extLst>
                <a:ext uri="{FF2B5EF4-FFF2-40B4-BE49-F238E27FC236}">
                  <a16:creationId xmlns:a16="http://schemas.microsoft.com/office/drawing/2014/main" id="{B6F5F523-4BDC-46E2-A2DC-348B00782EBB}"/>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3" name="ZoneTexte 52">
              <a:extLst>
                <a:ext uri="{FF2B5EF4-FFF2-40B4-BE49-F238E27FC236}">
                  <a16:creationId xmlns:a16="http://schemas.microsoft.com/office/drawing/2014/main" id="{8776A789-E5D0-4573-84CC-568F6EC3F8E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54" name="Groupe 53">
            <a:extLst>
              <a:ext uri="{FF2B5EF4-FFF2-40B4-BE49-F238E27FC236}">
                <a16:creationId xmlns:a16="http://schemas.microsoft.com/office/drawing/2014/main" id="{F5CBF260-5920-4408-996F-27D364C27F26}"/>
              </a:ext>
            </a:extLst>
          </p:cNvPr>
          <p:cNvGrpSpPr/>
          <p:nvPr/>
        </p:nvGrpSpPr>
        <p:grpSpPr>
          <a:xfrm>
            <a:off x="3689585" y="1148233"/>
            <a:ext cx="325859" cy="276999"/>
            <a:chOff x="3287902" y="1242339"/>
            <a:chExt cx="325859" cy="276999"/>
          </a:xfrm>
        </p:grpSpPr>
        <p:sp>
          <p:nvSpPr>
            <p:cNvPr id="55" name="Ellipse 54">
              <a:extLst>
                <a:ext uri="{FF2B5EF4-FFF2-40B4-BE49-F238E27FC236}">
                  <a16:creationId xmlns:a16="http://schemas.microsoft.com/office/drawing/2014/main" id="{D8FAEAE8-4DBF-41E4-8861-819BB1899EE8}"/>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56" name="ZoneTexte 55">
              <a:extLst>
                <a:ext uri="{FF2B5EF4-FFF2-40B4-BE49-F238E27FC236}">
                  <a16:creationId xmlns:a16="http://schemas.microsoft.com/office/drawing/2014/main" id="{3B5A7B43-EFCD-41F7-AF8B-F6CAE3A15B86}"/>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57" name="Rectangle: Rounded Corners 2">
            <a:extLst>
              <a:ext uri="{FF2B5EF4-FFF2-40B4-BE49-F238E27FC236}">
                <a16:creationId xmlns:a16="http://schemas.microsoft.com/office/drawing/2014/main" id="{2E6CA91C-019B-48A6-B9CA-68F121D64DF3}"/>
              </a:ext>
            </a:extLst>
          </p:cNvPr>
          <p:cNvSpPr/>
          <p:nvPr/>
        </p:nvSpPr>
        <p:spPr bwMode="auto">
          <a:xfrm>
            <a:off x="3982430" y="3571568"/>
            <a:ext cx="2781818" cy="127531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buClr>
                <a:schemeClr val="tx1"/>
              </a:buClr>
            </a:pPr>
            <a:r>
              <a:rPr lang="en-GB" sz="1050">
                <a:latin typeface="Trebuchet MS" panose="020B0603020202020204" pitchFamily="34" charset="0"/>
              </a:rPr>
              <a:t>	</a:t>
            </a:r>
            <a:r>
              <a:rPr lang="en-GB" sz="1100" b="1" err="1">
                <a:solidFill>
                  <a:schemeClr val="tx2"/>
                </a:solidFill>
                <a:latin typeface="Trebuchet MS" panose="020B0603020202020204" pitchFamily="34" charset="0"/>
              </a:rPr>
              <a:t>Altamarket</a:t>
            </a:r>
            <a:r>
              <a:rPr lang="en-GB" sz="1100" b="1">
                <a:solidFill>
                  <a:schemeClr val="tx2"/>
                </a:solidFill>
                <a:latin typeface="Trebuchet MS" panose="020B0603020202020204" pitchFamily="34" charset="0"/>
              </a:rPr>
              <a:t>®</a:t>
            </a:r>
            <a:endParaRPr lang="en-GB" sz="1100">
              <a:solidFill>
                <a:schemeClr val="tx2"/>
              </a:solidFill>
              <a:latin typeface="Trebuchet MS" panose="020B0603020202020204"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endParaRPr lang="en-GB" sz="1100">
              <a:latin typeface="Trebuchet MS" pitchFamily="34" charset="0"/>
            </a:endParaRP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100">
                <a:solidFill>
                  <a:schemeClr val="tx2"/>
                </a:solidFill>
                <a:latin typeface="Trebuchet MS" pitchFamily="34" charset="0"/>
              </a:rPr>
              <a:t>Data marketplace </a:t>
            </a:r>
            <a:r>
              <a:rPr lang="en-GB" sz="1100">
                <a:latin typeface="Trebuchet MS" pitchFamily="34" charset="0"/>
              </a:rPr>
              <a:t>strategy deployment to position </a:t>
            </a:r>
            <a:r>
              <a:rPr lang="en-GB" sz="1100" err="1">
                <a:latin typeface="Trebuchet MS" pitchFamily="34" charset="0"/>
              </a:rPr>
              <a:t>Altares</a:t>
            </a:r>
            <a:r>
              <a:rPr lang="en-GB" sz="1100">
                <a:latin typeface="Trebuchet MS" pitchFamily="34" charset="0"/>
              </a:rPr>
              <a:t> as a data </a:t>
            </a:r>
            <a:r>
              <a:rPr lang="en-GB" sz="1100">
                <a:solidFill>
                  <a:schemeClr val="tx2"/>
                </a:solidFill>
                <a:latin typeface="Trebuchet MS" pitchFamily="34" charset="0"/>
              </a:rPr>
              <a:t>aggregator</a:t>
            </a:r>
            <a:r>
              <a:rPr lang="en-GB" sz="1100">
                <a:latin typeface="Trebuchet MS" pitchFamily="34" charset="0"/>
              </a:rPr>
              <a:t> combining multiple data providers into a unique repository</a:t>
            </a:r>
          </a:p>
        </p:txBody>
      </p:sp>
      <p:sp>
        <p:nvSpPr>
          <p:cNvPr id="58" name="Triangle isocèle 57">
            <a:extLst>
              <a:ext uri="{FF2B5EF4-FFF2-40B4-BE49-F238E27FC236}">
                <a16:creationId xmlns:a16="http://schemas.microsoft.com/office/drawing/2014/main" id="{46F9E5A2-4D43-4CF2-A589-9190DE1A0E0A}"/>
              </a:ext>
            </a:extLst>
          </p:cNvPr>
          <p:cNvSpPr/>
          <p:nvPr/>
        </p:nvSpPr>
        <p:spPr bwMode="auto">
          <a:xfrm flipV="1">
            <a:off x="4600578" y="3450954"/>
            <a:ext cx="1618991" cy="184078"/>
          </a:xfrm>
          <a:prstGeom prst="triangle">
            <a:avLst/>
          </a:prstGeom>
          <a:solidFill>
            <a:schemeClr val="tx2"/>
          </a:solidFill>
          <a:ln w="9525" cap="flat" cmpd="sng" algn="ctr">
            <a:solidFill>
              <a:srgbClr val="E9F5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solidFill>
                <a:schemeClr val="tx2"/>
              </a:solidFill>
              <a:effectLst/>
              <a:latin typeface="Trebuchet MS" pitchFamily="34" charset="0"/>
            </a:endParaRPr>
          </a:p>
        </p:txBody>
      </p:sp>
      <p:grpSp>
        <p:nvGrpSpPr>
          <p:cNvPr id="59" name="Groupe 58">
            <a:extLst>
              <a:ext uri="{FF2B5EF4-FFF2-40B4-BE49-F238E27FC236}">
                <a16:creationId xmlns:a16="http://schemas.microsoft.com/office/drawing/2014/main" id="{A760B8E3-28F4-497E-992A-C852022C7D9B}"/>
              </a:ext>
            </a:extLst>
          </p:cNvPr>
          <p:cNvGrpSpPr/>
          <p:nvPr/>
        </p:nvGrpSpPr>
        <p:grpSpPr>
          <a:xfrm>
            <a:off x="3862393" y="3422520"/>
            <a:ext cx="325859" cy="276999"/>
            <a:chOff x="3287902" y="1242339"/>
            <a:chExt cx="325859" cy="276999"/>
          </a:xfrm>
        </p:grpSpPr>
        <p:sp>
          <p:nvSpPr>
            <p:cNvPr id="60" name="Ellipse 59">
              <a:extLst>
                <a:ext uri="{FF2B5EF4-FFF2-40B4-BE49-F238E27FC236}">
                  <a16:creationId xmlns:a16="http://schemas.microsoft.com/office/drawing/2014/main" id="{86018B54-279D-4A3E-8A88-00142AF3E69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61" name="ZoneTexte 60">
              <a:extLst>
                <a:ext uri="{FF2B5EF4-FFF2-40B4-BE49-F238E27FC236}">
                  <a16:creationId xmlns:a16="http://schemas.microsoft.com/office/drawing/2014/main" id="{E75CCEA0-CEE7-4A9E-A1D9-50805DCB49CA}"/>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sp>
        <p:nvSpPr>
          <p:cNvPr id="62" name="Rectangle 61">
            <a:extLst>
              <a:ext uri="{FF2B5EF4-FFF2-40B4-BE49-F238E27FC236}">
                <a16:creationId xmlns:a16="http://schemas.microsoft.com/office/drawing/2014/main" id="{761CABC1-5B64-4A7F-B6A8-459BAFD4AC55}"/>
              </a:ext>
            </a:extLst>
          </p:cNvPr>
          <p:cNvSpPr/>
          <p:nvPr/>
        </p:nvSpPr>
        <p:spPr bwMode="auto">
          <a:xfrm>
            <a:off x="674253" y="2093720"/>
            <a:ext cx="2843455" cy="28255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4FC3ABB7-8925-4633-9543-8FC5348A6D31}"/>
              </a:ext>
            </a:extLst>
          </p:cNvPr>
          <p:cNvSpPr/>
          <p:nvPr/>
        </p:nvSpPr>
        <p:spPr>
          <a:xfrm rot="5400000">
            <a:off x="763923" y="3378407"/>
            <a:ext cx="2637749" cy="22731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64" name="Trapèze 63">
            <a:extLst>
              <a:ext uri="{FF2B5EF4-FFF2-40B4-BE49-F238E27FC236}">
                <a16:creationId xmlns:a16="http://schemas.microsoft.com/office/drawing/2014/main" id="{F4FD71B2-D7BC-43A0-8DB4-61678CD3D3D6}"/>
              </a:ext>
            </a:extLst>
          </p:cNvPr>
          <p:cNvSpPr/>
          <p:nvPr/>
        </p:nvSpPr>
        <p:spPr bwMode="auto">
          <a:xfrm rot="10800000">
            <a:off x="835099" y="2372660"/>
            <a:ext cx="2591269"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5" name="Trapèze 64">
            <a:extLst>
              <a:ext uri="{FF2B5EF4-FFF2-40B4-BE49-F238E27FC236}">
                <a16:creationId xmlns:a16="http://schemas.microsoft.com/office/drawing/2014/main" id="{0864AB09-8ECD-4C9D-A121-4BB10A10D1EB}"/>
              </a:ext>
            </a:extLst>
          </p:cNvPr>
          <p:cNvSpPr/>
          <p:nvPr/>
        </p:nvSpPr>
        <p:spPr bwMode="auto">
          <a:xfrm rot="10800000">
            <a:off x="962088" y="3130927"/>
            <a:ext cx="2322217" cy="674206"/>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6" name="Trapèze 65">
            <a:extLst>
              <a:ext uri="{FF2B5EF4-FFF2-40B4-BE49-F238E27FC236}">
                <a16:creationId xmlns:a16="http://schemas.microsoft.com/office/drawing/2014/main" id="{0CB4E9D3-9094-4E9C-A8A1-2EA581E85E26}"/>
              </a:ext>
            </a:extLst>
          </p:cNvPr>
          <p:cNvSpPr/>
          <p:nvPr/>
        </p:nvSpPr>
        <p:spPr bwMode="auto">
          <a:xfrm rot="10800000">
            <a:off x="1089217" y="3909398"/>
            <a:ext cx="2078667" cy="767068"/>
          </a:xfrm>
          <a:prstGeom prst="trapezoid">
            <a:avLst>
              <a:gd name="adj" fmla="val 16502"/>
            </a:avLst>
          </a:prstGeom>
          <a:solidFill>
            <a:schemeClr val="bg1"/>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67" name="Flèche : pentagone 66">
            <a:extLst>
              <a:ext uri="{FF2B5EF4-FFF2-40B4-BE49-F238E27FC236}">
                <a16:creationId xmlns:a16="http://schemas.microsoft.com/office/drawing/2014/main" id="{E5474CD6-C49D-4422-802A-FA0FAD72C1D4}"/>
              </a:ext>
            </a:extLst>
          </p:cNvPr>
          <p:cNvSpPr/>
          <p:nvPr/>
        </p:nvSpPr>
        <p:spPr bwMode="auto">
          <a:xfrm>
            <a:off x="886272" y="2451372"/>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i="0" u="none" strike="noStrike" cap="none" normalizeH="0" baseline="0" err="1">
                <a:ln>
                  <a:noFill/>
                </a:ln>
                <a:effectLst/>
                <a:latin typeface="Trebuchet MS" panose="020B0603020202020204" pitchFamily="34" charset="0"/>
              </a:rPr>
              <a:t>Altares</a:t>
            </a:r>
            <a:r>
              <a:rPr kumimoji="0" lang="en-GB" sz="1100" i="0" u="none" strike="noStrike" cap="none" normalizeH="0" baseline="0">
                <a:ln>
                  <a:noFill/>
                </a:ln>
                <a:effectLst/>
                <a:latin typeface="Trebuchet MS" panose="020B0603020202020204" pitchFamily="34" charset="0"/>
              </a:rPr>
              <a:t> combines multiple levers to attract prospects…</a:t>
            </a:r>
          </a:p>
        </p:txBody>
      </p:sp>
      <p:sp>
        <p:nvSpPr>
          <p:cNvPr id="68" name="Freeform 29">
            <a:extLst>
              <a:ext uri="{FF2B5EF4-FFF2-40B4-BE49-F238E27FC236}">
                <a16:creationId xmlns:a16="http://schemas.microsoft.com/office/drawing/2014/main" id="{CE359F2A-5F5D-49E6-A890-CB8DFE7AAA7B}"/>
              </a:ext>
            </a:extLst>
          </p:cNvPr>
          <p:cNvSpPr>
            <a:spLocks noEditPoints="1"/>
          </p:cNvSpPr>
          <p:nvPr/>
        </p:nvSpPr>
        <p:spPr bwMode="auto">
          <a:xfrm>
            <a:off x="2966253" y="2391259"/>
            <a:ext cx="238533"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grpSp>
        <p:nvGrpSpPr>
          <p:cNvPr id="69" name="Group 5">
            <a:extLst>
              <a:ext uri="{FF2B5EF4-FFF2-40B4-BE49-F238E27FC236}">
                <a16:creationId xmlns:a16="http://schemas.microsoft.com/office/drawing/2014/main" id="{4B67FA23-7943-46F0-A5FD-EF80B5636989}"/>
              </a:ext>
            </a:extLst>
          </p:cNvPr>
          <p:cNvGrpSpPr>
            <a:grpSpLocks noChangeAspect="1"/>
          </p:cNvGrpSpPr>
          <p:nvPr/>
        </p:nvGrpSpPr>
        <p:grpSpPr bwMode="auto">
          <a:xfrm>
            <a:off x="2003617" y="3026004"/>
            <a:ext cx="200640" cy="174040"/>
            <a:chOff x="823" y="904"/>
            <a:chExt cx="684" cy="533"/>
          </a:xfrm>
          <a:solidFill>
            <a:schemeClr val="tx1"/>
          </a:solidFill>
        </p:grpSpPr>
        <p:sp>
          <p:nvSpPr>
            <p:cNvPr id="70" name="Freeform 6">
              <a:extLst>
                <a:ext uri="{FF2B5EF4-FFF2-40B4-BE49-F238E27FC236}">
                  <a16:creationId xmlns:a16="http://schemas.microsoft.com/office/drawing/2014/main" id="{97AC702B-CAF1-46E7-AB3E-8EB857CA3D7A}"/>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1" name="Freeform 7">
              <a:extLst>
                <a:ext uri="{FF2B5EF4-FFF2-40B4-BE49-F238E27FC236}">
                  <a16:creationId xmlns:a16="http://schemas.microsoft.com/office/drawing/2014/main" id="{8A9CFD73-98CC-46E7-B018-792A3F91C7E2}"/>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2" name="Flèche : pentagone 71">
            <a:extLst>
              <a:ext uri="{FF2B5EF4-FFF2-40B4-BE49-F238E27FC236}">
                <a16:creationId xmlns:a16="http://schemas.microsoft.com/office/drawing/2014/main" id="{695BFABD-5173-4026-9D07-196E7D495D61}"/>
              </a:ext>
            </a:extLst>
          </p:cNvPr>
          <p:cNvSpPr/>
          <p:nvPr/>
        </p:nvSpPr>
        <p:spPr bwMode="auto">
          <a:xfrm>
            <a:off x="1089218" y="3250694"/>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effectLst/>
                <a:latin typeface="Trebuchet MS" panose="020B0603020202020204" pitchFamily="34" charset="0"/>
              </a:rPr>
              <a:t>…</a:t>
            </a:r>
            <a:r>
              <a:rPr lang="en-GB" sz="1100">
                <a:latin typeface="Trebuchet MS" panose="020B0603020202020204" pitchFamily="34" charset="0"/>
              </a:rPr>
              <a:t>in order to</a:t>
            </a:r>
            <a:r>
              <a:rPr kumimoji="0" lang="en-GB" sz="1100" i="0" u="none" strike="noStrike" cap="none" normalizeH="0" baseline="0">
                <a:ln>
                  <a:noFill/>
                </a:ln>
                <a:effectLst/>
                <a:latin typeface="Trebuchet MS" panose="020B0603020202020204" pitchFamily="34" charset="0"/>
              </a:rPr>
              <a:t> convert them into clients…</a:t>
            </a:r>
          </a:p>
        </p:txBody>
      </p:sp>
      <p:grpSp>
        <p:nvGrpSpPr>
          <p:cNvPr id="73" name="Group 18">
            <a:extLst>
              <a:ext uri="{FF2B5EF4-FFF2-40B4-BE49-F238E27FC236}">
                <a16:creationId xmlns:a16="http://schemas.microsoft.com/office/drawing/2014/main" id="{4078B645-E912-4B02-9FD0-97448AAA4C80}"/>
              </a:ext>
            </a:extLst>
          </p:cNvPr>
          <p:cNvGrpSpPr>
            <a:grpSpLocks noChangeAspect="1"/>
          </p:cNvGrpSpPr>
          <p:nvPr/>
        </p:nvGrpSpPr>
        <p:grpSpPr bwMode="auto">
          <a:xfrm>
            <a:off x="2963666" y="3187234"/>
            <a:ext cx="217066" cy="235285"/>
            <a:chOff x="788" y="823"/>
            <a:chExt cx="740" cy="695"/>
          </a:xfrm>
          <a:solidFill>
            <a:schemeClr val="accent1">
              <a:lumMod val="75000"/>
            </a:schemeClr>
          </a:solidFill>
        </p:grpSpPr>
        <p:sp>
          <p:nvSpPr>
            <p:cNvPr id="74" name="Freeform 19">
              <a:extLst>
                <a:ext uri="{FF2B5EF4-FFF2-40B4-BE49-F238E27FC236}">
                  <a16:creationId xmlns:a16="http://schemas.microsoft.com/office/drawing/2014/main" id="{F9B94946-FAFD-4AEC-B965-535ED01E5885}"/>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5" name="Freeform 20">
              <a:extLst>
                <a:ext uri="{FF2B5EF4-FFF2-40B4-BE49-F238E27FC236}">
                  <a16:creationId xmlns:a16="http://schemas.microsoft.com/office/drawing/2014/main" id="{AF86950F-B0BF-471A-9D1F-EFD58B2BE562}"/>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76" name="Group 5">
            <a:extLst>
              <a:ext uri="{FF2B5EF4-FFF2-40B4-BE49-F238E27FC236}">
                <a16:creationId xmlns:a16="http://schemas.microsoft.com/office/drawing/2014/main" id="{A6893536-E64A-47C3-AF6E-AECB4324195F}"/>
              </a:ext>
            </a:extLst>
          </p:cNvPr>
          <p:cNvGrpSpPr>
            <a:grpSpLocks noChangeAspect="1"/>
          </p:cNvGrpSpPr>
          <p:nvPr/>
        </p:nvGrpSpPr>
        <p:grpSpPr bwMode="auto">
          <a:xfrm>
            <a:off x="1990254" y="3746966"/>
            <a:ext cx="200640" cy="174040"/>
            <a:chOff x="823" y="904"/>
            <a:chExt cx="684" cy="533"/>
          </a:xfrm>
          <a:solidFill>
            <a:schemeClr val="tx1"/>
          </a:solidFill>
        </p:grpSpPr>
        <p:sp>
          <p:nvSpPr>
            <p:cNvPr id="77" name="Freeform 6">
              <a:extLst>
                <a:ext uri="{FF2B5EF4-FFF2-40B4-BE49-F238E27FC236}">
                  <a16:creationId xmlns:a16="http://schemas.microsoft.com/office/drawing/2014/main" id="{E1DAD690-4F08-46EA-A1F7-8FF751ECA835}"/>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78" name="Freeform 7">
              <a:extLst>
                <a:ext uri="{FF2B5EF4-FFF2-40B4-BE49-F238E27FC236}">
                  <a16:creationId xmlns:a16="http://schemas.microsoft.com/office/drawing/2014/main" id="{F4E3B2D3-25ED-4A72-BC0D-C8BA63B3D56C}"/>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79" name="Flèche : pentagone 78">
            <a:extLst>
              <a:ext uri="{FF2B5EF4-FFF2-40B4-BE49-F238E27FC236}">
                <a16:creationId xmlns:a16="http://schemas.microsoft.com/office/drawing/2014/main" id="{17F935CD-D131-42AF-B469-629B78D05EC1}"/>
              </a:ext>
            </a:extLst>
          </p:cNvPr>
          <p:cNvSpPr/>
          <p:nvPr/>
        </p:nvSpPr>
        <p:spPr bwMode="auto">
          <a:xfrm>
            <a:off x="1147924" y="4072035"/>
            <a:ext cx="1898984"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i="0" u="none" strike="noStrike" cap="none" normalizeH="0" baseline="0">
                <a:ln>
                  <a:noFill/>
                </a:ln>
                <a:effectLst/>
                <a:latin typeface="Trebuchet MS" pitchFamily="34" charset="0"/>
              </a:rPr>
              <a:t>…and retaining them while increasing their share of wallet</a:t>
            </a:r>
          </a:p>
        </p:txBody>
      </p:sp>
      <p:grpSp>
        <p:nvGrpSpPr>
          <p:cNvPr id="80" name="Group 10">
            <a:extLst>
              <a:ext uri="{FF2B5EF4-FFF2-40B4-BE49-F238E27FC236}">
                <a16:creationId xmlns:a16="http://schemas.microsoft.com/office/drawing/2014/main" id="{8EA97C5A-B686-445A-A6C8-997D48E909E6}"/>
              </a:ext>
            </a:extLst>
          </p:cNvPr>
          <p:cNvGrpSpPr>
            <a:grpSpLocks noChangeAspect="1"/>
          </p:cNvGrpSpPr>
          <p:nvPr/>
        </p:nvGrpSpPr>
        <p:grpSpPr bwMode="auto">
          <a:xfrm>
            <a:off x="2763785" y="3962312"/>
            <a:ext cx="217064" cy="219431"/>
            <a:chOff x="788" y="835"/>
            <a:chExt cx="740" cy="672"/>
          </a:xfrm>
          <a:solidFill>
            <a:schemeClr val="accent1">
              <a:lumMod val="75000"/>
            </a:schemeClr>
          </a:solidFill>
        </p:grpSpPr>
        <p:sp>
          <p:nvSpPr>
            <p:cNvPr id="81" name="Rectangle 11">
              <a:extLst>
                <a:ext uri="{FF2B5EF4-FFF2-40B4-BE49-F238E27FC236}">
                  <a16:creationId xmlns:a16="http://schemas.microsoft.com/office/drawing/2014/main" id="{0D26B28B-BADA-4925-886D-FD6365F51C05}"/>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2" name="Rectangle 12">
              <a:extLst>
                <a:ext uri="{FF2B5EF4-FFF2-40B4-BE49-F238E27FC236}">
                  <a16:creationId xmlns:a16="http://schemas.microsoft.com/office/drawing/2014/main" id="{4522E0F4-DF94-4E80-862A-C603B1DCCB81}"/>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3" name="Rectangle 13">
              <a:extLst>
                <a:ext uri="{FF2B5EF4-FFF2-40B4-BE49-F238E27FC236}">
                  <a16:creationId xmlns:a16="http://schemas.microsoft.com/office/drawing/2014/main" id="{3586BB77-91A5-4A45-AA2C-41AB8D8FD5B9}"/>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4" name="Rectangle 14">
              <a:extLst>
                <a:ext uri="{FF2B5EF4-FFF2-40B4-BE49-F238E27FC236}">
                  <a16:creationId xmlns:a16="http://schemas.microsoft.com/office/drawing/2014/main" id="{CDC096E4-76E1-4C85-ADCF-0DD5D027A23E}"/>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85" name="Freeform 15">
              <a:extLst>
                <a:ext uri="{FF2B5EF4-FFF2-40B4-BE49-F238E27FC236}">
                  <a16:creationId xmlns:a16="http://schemas.microsoft.com/office/drawing/2014/main" id="{522D6B70-FBAA-40FB-AD48-B4089D9DFA0C}"/>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86" name="Groupe 85">
            <a:extLst>
              <a:ext uri="{FF2B5EF4-FFF2-40B4-BE49-F238E27FC236}">
                <a16:creationId xmlns:a16="http://schemas.microsoft.com/office/drawing/2014/main" id="{2BD8B1F2-7410-48B5-B044-CC3F2E45AA89}"/>
              </a:ext>
            </a:extLst>
          </p:cNvPr>
          <p:cNvGrpSpPr/>
          <p:nvPr/>
        </p:nvGrpSpPr>
        <p:grpSpPr>
          <a:xfrm>
            <a:off x="421567" y="5231671"/>
            <a:ext cx="325859" cy="276999"/>
            <a:chOff x="3287902" y="1242339"/>
            <a:chExt cx="325859" cy="276999"/>
          </a:xfrm>
        </p:grpSpPr>
        <p:sp>
          <p:nvSpPr>
            <p:cNvPr id="87" name="Ellipse 86">
              <a:extLst>
                <a:ext uri="{FF2B5EF4-FFF2-40B4-BE49-F238E27FC236}">
                  <a16:creationId xmlns:a16="http://schemas.microsoft.com/office/drawing/2014/main" id="{23277937-F653-41BA-B206-0963A35EA04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88" name="ZoneTexte 87">
              <a:extLst>
                <a:ext uri="{FF2B5EF4-FFF2-40B4-BE49-F238E27FC236}">
                  <a16:creationId xmlns:a16="http://schemas.microsoft.com/office/drawing/2014/main" id="{7480E918-FAA0-4AAB-B928-27C975F97CF5}"/>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89" name="Freeform 5">
            <a:extLst>
              <a:ext uri="{FF2B5EF4-FFF2-40B4-BE49-F238E27FC236}">
                <a16:creationId xmlns:a16="http://schemas.microsoft.com/office/drawing/2014/main" id="{EAF4890B-9F48-46A7-AE20-3C86EC55542A}"/>
              </a:ext>
            </a:extLst>
          </p:cNvPr>
          <p:cNvSpPr>
            <a:spLocks/>
          </p:cNvSpPr>
          <p:nvPr/>
        </p:nvSpPr>
        <p:spPr bwMode="auto">
          <a:xfrm>
            <a:off x="6929041" y="5076597"/>
            <a:ext cx="204184" cy="189389"/>
          </a:xfrm>
          <a:custGeom>
            <a:avLst/>
            <a:gdLst>
              <a:gd name="T0" fmla="*/ 37 w 51"/>
              <a:gd name="T1" fmla="*/ 26 h 52"/>
              <a:gd name="T2" fmla="*/ 49 w 51"/>
              <a:gd name="T3" fmla="*/ 13 h 52"/>
              <a:gd name="T4" fmla="*/ 49 w 51"/>
              <a:gd name="T5" fmla="*/ 8 h 52"/>
              <a:gd name="T6" fmla="*/ 44 w 51"/>
              <a:gd name="T7" fmla="*/ 2 h 52"/>
              <a:gd name="T8" fmla="*/ 38 w 51"/>
              <a:gd name="T9" fmla="*/ 2 h 52"/>
              <a:gd name="T10" fmla="*/ 25 w 51"/>
              <a:gd name="T11" fmla="*/ 15 h 52"/>
              <a:gd name="T12" fmla="*/ 13 w 51"/>
              <a:gd name="T13" fmla="*/ 2 h 52"/>
              <a:gd name="T14" fmla="*/ 7 w 51"/>
              <a:gd name="T15" fmla="*/ 2 h 52"/>
              <a:gd name="T16" fmla="*/ 1 w 51"/>
              <a:gd name="T17" fmla="*/ 8 h 52"/>
              <a:gd name="T18" fmla="*/ 1 w 51"/>
              <a:gd name="T19" fmla="*/ 13 h 52"/>
              <a:gd name="T20" fmla="*/ 14 w 51"/>
              <a:gd name="T21" fmla="*/ 26 h 52"/>
              <a:gd name="T22" fmla="*/ 1 w 51"/>
              <a:gd name="T23" fmla="*/ 39 h 52"/>
              <a:gd name="T24" fmla="*/ 1 w 51"/>
              <a:gd name="T25" fmla="*/ 44 h 52"/>
              <a:gd name="T26" fmla="*/ 7 w 51"/>
              <a:gd name="T27" fmla="*/ 50 h 52"/>
              <a:gd name="T28" fmla="*/ 13 w 51"/>
              <a:gd name="T29" fmla="*/ 50 h 52"/>
              <a:gd name="T30" fmla="*/ 25 w 51"/>
              <a:gd name="T31" fmla="*/ 37 h 52"/>
              <a:gd name="T32" fmla="*/ 38 w 51"/>
              <a:gd name="T33" fmla="*/ 50 h 52"/>
              <a:gd name="T34" fmla="*/ 44 w 51"/>
              <a:gd name="T35" fmla="*/ 50 h 52"/>
              <a:gd name="T36" fmla="*/ 49 w 51"/>
              <a:gd name="T37" fmla="*/ 44 h 52"/>
              <a:gd name="T38" fmla="*/ 49 w 51"/>
              <a:gd name="T39" fmla="*/ 39 h 52"/>
              <a:gd name="T40" fmla="*/ 37 w 51"/>
              <a:gd name="T4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2">
                <a:moveTo>
                  <a:pt x="37" y="26"/>
                </a:moveTo>
                <a:cubicBezTo>
                  <a:pt x="49" y="13"/>
                  <a:pt x="49" y="13"/>
                  <a:pt x="49" y="13"/>
                </a:cubicBezTo>
                <a:cubicBezTo>
                  <a:pt x="51" y="12"/>
                  <a:pt x="51" y="9"/>
                  <a:pt x="49" y="8"/>
                </a:cubicBezTo>
                <a:cubicBezTo>
                  <a:pt x="44" y="2"/>
                  <a:pt x="44" y="2"/>
                  <a:pt x="44" y="2"/>
                </a:cubicBezTo>
                <a:cubicBezTo>
                  <a:pt x="42" y="0"/>
                  <a:pt x="40" y="0"/>
                  <a:pt x="38" y="2"/>
                </a:cubicBezTo>
                <a:cubicBezTo>
                  <a:pt x="25" y="15"/>
                  <a:pt x="25" y="15"/>
                  <a:pt x="25" y="15"/>
                </a:cubicBezTo>
                <a:cubicBezTo>
                  <a:pt x="13" y="2"/>
                  <a:pt x="13" y="2"/>
                  <a:pt x="13" y="2"/>
                </a:cubicBezTo>
                <a:cubicBezTo>
                  <a:pt x="11" y="0"/>
                  <a:pt x="9" y="0"/>
                  <a:pt x="7" y="2"/>
                </a:cubicBezTo>
                <a:cubicBezTo>
                  <a:pt x="1" y="8"/>
                  <a:pt x="1" y="8"/>
                  <a:pt x="1" y="8"/>
                </a:cubicBezTo>
                <a:cubicBezTo>
                  <a:pt x="0" y="9"/>
                  <a:pt x="0" y="12"/>
                  <a:pt x="1" y="13"/>
                </a:cubicBezTo>
                <a:cubicBezTo>
                  <a:pt x="14" y="26"/>
                  <a:pt x="14" y="26"/>
                  <a:pt x="14" y="26"/>
                </a:cubicBezTo>
                <a:cubicBezTo>
                  <a:pt x="1" y="39"/>
                  <a:pt x="1" y="39"/>
                  <a:pt x="1" y="39"/>
                </a:cubicBezTo>
                <a:cubicBezTo>
                  <a:pt x="0" y="40"/>
                  <a:pt x="0" y="43"/>
                  <a:pt x="1" y="44"/>
                </a:cubicBezTo>
                <a:cubicBezTo>
                  <a:pt x="7" y="50"/>
                  <a:pt x="7" y="50"/>
                  <a:pt x="7" y="50"/>
                </a:cubicBezTo>
                <a:cubicBezTo>
                  <a:pt x="9" y="52"/>
                  <a:pt x="11" y="52"/>
                  <a:pt x="13" y="50"/>
                </a:cubicBezTo>
                <a:cubicBezTo>
                  <a:pt x="25" y="37"/>
                  <a:pt x="25" y="37"/>
                  <a:pt x="25" y="37"/>
                </a:cubicBezTo>
                <a:cubicBezTo>
                  <a:pt x="38" y="50"/>
                  <a:pt x="38" y="50"/>
                  <a:pt x="38" y="50"/>
                </a:cubicBezTo>
                <a:cubicBezTo>
                  <a:pt x="40" y="52"/>
                  <a:pt x="42" y="52"/>
                  <a:pt x="44" y="50"/>
                </a:cubicBezTo>
                <a:cubicBezTo>
                  <a:pt x="49" y="44"/>
                  <a:pt x="49" y="44"/>
                  <a:pt x="49" y="44"/>
                </a:cubicBezTo>
                <a:cubicBezTo>
                  <a:pt x="51" y="43"/>
                  <a:pt x="51" y="40"/>
                  <a:pt x="49" y="39"/>
                </a:cubicBezTo>
                <a:lnTo>
                  <a:pt x="37" y="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0" name="ZoneTexte 89">
            <a:extLst>
              <a:ext uri="{FF2B5EF4-FFF2-40B4-BE49-F238E27FC236}">
                <a16:creationId xmlns:a16="http://schemas.microsoft.com/office/drawing/2014/main" id="{5F5954CE-42C9-412C-8FC5-6FF3AF7926B0}"/>
              </a:ext>
            </a:extLst>
          </p:cNvPr>
          <p:cNvSpPr txBox="1"/>
          <p:nvPr/>
        </p:nvSpPr>
        <p:spPr>
          <a:xfrm>
            <a:off x="7349997" y="6040262"/>
            <a:ext cx="1728350" cy="246221"/>
          </a:xfrm>
          <a:prstGeom prst="rect">
            <a:avLst/>
          </a:prstGeom>
          <a:noFill/>
        </p:spPr>
        <p:txBody>
          <a:bodyPr wrap="square" rtlCol="0">
            <a:spAutoFit/>
          </a:bodyPr>
          <a:lstStyle/>
          <a:p>
            <a:pPr algn="ctr"/>
            <a:r>
              <a:rPr lang="en-GB" sz="1000" i="1">
                <a:latin typeface="Trebuchet MS" panose="020B0603020202020204" pitchFamily="34" charset="0"/>
              </a:rPr>
              <a:t>Not included into BP</a:t>
            </a:r>
          </a:p>
        </p:txBody>
      </p:sp>
      <p:grpSp>
        <p:nvGrpSpPr>
          <p:cNvPr id="91" name="Group 23">
            <a:extLst>
              <a:ext uri="{FF2B5EF4-FFF2-40B4-BE49-F238E27FC236}">
                <a16:creationId xmlns:a16="http://schemas.microsoft.com/office/drawing/2014/main" id="{5AC5F68D-9507-4EA6-A383-68A4173056FE}"/>
              </a:ext>
            </a:extLst>
          </p:cNvPr>
          <p:cNvGrpSpPr>
            <a:grpSpLocks noChangeAspect="1"/>
          </p:cNvGrpSpPr>
          <p:nvPr/>
        </p:nvGrpSpPr>
        <p:grpSpPr bwMode="auto">
          <a:xfrm>
            <a:off x="1990254" y="4670815"/>
            <a:ext cx="179394" cy="200235"/>
            <a:chOff x="788" y="800"/>
            <a:chExt cx="740" cy="742"/>
          </a:xfrm>
          <a:solidFill>
            <a:schemeClr val="tx1"/>
          </a:solidFill>
        </p:grpSpPr>
        <p:sp>
          <p:nvSpPr>
            <p:cNvPr id="92" name="Freeform 24">
              <a:extLst>
                <a:ext uri="{FF2B5EF4-FFF2-40B4-BE49-F238E27FC236}">
                  <a16:creationId xmlns:a16="http://schemas.microsoft.com/office/drawing/2014/main" id="{83DEF5C7-7A1F-4D42-9071-D47F700E6817}"/>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93" name="Freeform 25">
              <a:extLst>
                <a:ext uri="{FF2B5EF4-FFF2-40B4-BE49-F238E27FC236}">
                  <a16:creationId xmlns:a16="http://schemas.microsoft.com/office/drawing/2014/main" id="{103D3636-64CF-477A-BB08-4D32357119B0}"/>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94" name="Groupe 93">
            <a:extLst>
              <a:ext uri="{FF2B5EF4-FFF2-40B4-BE49-F238E27FC236}">
                <a16:creationId xmlns:a16="http://schemas.microsoft.com/office/drawing/2014/main" id="{7536CCEB-641F-4AB1-8287-68813DDBF2DD}"/>
              </a:ext>
            </a:extLst>
          </p:cNvPr>
          <p:cNvGrpSpPr/>
          <p:nvPr/>
        </p:nvGrpSpPr>
        <p:grpSpPr>
          <a:xfrm>
            <a:off x="7779762" y="6580025"/>
            <a:ext cx="591606" cy="186820"/>
            <a:chOff x="6900119" y="6591876"/>
            <a:chExt cx="591606" cy="186820"/>
          </a:xfrm>
        </p:grpSpPr>
        <p:grpSp>
          <p:nvGrpSpPr>
            <p:cNvPr id="95" name="Groupe 94">
              <a:extLst>
                <a:ext uri="{FF2B5EF4-FFF2-40B4-BE49-F238E27FC236}">
                  <a16:creationId xmlns:a16="http://schemas.microsoft.com/office/drawing/2014/main" id="{F75BA649-AA9C-446B-A627-1376319AE7AF}"/>
                </a:ext>
              </a:extLst>
            </p:cNvPr>
            <p:cNvGrpSpPr/>
            <p:nvPr/>
          </p:nvGrpSpPr>
          <p:grpSpPr>
            <a:xfrm>
              <a:off x="6900119" y="6591876"/>
              <a:ext cx="591606" cy="186820"/>
              <a:chOff x="6900119" y="6591876"/>
              <a:chExt cx="591606" cy="186820"/>
            </a:xfrm>
          </p:grpSpPr>
          <p:sp>
            <p:nvSpPr>
              <p:cNvPr id="98" name="Rectangle 97">
                <a:extLst>
                  <a:ext uri="{FF2B5EF4-FFF2-40B4-BE49-F238E27FC236}">
                    <a16:creationId xmlns:a16="http://schemas.microsoft.com/office/drawing/2014/main" id="{9B6EBB00-D203-4D23-8D98-7515CBA8241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 name="Ellipse 98">
                <a:extLst>
                  <a:ext uri="{FF2B5EF4-FFF2-40B4-BE49-F238E27FC236}">
                    <a16:creationId xmlns:a16="http://schemas.microsoft.com/office/drawing/2014/main" id="{F296BDC9-BC18-4931-9C79-07DC0BA48FBC}"/>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96" name="Ellipse 95">
              <a:extLst>
                <a:ext uri="{FF2B5EF4-FFF2-40B4-BE49-F238E27FC236}">
                  <a16:creationId xmlns:a16="http://schemas.microsoft.com/office/drawing/2014/main" id="{488D9CFA-7290-4A6F-A685-1B9C3ECD09BB}"/>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7" name="Ellipse 96">
              <a:extLst>
                <a:ext uri="{FF2B5EF4-FFF2-40B4-BE49-F238E27FC236}">
                  <a16:creationId xmlns:a16="http://schemas.microsoft.com/office/drawing/2014/main" id="{B8EFD8F8-DB4E-42CF-B9B9-7CAC0D154678}"/>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0" name="ZoneTexte 99">
            <a:extLst>
              <a:ext uri="{FF2B5EF4-FFF2-40B4-BE49-F238E27FC236}">
                <a16:creationId xmlns:a16="http://schemas.microsoft.com/office/drawing/2014/main" id="{55676CC8-D331-499B-B564-C92E1F706A87}"/>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spTree>
    <p:extLst>
      <p:ext uri="{BB962C8B-B14F-4D97-AF65-F5344CB8AC3E}">
        <p14:creationId xmlns:p14="http://schemas.microsoft.com/office/powerpoint/2010/main" val="2321282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2924181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93B14060-74BA-433D-B581-8914BB41F1C9}"/>
              </a:ext>
            </a:extLst>
          </p:cNvPr>
          <p:cNvSpPr>
            <a:spLocks noGrp="1"/>
          </p:cNvSpPr>
          <p:nvPr>
            <p:ph type="title"/>
          </p:nvPr>
        </p:nvSpPr>
        <p:spPr>
          <a:xfrm>
            <a:off x="378073" y="147600"/>
            <a:ext cx="8175691" cy="684000"/>
          </a:xfrm>
        </p:spPr>
        <p:txBody>
          <a:bodyPr vert="horz"/>
          <a:lstStyle/>
          <a:p>
            <a:pPr marL="0" marR="0" indent="0" defTabSz="914400" rtl="0" eaLnBrk="1" fontAlgn="base" latinLnBrk="0" hangingPunct="1">
              <a:lnSpc>
                <a:spcPct val="100000"/>
              </a:lnSpc>
              <a:spcBef>
                <a:spcPct val="0"/>
              </a:spcBef>
              <a:spcAft>
                <a:spcPct val="0"/>
              </a:spcAft>
              <a:buClrTx/>
              <a:buSzTx/>
              <a:buFontTx/>
              <a:buNone/>
              <a:tabLst/>
            </a:pPr>
            <a:r>
              <a:rPr lang="en-GB">
                <a:solidFill>
                  <a:schemeClr val="tx2"/>
                </a:solidFill>
                <a:latin typeface="Trebuchet MS" panose="020B0603020202020204" pitchFamily="34" charset="0"/>
              </a:rPr>
              <a:t>Altares </a:t>
            </a:r>
            <a:r>
              <a:rPr lang="en-GB">
                <a:latin typeface="Trebuchet MS" panose="020B0603020202020204" pitchFamily="34" charset="0"/>
              </a:rPr>
              <a:t>has already strengthened </a:t>
            </a:r>
            <a:r>
              <a:rPr lang="en-GB">
                <a:solidFill>
                  <a:schemeClr val="tx2"/>
                </a:solidFill>
                <a:latin typeface="Trebuchet MS" panose="020B0603020202020204" pitchFamily="34" charset="0"/>
              </a:rPr>
              <a:t>commercial initiatives</a:t>
            </a:r>
            <a:r>
              <a:rPr lang="en-GB">
                <a:latin typeface="Trebuchet MS" panose="020B0603020202020204" pitchFamily="34" charset="0"/>
              </a:rPr>
              <a:t> geared towards attracting, converting and retaining clients</a:t>
            </a: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25" name="Rectangle 24">
            <a:extLst>
              <a:ext uri="{FF2B5EF4-FFF2-40B4-BE49-F238E27FC236}">
                <a16:creationId xmlns:a16="http://schemas.microsoft.com/office/drawing/2014/main" id="{FF9A8524-C1D3-4A5B-8786-C43807E61F54}"/>
              </a:ext>
            </a:extLst>
          </p:cNvPr>
          <p:cNvSpPr/>
          <p:nvPr/>
        </p:nvSpPr>
        <p:spPr bwMode="auto">
          <a:xfrm rot="5400000">
            <a:off x="-1114869" y="2332298"/>
            <a:ext cx="5451861" cy="2846380"/>
          </a:xfrm>
          <a:prstGeom prst="rect">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GB" sz="1200" b="1">
              <a:latin typeface="Trebuchet MS" pitchFamily="34" charset="0"/>
            </a:endParaRPr>
          </a:p>
        </p:txBody>
      </p:sp>
      <p:sp>
        <p:nvSpPr>
          <p:cNvPr id="13" name="Rectangle 12">
            <a:extLst>
              <a:ext uri="{FF2B5EF4-FFF2-40B4-BE49-F238E27FC236}">
                <a16:creationId xmlns:a16="http://schemas.microsoft.com/office/drawing/2014/main" id="{D32E84DD-C893-42DD-9473-F15BB856A60E}"/>
              </a:ext>
            </a:extLst>
          </p:cNvPr>
          <p:cNvSpPr/>
          <p:nvPr/>
        </p:nvSpPr>
        <p:spPr>
          <a:xfrm rot="5400000">
            <a:off x="-1105578" y="3578440"/>
            <a:ext cx="5451861" cy="354101"/>
          </a:xfrm>
          <a:prstGeom prst="rect">
            <a:avLst/>
          </a:prstGeom>
          <a:solidFill>
            <a:schemeClr val="bg1">
              <a:lumMod val="85000"/>
            </a:schemeClr>
          </a:solidFill>
        </p:spPr>
        <p:txBody>
          <a:bodyPr wrap="square" lIns="36000" tIns="0" rIns="72000" bIns="0" anchor="ctr">
            <a:noAutofit/>
          </a:bodyPr>
          <a:lstStyle/>
          <a:p>
            <a:pPr algn="ctr"/>
            <a:endParaRPr lang="en-GB" sz="1000" b="1">
              <a:latin typeface="Trebuchet MS" pitchFamily="34" charset="0"/>
            </a:endParaRPr>
          </a:p>
        </p:txBody>
      </p:sp>
      <p:sp>
        <p:nvSpPr>
          <p:cNvPr id="8" name="Trapèze 7">
            <a:extLst>
              <a:ext uri="{FF2B5EF4-FFF2-40B4-BE49-F238E27FC236}">
                <a16:creationId xmlns:a16="http://schemas.microsoft.com/office/drawing/2014/main" id="{343AA465-5BC6-46CB-B8E0-623B409A173D}"/>
              </a:ext>
            </a:extLst>
          </p:cNvPr>
          <p:cNvSpPr/>
          <p:nvPr/>
        </p:nvSpPr>
        <p:spPr bwMode="auto">
          <a:xfrm rot="10800000">
            <a:off x="218851" y="1091961"/>
            <a:ext cx="2802999" cy="208179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9" name="Trapèze 8">
            <a:extLst>
              <a:ext uri="{FF2B5EF4-FFF2-40B4-BE49-F238E27FC236}">
                <a16:creationId xmlns:a16="http://schemas.microsoft.com/office/drawing/2014/main" id="{0CD05F2A-2553-41F0-8FDE-E8DDF4630CA6}"/>
              </a:ext>
            </a:extLst>
          </p:cNvPr>
          <p:cNvSpPr/>
          <p:nvPr/>
        </p:nvSpPr>
        <p:spPr bwMode="auto">
          <a:xfrm rot="10800000">
            <a:off x="605777" y="3312770"/>
            <a:ext cx="2029141" cy="1200386"/>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0" name="Trapèze 9">
            <a:extLst>
              <a:ext uri="{FF2B5EF4-FFF2-40B4-BE49-F238E27FC236}">
                <a16:creationId xmlns:a16="http://schemas.microsoft.com/office/drawing/2014/main" id="{F625E5B1-BAD9-4380-BDF3-DFAB0776DF43}"/>
              </a:ext>
            </a:extLst>
          </p:cNvPr>
          <p:cNvSpPr/>
          <p:nvPr/>
        </p:nvSpPr>
        <p:spPr bwMode="auto">
          <a:xfrm rot="10800000">
            <a:off x="884769" y="4652171"/>
            <a:ext cx="1471159" cy="1060763"/>
          </a:xfrm>
          <a:prstGeom prst="trapezoid">
            <a:avLst>
              <a:gd name="adj" fmla="val 16502"/>
            </a:avLst>
          </a:prstGeom>
          <a:solidFill>
            <a:schemeClr val="bg2">
              <a:lumMod val="40000"/>
              <a:lumOff val="6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a:ln>
                <a:noFill/>
              </a:ln>
              <a:solidFill>
                <a:schemeClr val="tx1"/>
              </a:solidFill>
              <a:effectLst/>
              <a:latin typeface="Trebuchet MS" pitchFamily="34" charset="0"/>
            </a:endParaRPr>
          </a:p>
        </p:txBody>
      </p:sp>
      <p:sp>
        <p:nvSpPr>
          <p:cNvPr id="12" name="Flèche : pentagone 11">
            <a:extLst>
              <a:ext uri="{FF2B5EF4-FFF2-40B4-BE49-F238E27FC236}">
                <a16:creationId xmlns:a16="http://schemas.microsoft.com/office/drawing/2014/main" id="{5EDDA950-E42B-4A8C-BC28-6F1B9985C14A}"/>
              </a:ext>
            </a:extLst>
          </p:cNvPr>
          <p:cNvSpPr/>
          <p:nvPr/>
        </p:nvSpPr>
        <p:spPr bwMode="auto">
          <a:xfrm>
            <a:off x="378074" y="1860180"/>
            <a:ext cx="2484558"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1. Attract</a:t>
            </a:r>
          </a:p>
          <a:p>
            <a:pPr marR="0" algn="ctr" defTabSz="914400" rtl="0" eaLnBrk="1" fontAlgn="base" latinLnBrk="0" hangingPunct="1">
              <a:lnSpc>
                <a:spcPct val="100000"/>
              </a:lnSpc>
              <a:spcBef>
                <a:spcPct val="0"/>
              </a:spcBef>
              <a:spcAft>
                <a:spcPts val="600"/>
              </a:spcAft>
              <a:buClrTx/>
              <a:buSzTx/>
              <a:tabLst/>
            </a:pPr>
            <a:r>
              <a:rPr kumimoji="0" lang="en-GB" sz="1100" b="1" i="0" u="none" strike="noStrike" cap="none" normalizeH="0" baseline="0" err="1">
                <a:ln>
                  <a:noFill/>
                </a:ln>
                <a:effectLst/>
                <a:latin typeface="Trebuchet MS" panose="020B0603020202020204" pitchFamily="34" charset="0"/>
              </a:rPr>
              <a:t>Altares</a:t>
            </a:r>
            <a:r>
              <a:rPr kumimoji="0" lang="en-GB" sz="1100" b="1" i="0" u="none" strike="noStrike" cap="none" normalizeH="0" baseline="0">
                <a:ln>
                  <a:noFill/>
                </a:ln>
                <a:effectLst/>
                <a:latin typeface="Trebuchet MS" panose="020B0603020202020204" pitchFamily="34" charset="0"/>
              </a:rPr>
              <a:t> combines multiple levers to attract prospects…</a:t>
            </a:r>
          </a:p>
        </p:txBody>
      </p:sp>
      <p:sp>
        <p:nvSpPr>
          <p:cNvPr id="17" name="Rectangle 16">
            <a:extLst>
              <a:ext uri="{FF2B5EF4-FFF2-40B4-BE49-F238E27FC236}">
                <a16:creationId xmlns:a16="http://schemas.microsoft.com/office/drawing/2014/main" id="{EBC0EC2E-B9DC-408F-893C-B2C88EDF6C34}"/>
              </a:ext>
            </a:extLst>
          </p:cNvPr>
          <p:cNvSpPr/>
          <p:nvPr/>
        </p:nvSpPr>
        <p:spPr>
          <a:xfrm>
            <a:off x="169200" y="5674763"/>
            <a:ext cx="3007456" cy="846386"/>
          </a:xfrm>
          <a:prstGeom prst="rect">
            <a:avLst/>
          </a:prstGeom>
        </p:spPr>
        <p:txBody>
          <a:bodyPr wrap="square">
            <a:spAutoFit/>
          </a:bodyPr>
          <a:lstStyle/>
          <a:p>
            <a:pPr>
              <a:spcAft>
                <a:spcPts val="600"/>
              </a:spcAft>
            </a:pPr>
            <a:r>
              <a:rPr lang="en-GB" sz="1100" b="1">
                <a:solidFill>
                  <a:schemeClr val="accent1">
                    <a:lumMod val="75000"/>
                  </a:schemeClr>
                </a:solidFill>
                <a:latin typeface="Trebuchet MS" panose="020B0603020202020204" pitchFamily="34" charset="0"/>
              </a:rPr>
              <a:t>4. Enablers</a:t>
            </a:r>
          </a:p>
          <a:p>
            <a:r>
              <a:rPr lang="en-GB" sz="1100" b="1">
                <a:latin typeface="Trebuchet MS" panose="020B0603020202020204" pitchFamily="34" charset="0"/>
              </a:rPr>
              <a:t> …all supported by performing tools and processes in order to fluidify and accelerate the pipe (Engage, datahub…)</a:t>
            </a:r>
          </a:p>
        </p:txBody>
      </p:sp>
      <p:sp>
        <p:nvSpPr>
          <p:cNvPr id="18" name="Flèche : pentagone 17">
            <a:extLst>
              <a:ext uri="{FF2B5EF4-FFF2-40B4-BE49-F238E27FC236}">
                <a16:creationId xmlns:a16="http://schemas.microsoft.com/office/drawing/2014/main" id="{1C8426FD-45CA-4C05-9934-1908CD1FBB92}"/>
              </a:ext>
            </a:extLst>
          </p:cNvPr>
          <p:cNvSpPr/>
          <p:nvPr/>
        </p:nvSpPr>
        <p:spPr bwMode="auto">
          <a:xfrm>
            <a:off x="682127" y="3675379"/>
            <a:ext cx="1876453" cy="459516"/>
          </a:xfrm>
          <a:prstGeom prst="homePlate">
            <a:avLst>
              <a:gd name="adj" fmla="val 298"/>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2. Convert</a:t>
            </a:r>
          </a:p>
          <a:p>
            <a:pPr marL="0" marR="0" indent="0" algn="ctr"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effectLst/>
                <a:latin typeface="Trebuchet MS" panose="020B0603020202020204" pitchFamily="34" charset="0"/>
              </a:rPr>
              <a:t>…</a:t>
            </a:r>
            <a:r>
              <a:rPr lang="en-GB" sz="1100" b="1">
                <a:latin typeface="Trebuchet MS" panose="020B0603020202020204" pitchFamily="34" charset="0"/>
              </a:rPr>
              <a:t>in order to</a:t>
            </a:r>
            <a:r>
              <a:rPr kumimoji="0" lang="en-GB" sz="1100" b="1" i="0" u="none" strike="noStrike" cap="none" normalizeH="0" baseline="0">
                <a:ln>
                  <a:noFill/>
                </a:ln>
                <a:effectLst/>
                <a:latin typeface="Trebuchet MS" panose="020B0603020202020204" pitchFamily="34" charset="0"/>
              </a:rPr>
              <a:t> convert them into clients…</a:t>
            </a:r>
          </a:p>
        </p:txBody>
      </p:sp>
      <p:sp>
        <p:nvSpPr>
          <p:cNvPr id="19" name="Flèche : pentagone 18">
            <a:extLst>
              <a:ext uri="{FF2B5EF4-FFF2-40B4-BE49-F238E27FC236}">
                <a16:creationId xmlns:a16="http://schemas.microsoft.com/office/drawing/2014/main" id="{B6A6F518-CD7C-4B26-9051-A24603212F34}"/>
              </a:ext>
            </a:extLst>
          </p:cNvPr>
          <p:cNvSpPr/>
          <p:nvPr/>
        </p:nvSpPr>
        <p:spPr bwMode="auto">
          <a:xfrm>
            <a:off x="877099" y="4964150"/>
            <a:ext cx="1518835" cy="459516"/>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1100" b="1" i="0" u="none" strike="noStrike" cap="none" normalizeH="0" baseline="0">
                <a:ln>
                  <a:noFill/>
                </a:ln>
                <a:solidFill>
                  <a:schemeClr val="accent1">
                    <a:lumMod val="75000"/>
                  </a:schemeClr>
                </a:solidFill>
                <a:effectLst/>
                <a:latin typeface="Trebuchet MS" panose="020B0603020202020204" pitchFamily="34" charset="0"/>
              </a:rPr>
              <a:t>3. Retain</a:t>
            </a:r>
            <a:endParaRPr kumimoji="0" lang="en-GB" sz="1100" b="1" i="0" u="none" strike="noStrike" cap="none" normalizeH="0" baseline="0">
              <a:ln>
                <a:noFill/>
              </a:ln>
              <a:effectLst/>
              <a:latin typeface="Trebuchet MS"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effectLst/>
                <a:latin typeface="Trebuchet MS" pitchFamily="34" charset="0"/>
              </a:rPr>
              <a:t>…and retaining them while increasing their share of wallet…</a:t>
            </a:r>
          </a:p>
        </p:txBody>
      </p:sp>
      <p:grpSp>
        <p:nvGrpSpPr>
          <p:cNvPr id="32" name="Group 5">
            <a:extLst>
              <a:ext uri="{FF2B5EF4-FFF2-40B4-BE49-F238E27FC236}">
                <a16:creationId xmlns:a16="http://schemas.microsoft.com/office/drawing/2014/main" id="{A2AABDFF-E5AC-4DA0-8D79-B5E25FCF8C67}"/>
              </a:ext>
            </a:extLst>
          </p:cNvPr>
          <p:cNvGrpSpPr>
            <a:grpSpLocks noChangeAspect="1"/>
          </p:cNvGrpSpPr>
          <p:nvPr/>
        </p:nvGrpSpPr>
        <p:grpSpPr bwMode="auto">
          <a:xfrm>
            <a:off x="1520033" y="3162490"/>
            <a:ext cx="200640" cy="174040"/>
            <a:chOff x="823" y="904"/>
            <a:chExt cx="684" cy="533"/>
          </a:xfrm>
          <a:solidFill>
            <a:schemeClr val="tx1"/>
          </a:solidFill>
        </p:grpSpPr>
        <p:sp>
          <p:nvSpPr>
            <p:cNvPr id="34" name="Freeform 6">
              <a:extLst>
                <a:ext uri="{FF2B5EF4-FFF2-40B4-BE49-F238E27FC236}">
                  <a16:creationId xmlns:a16="http://schemas.microsoft.com/office/drawing/2014/main" id="{C11D7828-A53C-4E0C-AB33-D7EFBBF112CF}"/>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5" name="Freeform 7">
              <a:extLst>
                <a:ext uri="{FF2B5EF4-FFF2-40B4-BE49-F238E27FC236}">
                  <a16:creationId xmlns:a16="http://schemas.microsoft.com/office/drawing/2014/main" id="{18D7C28C-F702-468E-8951-24F17ED9A501}"/>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38" name="Group 10">
            <a:extLst>
              <a:ext uri="{FF2B5EF4-FFF2-40B4-BE49-F238E27FC236}">
                <a16:creationId xmlns:a16="http://schemas.microsoft.com/office/drawing/2014/main" id="{628B3720-DBC2-44A2-8FE9-98A6D0BA4DDC}"/>
              </a:ext>
            </a:extLst>
          </p:cNvPr>
          <p:cNvGrpSpPr>
            <a:grpSpLocks noChangeAspect="1"/>
          </p:cNvGrpSpPr>
          <p:nvPr/>
        </p:nvGrpSpPr>
        <p:grpSpPr bwMode="auto">
          <a:xfrm>
            <a:off x="1998955" y="4713051"/>
            <a:ext cx="217064" cy="219431"/>
            <a:chOff x="788" y="835"/>
            <a:chExt cx="740" cy="672"/>
          </a:xfrm>
          <a:solidFill>
            <a:schemeClr val="accent1">
              <a:lumMod val="75000"/>
            </a:schemeClr>
          </a:solidFill>
        </p:grpSpPr>
        <p:sp>
          <p:nvSpPr>
            <p:cNvPr id="40" name="Rectangle 11">
              <a:extLst>
                <a:ext uri="{FF2B5EF4-FFF2-40B4-BE49-F238E27FC236}">
                  <a16:creationId xmlns:a16="http://schemas.microsoft.com/office/drawing/2014/main" id="{410640CB-4374-4601-BBD5-6AD0B2B49BD3}"/>
                </a:ext>
              </a:extLst>
            </p:cNvPr>
            <p:cNvSpPr>
              <a:spLocks noChangeArrowheads="1"/>
            </p:cNvSpPr>
            <p:nvPr/>
          </p:nvSpPr>
          <p:spPr bwMode="auto">
            <a:xfrm>
              <a:off x="834" y="1368"/>
              <a:ext cx="139" cy="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1" name="Rectangle 12">
              <a:extLst>
                <a:ext uri="{FF2B5EF4-FFF2-40B4-BE49-F238E27FC236}">
                  <a16:creationId xmlns:a16="http://schemas.microsoft.com/office/drawing/2014/main" id="{A9D48064-9F98-4019-921C-DB3D53AE8AC4}"/>
                </a:ext>
              </a:extLst>
            </p:cNvPr>
            <p:cNvSpPr>
              <a:spLocks noChangeArrowheads="1"/>
            </p:cNvSpPr>
            <p:nvPr/>
          </p:nvSpPr>
          <p:spPr bwMode="auto">
            <a:xfrm>
              <a:off x="1019" y="1275"/>
              <a:ext cx="13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2" name="Rectangle 13">
              <a:extLst>
                <a:ext uri="{FF2B5EF4-FFF2-40B4-BE49-F238E27FC236}">
                  <a16:creationId xmlns:a16="http://schemas.microsoft.com/office/drawing/2014/main" id="{3159EED8-1BCD-407E-9ECE-89EC5C58D1D2}"/>
                </a:ext>
              </a:extLst>
            </p:cNvPr>
            <p:cNvSpPr>
              <a:spLocks noChangeArrowheads="1"/>
            </p:cNvSpPr>
            <p:nvPr/>
          </p:nvSpPr>
          <p:spPr bwMode="auto">
            <a:xfrm>
              <a:off x="1204" y="1182"/>
              <a:ext cx="139" cy="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3" name="Rectangle 14">
              <a:extLst>
                <a:ext uri="{FF2B5EF4-FFF2-40B4-BE49-F238E27FC236}">
                  <a16:creationId xmlns:a16="http://schemas.microsoft.com/office/drawing/2014/main" id="{6707312B-54BF-46C9-86C4-078B196B52E0}"/>
                </a:ext>
              </a:extLst>
            </p:cNvPr>
            <p:cNvSpPr>
              <a:spLocks noChangeArrowheads="1"/>
            </p:cNvSpPr>
            <p:nvPr/>
          </p:nvSpPr>
          <p:spPr bwMode="auto">
            <a:xfrm>
              <a:off x="1389" y="1090"/>
              <a:ext cx="139" cy="4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44" name="Freeform 15">
              <a:extLst>
                <a:ext uri="{FF2B5EF4-FFF2-40B4-BE49-F238E27FC236}">
                  <a16:creationId xmlns:a16="http://schemas.microsoft.com/office/drawing/2014/main" id="{AFD6B86F-9848-495B-B398-A117C88383E0}"/>
                </a:ext>
              </a:extLst>
            </p:cNvPr>
            <p:cNvSpPr>
              <a:spLocks/>
            </p:cNvSpPr>
            <p:nvPr/>
          </p:nvSpPr>
          <p:spPr bwMode="auto">
            <a:xfrm>
              <a:off x="788" y="835"/>
              <a:ext cx="740" cy="440"/>
            </a:xfrm>
            <a:custGeom>
              <a:avLst/>
              <a:gdLst>
                <a:gd name="T0" fmla="*/ 648 w 740"/>
                <a:gd name="T1" fmla="*/ 104 h 440"/>
                <a:gd name="T2" fmla="*/ 509 w 740"/>
                <a:gd name="T3" fmla="*/ 104 h 440"/>
                <a:gd name="T4" fmla="*/ 324 w 740"/>
                <a:gd name="T5" fmla="*/ 243 h 440"/>
                <a:gd name="T6" fmla="*/ 231 w 740"/>
                <a:gd name="T7" fmla="*/ 185 h 440"/>
                <a:gd name="T8" fmla="*/ 0 w 740"/>
                <a:gd name="T9" fmla="*/ 382 h 440"/>
                <a:gd name="T10" fmla="*/ 0 w 740"/>
                <a:gd name="T11" fmla="*/ 440 h 440"/>
                <a:gd name="T12" fmla="*/ 243 w 740"/>
                <a:gd name="T13" fmla="*/ 243 h 440"/>
                <a:gd name="T14" fmla="*/ 336 w 740"/>
                <a:gd name="T15" fmla="*/ 289 h 440"/>
                <a:gd name="T16" fmla="*/ 521 w 740"/>
                <a:gd name="T17" fmla="*/ 150 h 440"/>
                <a:gd name="T18" fmla="*/ 659 w 740"/>
                <a:gd name="T19" fmla="*/ 150 h 440"/>
                <a:gd name="T20" fmla="*/ 740 w 740"/>
                <a:gd name="T21" fmla="*/ 69 h 440"/>
                <a:gd name="T22" fmla="*/ 740 w 740"/>
                <a:gd name="T23" fmla="*/ 0 h 440"/>
                <a:gd name="T24" fmla="*/ 648 w 740"/>
                <a:gd name="T25" fmla="*/ 1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440">
                  <a:moveTo>
                    <a:pt x="648" y="104"/>
                  </a:moveTo>
                  <a:lnTo>
                    <a:pt x="509" y="104"/>
                  </a:lnTo>
                  <a:lnTo>
                    <a:pt x="324" y="243"/>
                  </a:lnTo>
                  <a:lnTo>
                    <a:pt x="231" y="185"/>
                  </a:lnTo>
                  <a:lnTo>
                    <a:pt x="0" y="382"/>
                  </a:lnTo>
                  <a:lnTo>
                    <a:pt x="0" y="440"/>
                  </a:lnTo>
                  <a:lnTo>
                    <a:pt x="243" y="243"/>
                  </a:lnTo>
                  <a:lnTo>
                    <a:pt x="336" y="289"/>
                  </a:lnTo>
                  <a:lnTo>
                    <a:pt x="521" y="150"/>
                  </a:lnTo>
                  <a:lnTo>
                    <a:pt x="659" y="150"/>
                  </a:lnTo>
                  <a:lnTo>
                    <a:pt x="740" y="69"/>
                  </a:lnTo>
                  <a:lnTo>
                    <a:pt x="740" y="0"/>
                  </a:lnTo>
                  <a:lnTo>
                    <a:pt x="64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47" name="Group 18">
            <a:extLst>
              <a:ext uri="{FF2B5EF4-FFF2-40B4-BE49-F238E27FC236}">
                <a16:creationId xmlns:a16="http://schemas.microsoft.com/office/drawing/2014/main" id="{9F79E0D3-09A3-48D5-805B-F479660AE496}"/>
              </a:ext>
            </a:extLst>
          </p:cNvPr>
          <p:cNvGrpSpPr>
            <a:grpSpLocks noChangeAspect="1"/>
          </p:cNvGrpSpPr>
          <p:nvPr/>
        </p:nvGrpSpPr>
        <p:grpSpPr bwMode="auto">
          <a:xfrm>
            <a:off x="2120982" y="3546077"/>
            <a:ext cx="217066" cy="226940"/>
            <a:chOff x="788" y="823"/>
            <a:chExt cx="740" cy="695"/>
          </a:xfrm>
          <a:solidFill>
            <a:schemeClr val="accent1">
              <a:lumMod val="75000"/>
            </a:schemeClr>
          </a:solidFill>
        </p:grpSpPr>
        <p:sp>
          <p:nvSpPr>
            <p:cNvPr id="49" name="Freeform 19">
              <a:extLst>
                <a:ext uri="{FF2B5EF4-FFF2-40B4-BE49-F238E27FC236}">
                  <a16:creationId xmlns:a16="http://schemas.microsoft.com/office/drawing/2014/main" id="{9557E1E3-6336-4AA0-AFE7-171A8E185007}"/>
                </a:ext>
              </a:extLst>
            </p:cNvPr>
            <p:cNvSpPr>
              <a:spLocks/>
            </p:cNvSpPr>
            <p:nvPr/>
          </p:nvSpPr>
          <p:spPr bwMode="auto">
            <a:xfrm>
              <a:off x="788" y="823"/>
              <a:ext cx="497" cy="695"/>
            </a:xfrm>
            <a:custGeom>
              <a:avLst/>
              <a:gdLst>
                <a:gd name="T0" fmla="*/ 17 w 43"/>
                <a:gd name="T1" fmla="*/ 46 h 60"/>
                <a:gd name="T2" fmla="*/ 23 w 43"/>
                <a:gd name="T3" fmla="*/ 40 h 60"/>
                <a:gd name="T4" fmla="*/ 34 w 43"/>
                <a:gd name="T5" fmla="*/ 29 h 60"/>
                <a:gd name="T6" fmla="*/ 37 w 43"/>
                <a:gd name="T7" fmla="*/ 32 h 60"/>
                <a:gd name="T8" fmla="*/ 37 w 43"/>
                <a:gd name="T9" fmla="*/ 30 h 60"/>
                <a:gd name="T10" fmla="*/ 40 w 43"/>
                <a:gd name="T11" fmla="*/ 23 h 60"/>
                <a:gd name="T12" fmla="*/ 43 w 43"/>
                <a:gd name="T13" fmla="*/ 20 h 60"/>
                <a:gd name="T14" fmla="*/ 41 w 43"/>
                <a:gd name="T15" fmla="*/ 16 h 60"/>
                <a:gd name="T16" fmla="*/ 41 w 43"/>
                <a:gd name="T17" fmla="*/ 9 h 60"/>
                <a:gd name="T18" fmla="*/ 30 w 43"/>
                <a:gd name="T19" fmla="*/ 0 h 60"/>
                <a:gd name="T20" fmla="*/ 18 w 43"/>
                <a:gd name="T21" fmla="*/ 9 h 60"/>
                <a:gd name="T22" fmla="*/ 18 w 43"/>
                <a:gd name="T23" fmla="*/ 16 h 60"/>
                <a:gd name="T24" fmla="*/ 17 w 43"/>
                <a:gd name="T25" fmla="*/ 20 h 60"/>
                <a:gd name="T26" fmla="*/ 19 w 43"/>
                <a:gd name="T27" fmla="*/ 23 h 60"/>
                <a:gd name="T28" fmla="*/ 22 w 43"/>
                <a:gd name="T29" fmla="*/ 30 h 60"/>
                <a:gd name="T30" fmla="*/ 22 w 43"/>
                <a:gd name="T31" fmla="*/ 36 h 60"/>
                <a:gd name="T32" fmla="*/ 15 w 43"/>
                <a:gd name="T33" fmla="*/ 39 h 60"/>
                <a:gd name="T34" fmla="*/ 2 w 43"/>
                <a:gd name="T35" fmla="*/ 46 h 60"/>
                <a:gd name="T36" fmla="*/ 1 w 43"/>
                <a:gd name="T37" fmla="*/ 60 h 60"/>
                <a:gd name="T38" fmla="*/ 31 w 43"/>
                <a:gd name="T39" fmla="*/ 60 h 60"/>
                <a:gd name="T40" fmla="*/ 23 w 43"/>
                <a:gd name="T41" fmla="*/ 51 h 60"/>
                <a:gd name="T42" fmla="*/ 17 w 43"/>
                <a:gd name="T43"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0">
                  <a:moveTo>
                    <a:pt x="17" y="46"/>
                  </a:moveTo>
                  <a:cubicBezTo>
                    <a:pt x="23" y="40"/>
                    <a:pt x="23" y="40"/>
                    <a:pt x="23" y="40"/>
                  </a:cubicBezTo>
                  <a:cubicBezTo>
                    <a:pt x="34" y="29"/>
                    <a:pt x="34" y="29"/>
                    <a:pt x="34" y="29"/>
                  </a:cubicBezTo>
                  <a:cubicBezTo>
                    <a:pt x="37" y="32"/>
                    <a:pt x="37" y="32"/>
                    <a:pt x="37" y="32"/>
                  </a:cubicBezTo>
                  <a:cubicBezTo>
                    <a:pt x="37" y="30"/>
                    <a:pt x="37" y="30"/>
                    <a:pt x="37" y="30"/>
                  </a:cubicBezTo>
                  <a:cubicBezTo>
                    <a:pt x="37" y="30"/>
                    <a:pt x="39" y="28"/>
                    <a:pt x="40" y="23"/>
                  </a:cubicBezTo>
                  <a:cubicBezTo>
                    <a:pt x="41" y="24"/>
                    <a:pt x="43" y="21"/>
                    <a:pt x="43" y="20"/>
                  </a:cubicBezTo>
                  <a:cubicBezTo>
                    <a:pt x="43" y="19"/>
                    <a:pt x="42" y="15"/>
                    <a:pt x="41" y="16"/>
                  </a:cubicBezTo>
                  <a:cubicBezTo>
                    <a:pt x="41" y="13"/>
                    <a:pt x="41" y="11"/>
                    <a:pt x="41" y="9"/>
                  </a:cubicBezTo>
                  <a:cubicBezTo>
                    <a:pt x="41" y="5"/>
                    <a:pt x="36" y="0"/>
                    <a:pt x="30" y="0"/>
                  </a:cubicBezTo>
                  <a:cubicBezTo>
                    <a:pt x="23" y="0"/>
                    <a:pt x="18" y="5"/>
                    <a:pt x="18" y="9"/>
                  </a:cubicBezTo>
                  <a:cubicBezTo>
                    <a:pt x="18" y="11"/>
                    <a:pt x="18" y="13"/>
                    <a:pt x="18" y="16"/>
                  </a:cubicBezTo>
                  <a:cubicBezTo>
                    <a:pt x="17" y="15"/>
                    <a:pt x="17" y="19"/>
                    <a:pt x="17" y="20"/>
                  </a:cubicBezTo>
                  <a:cubicBezTo>
                    <a:pt x="17" y="21"/>
                    <a:pt x="18" y="24"/>
                    <a:pt x="19" y="23"/>
                  </a:cubicBezTo>
                  <a:cubicBezTo>
                    <a:pt x="20" y="28"/>
                    <a:pt x="22" y="30"/>
                    <a:pt x="22" y="30"/>
                  </a:cubicBezTo>
                  <a:cubicBezTo>
                    <a:pt x="22" y="36"/>
                    <a:pt x="22" y="36"/>
                    <a:pt x="22" y="36"/>
                  </a:cubicBezTo>
                  <a:cubicBezTo>
                    <a:pt x="22" y="36"/>
                    <a:pt x="21" y="36"/>
                    <a:pt x="15" y="39"/>
                  </a:cubicBezTo>
                  <a:cubicBezTo>
                    <a:pt x="9" y="41"/>
                    <a:pt x="3" y="43"/>
                    <a:pt x="2" y="46"/>
                  </a:cubicBezTo>
                  <a:cubicBezTo>
                    <a:pt x="0" y="48"/>
                    <a:pt x="1" y="60"/>
                    <a:pt x="1" y="60"/>
                  </a:cubicBezTo>
                  <a:cubicBezTo>
                    <a:pt x="31" y="60"/>
                    <a:pt x="31" y="60"/>
                    <a:pt x="31" y="60"/>
                  </a:cubicBezTo>
                  <a:cubicBezTo>
                    <a:pt x="23" y="51"/>
                    <a:pt x="23" y="51"/>
                    <a:pt x="23" y="51"/>
                  </a:cubicBezTo>
                  <a:lnTo>
                    <a:pt x="1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0" name="Freeform 20">
              <a:extLst>
                <a:ext uri="{FF2B5EF4-FFF2-40B4-BE49-F238E27FC236}">
                  <a16:creationId xmlns:a16="http://schemas.microsoft.com/office/drawing/2014/main" id="{7E79B41A-44B1-4211-9616-1B65269F4791}"/>
                </a:ext>
              </a:extLst>
            </p:cNvPr>
            <p:cNvSpPr>
              <a:spLocks/>
            </p:cNvSpPr>
            <p:nvPr/>
          </p:nvSpPr>
          <p:spPr bwMode="auto">
            <a:xfrm>
              <a:off x="1112" y="1194"/>
              <a:ext cx="416" cy="324"/>
            </a:xfrm>
            <a:custGeom>
              <a:avLst/>
              <a:gdLst>
                <a:gd name="T0" fmla="*/ 358 w 416"/>
                <a:gd name="T1" fmla="*/ 0 h 324"/>
                <a:gd name="T2" fmla="*/ 173 w 416"/>
                <a:gd name="T3" fmla="*/ 185 h 324"/>
                <a:gd name="T4" fmla="*/ 69 w 416"/>
                <a:gd name="T5" fmla="*/ 93 h 324"/>
                <a:gd name="T6" fmla="*/ 0 w 416"/>
                <a:gd name="T7" fmla="*/ 162 h 324"/>
                <a:gd name="T8" fmla="*/ 139 w 416"/>
                <a:gd name="T9" fmla="*/ 290 h 324"/>
                <a:gd name="T10" fmla="*/ 173 w 416"/>
                <a:gd name="T11" fmla="*/ 324 h 324"/>
                <a:gd name="T12" fmla="*/ 416 w 416"/>
                <a:gd name="T13" fmla="*/ 69 h 324"/>
                <a:gd name="T14" fmla="*/ 358 w 4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324">
                  <a:moveTo>
                    <a:pt x="358" y="0"/>
                  </a:moveTo>
                  <a:lnTo>
                    <a:pt x="173" y="185"/>
                  </a:lnTo>
                  <a:lnTo>
                    <a:pt x="69" y="93"/>
                  </a:lnTo>
                  <a:lnTo>
                    <a:pt x="0" y="162"/>
                  </a:lnTo>
                  <a:lnTo>
                    <a:pt x="139" y="290"/>
                  </a:lnTo>
                  <a:lnTo>
                    <a:pt x="173" y="324"/>
                  </a:lnTo>
                  <a:lnTo>
                    <a:pt x="416" y="69"/>
                  </a:lnTo>
                  <a:lnTo>
                    <a:pt x="3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3" name="Group 23">
            <a:extLst>
              <a:ext uri="{FF2B5EF4-FFF2-40B4-BE49-F238E27FC236}">
                <a16:creationId xmlns:a16="http://schemas.microsoft.com/office/drawing/2014/main" id="{DEDEE009-AD34-4936-8B15-C046CB344DE2}"/>
              </a:ext>
            </a:extLst>
          </p:cNvPr>
          <p:cNvGrpSpPr>
            <a:grpSpLocks noChangeAspect="1"/>
          </p:cNvGrpSpPr>
          <p:nvPr/>
        </p:nvGrpSpPr>
        <p:grpSpPr bwMode="auto">
          <a:xfrm>
            <a:off x="1511820" y="5735786"/>
            <a:ext cx="217066" cy="242285"/>
            <a:chOff x="788" y="800"/>
            <a:chExt cx="740" cy="742"/>
          </a:xfrm>
          <a:solidFill>
            <a:schemeClr val="tx1"/>
          </a:solidFill>
        </p:grpSpPr>
        <p:sp>
          <p:nvSpPr>
            <p:cNvPr id="55" name="Freeform 24">
              <a:extLst>
                <a:ext uri="{FF2B5EF4-FFF2-40B4-BE49-F238E27FC236}">
                  <a16:creationId xmlns:a16="http://schemas.microsoft.com/office/drawing/2014/main" id="{EB4D7DDB-BCF4-41AA-B03F-2B12A7FC7EB4}"/>
                </a:ext>
              </a:extLst>
            </p:cNvPr>
            <p:cNvSpPr>
              <a:spLocks noEditPoints="1"/>
            </p:cNvSpPr>
            <p:nvPr/>
          </p:nvSpPr>
          <p:spPr bwMode="auto">
            <a:xfrm>
              <a:off x="788" y="1032"/>
              <a:ext cx="509" cy="510"/>
            </a:xfrm>
            <a:custGeom>
              <a:avLst/>
              <a:gdLst>
                <a:gd name="T0" fmla="*/ 42 w 44"/>
                <a:gd name="T1" fmla="*/ 18 h 44"/>
                <a:gd name="T2" fmla="*/ 36 w 44"/>
                <a:gd name="T3" fmla="*/ 18 h 44"/>
                <a:gd name="T4" fmla="*/ 34 w 44"/>
                <a:gd name="T5" fmla="*/ 14 h 44"/>
                <a:gd name="T6" fmla="*/ 38 w 44"/>
                <a:gd name="T7" fmla="*/ 10 h 44"/>
                <a:gd name="T8" fmla="*/ 38 w 44"/>
                <a:gd name="T9" fmla="*/ 7 h 44"/>
                <a:gd name="T10" fmla="*/ 37 w 44"/>
                <a:gd name="T11" fmla="*/ 5 h 44"/>
                <a:gd name="T12" fmla="*/ 33 w 44"/>
                <a:gd name="T13" fmla="*/ 5 h 44"/>
                <a:gd name="T14" fmla="*/ 29 w 44"/>
                <a:gd name="T15" fmla="*/ 9 h 44"/>
                <a:gd name="T16" fmla="*/ 25 w 44"/>
                <a:gd name="T17" fmla="*/ 8 h 44"/>
                <a:gd name="T18" fmla="*/ 25 w 44"/>
                <a:gd name="T19" fmla="*/ 3 h 44"/>
                <a:gd name="T20" fmla="*/ 23 w 44"/>
                <a:gd name="T21" fmla="*/ 0 h 44"/>
                <a:gd name="T22" fmla="*/ 21 w 44"/>
                <a:gd name="T23" fmla="*/ 0 h 44"/>
                <a:gd name="T24" fmla="*/ 18 w 44"/>
                <a:gd name="T25" fmla="*/ 3 h 44"/>
                <a:gd name="T26" fmla="*/ 18 w 44"/>
                <a:gd name="T27" fmla="*/ 8 h 44"/>
                <a:gd name="T28" fmla="*/ 14 w 44"/>
                <a:gd name="T29" fmla="*/ 10 h 44"/>
                <a:gd name="T30" fmla="*/ 11 w 44"/>
                <a:gd name="T31" fmla="*/ 6 h 44"/>
                <a:gd name="T32" fmla="*/ 7 w 44"/>
                <a:gd name="T33" fmla="*/ 6 h 44"/>
                <a:gd name="T34" fmla="*/ 6 w 44"/>
                <a:gd name="T35" fmla="*/ 8 h 44"/>
                <a:gd name="T36" fmla="*/ 6 w 44"/>
                <a:gd name="T37" fmla="*/ 11 h 44"/>
                <a:gd name="T38" fmla="*/ 9 w 44"/>
                <a:gd name="T39" fmla="*/ 15 h 44"/>
                <a:gd name="T40" fmla="*/ 7 w 44"/>
                <a:gd name="T41" fmla="*/ 19 h 44"/>
                <a:gd name="T42" fmla="*/ 3 w 44"/>
                <a:gd name="T43" fmla="*/ 19 h 44"/>
                <a:gd name="T44" fmla="*/ 0 w 44"/>
                <a:gd name="T45" fmla="*/ 21 h 44"/>
                <a:gd name="T46" fmla="*/ 0 w 44"/>
                <a:gd name="T47" fmla="*/ 24 h 44"/>
                <a:gd name="T48" fmla="*/ 3 w 44"/>
                <a:gd name="T49" fmla="*/ 26 h 44"/>
                <a:gd name="T50" fmla="*/ 8 w 44"/>
                <a:gd name="T51" fmla="*/ 26 h 44"/>
                <a:gd name="T52" fmla="*/ 10 w 44"/>
                <a:gd name="T53" fmla="*/ 30 h 44"/>
                <a:gd name="T54" fmla="*/ 6 w 44"/>
                <a:gd name="T55" fmla="*/ 34 h 44"/>
                <a:gd name="T56" fmla="*/ 6 w 44"/>
                <a:gd name="T57" fmla="*/ 37 h 44"/>
                <a:gd name="T58" fmla="*/ 8 w 44"/>
                <a:gd name="T59" fmla="*/ 39 h 44"/>
                <a:gd name="T60" fmla="*/ 12 w 44"/>
                <a:gd name="T61" fmla="*/ 39 h 44"/>
                <a:gd name="T62" fmla="*/ 15 w 44"/>
                <a:gd name="T63" fmla="*/ 35 h 44"/>
                <a:gd name="T64" fmla="*/ 19 w 44"/>
                <a:gd name="T65" fmla="*/ 37 h 44"/>
                <a:gd name="T66" fmla="*/ 19 w 44"/>
                <a:gd name="T67" fmla="*/ 42 h 44"/>
                <a:gd name="T68" fmla="*/ 22 w 44"/>
                <a:gd name="T69" fmla="*/ 44 h 44"/>
                <a:gd name="T70" fmla="*/ 24 w 44"/>
                <a:gd name="T71" fmla="*/ 44 h 44"/>
                <a:gd name="T72" fmla="*/ 27 w 44"/>
                <a:gd name="T73" fmla="*/ 42 h 44"/>
                <a:gd name="T74" fmla="*/ 27 w 44"/>
                <a:gd name="T75" fmla="*/ 36 h 44"/>
                <a:gd name="T76" fmla="*/ 30 w 44"/>
                <a:gd name="T77" fmla="*/ 34 h 44"/>
                <a:gd name="T78" fmla="*/ 34 w 44"/>
                <a:gd name="T79" fmla="*/ 38 h 44"/>
                <a:gd name="T80" fmla="*/ 38 w 44"/>
                <a:gd name="T81" fmla="*/ 38 h 44"/>
                <a:gd name="T82" fmla="*/ 39 w 44"/>
                <a:gd name="T83" fmla="*/ 36 h 44"/>
                <a:gd name="T84" fmla="*/ 39 w 44"/>
                <a:gd name="T85" fmla="*/ 33 h 44"/>
                <a:gd name="T86" fmla="*/ 35 w 44"/>
                <a:gd name="T87" fmla="*/ 29 h 44"/>
                <a:gd name="T88" fmla="*/ 36 w 44"/>
                <a:gd name="T89" fmla="*/ 25 h 44"/>
                <a:gd name="T90" fmla="*/ 42 w 44"/>
                <a:gd name="T91" fmla="*/ 25 h 44"/>
                <a:gd name="T92" fmla="*/ 44 w 44"/>
                <a:gd name="T93" fmla="*/ 23 h 44"/>
                <a:gd name="T94" fmla="*/ 44 w 44"/>
                <a:gd name="T95" fmla="*/ 20 h 44"/>
                <a:gd name="T96" fmla="*/ 42 w 44"/>
                <a:gd name="T97" fmla="*/ 18 h 44"/>
                <a:gd name="T98" fmla="*/ 22 w 44"/>
                <a:gd name="T99" fmla="*/ 28 h 44"/>
                <a:gd name="T100" fmla="*/ 16 w 44"/>
                <a:gd name="T101" fmla="*/ 22 h 44"/>
                <a:gd name="T102" fmla="*/ 22 w 44"/>
                <a:gd name="T103" fmla="*/ 16 h 44"/>
                <a:gd name="T104" fmla="*/ 28 w 44"/>
                <a:gd name="T105" fmla="*/ 22 h 44"/>
                <a:gd name="T106" fmla="*/ 22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6" y="18"/>
                    <a:pt x="36" y="18"/>
                    <a:pt x="36" y="18"/>
                  </a:cubicBezTo>
                  <a:cubicBezTo>
                    <a:pt x="35" y="17"/>
                    <a:pt x="35" y="16"/>
                    <a:pt x="34" y="14"/>
                  </a:cubicBezTo>
                  <a:cubicBezTo>
                    <a:pt x="38" y="10"/>
                    <a:pt x="38" y="10"/>
                    <a:pt x="38" y="10"/>
                  </a:cubicBezTo>
                  <a:cubicBezTo>
                    <a:pt x="39" y="9"/>
                    <a:pt x="39" y="8"/>
                    <a:pt x="38" y="7"/>
                  </a:cubicBezTo>
                  <a:cubicBezTo>
                    <a:pt x="37" y="5"/>
                    <a:pt x="37" y="5"/>
                    <a:pt x="37" y="5"/>
                  </a:cubicBezTo>
                  <a:cubicBezTo>
                    <a:pt x="36" y="4"/>
                    <a:pt x="34" y="4"/>
                    <a:pt x="33" y="5"/>
                  </a:cubicBezTo>
                  <a:cubicBezTo>
                    <a:pt x="29" y="9"/>
                    <a:pt x="29" y="9"/>
                    <a:pt x="29" y="9"/>
                  </a:cubicBezTo>
                  <a:cubicBezTo>
                    <a:pt x="28" y="9"/>
                    <a:pt x="27" y="8"/>
                    <a:pt x="25" y="8"/>
                  </a:cubicBezTo>
                  <a:cubicBezTo>
                    <a:pt x="25" y="3"/>
                    <a:pt x="25" y="3"/>
                    <a:pt x="25" y="3"/>
                  </a:cubicBezTo>
                  <a:cubicBezTo>
                    <a:pt x="25" y="1"/>
                    <a:pt x="24" y="0"/>
                    <a:pt x="23" y="0"/>
                  </a:cubicBezTo>
                  <a:cubicBezTo>
                    <a:pt x="21" y="0"/>
                    <a:pt x="21" y="0"/>
                    <a:pt x="21" y="0"/>
                  </a:cubicBezTo>
                  <a:cubicBezTo>
                    <a:pt x="19" y="0"/>
                    <a:pt x="18" y="1"/>
                    <a:pt x="18" y="3"/>
                  </a:cubicBezTo>
                  <a:cubicBezTo>
                    <a:pt x="18" y="8"/>
                    <a:pt x="18" y="8"/>
                    <a:pt x="18" y="8"/>
                  </a:cubicBezTo>
                  <a:cubicBezTo>
                    <a:pt x="17" y="8"/>
                    <a:pt x="15" y="9"/>
                    <a:pt x="14" y="10"/>
                  </a:cubicBezTo>
                  <a:cubicBezTo>
                    <a:pt x="11" y="6"/>
                    <a:pt x="11" y="6"/>
                    <a:pt x="11" y="6"/>
                  </a:cubicBezTo>
                  <a:cubicBezTo>
                    <a:pt x="10" y="5"/>
                    <a:pt x="8" y="5"/>
                    <a:pt x="7" y="6"/>
                  </a:cubicBezTo>
                  <a:cubicBezTo>
                    <a:pt x="6" y="8"/>
                    <a:pt x="6" y="8"/>
                    <a:pt x="6" y="8"/>
                  </a:cubicBezTo>
                  <a:cubicBezTo>
                    <a:pt x="5" y="9"/>
                    <a:pt x="5" y="10"/>
                    <a:pt x="6" y="11"/>
                  </a:cubicBezTo>
                  <a:cubicBezTo>
                    <a:pt x="9" y="15"/>
                    <a:pt x="9" y="15"/>
                    <a:pt x="9" y="15"/>
                  </a:cubicBezTo>
                  <a:cubicBezTo>
                    <a:pt x="8" y="16"/>
                    <a:pt x="8" y="18"/>
                    <a:pt x="7" y="19"/>
                  </a:cubicBezTo>
                  <a:cubicBezTo>
                    <a:pt x="3" y="19"/>
                    <a:pt x="3" y="19"/>
                    <a:pt x="3" y="19"/>
                  </a:cubicBezTo>
                  <a:cubicBezTo>
                    <a:pt x="2" y="19"/>
                    <a:pt x="0" y="20"/>
                    <a:pt x="0" y="21"/>
                  </a:cubicBezTo>
                  <a:cubicBezTo>
                    <a:pt x="0" y="24"/>
                    <a:pt x="0" y="24"/>
                    <a:pt x="0" y="24"/>
                  </a:cubicBezTo>
                  <a:cubicBezTo>
                    <a:pt x="0" y="25"/>
                    <a:pt x="2" y="26"/>
                    <a:pt x="3" y="26"/>
                  </a:cubicBezTo>
                  <a:cubicBezTo>
                    <a:pt x="8" y="26"/>
                    <a:pt x="8" y="26"/>
                    <a:pt x="8" y="26"/>
                  </a:cubicBezTo>
                  <a:cubicBezTo>
                    <a:pt x="8" y="28"/>
                    <a:pt x="9" y="29"/>
                    <a:pt x="10" y="30"/>
                  </a:cubicBezTo>
                  <a:cubicBezTo>
                    <a:pt x="6" y="34"/>
                    <a:pt x="6" y="34"/>
                    <a:pt x="6" y="34"/>
                  </a:cubicBezTo>
                  <a:cubicBezTo>
                    <a:pt x="5" y="35"/>
                    <a:pt x="5" y="36"/>
                    <a:pt x="6" y="37"/>
                  </a:cubicBezTo>
                  <a:cubicBezTo>
                    <a:pt x="8" y="39"/>
                    <a:pt x="8" y="39"/>
                    <a:pt x="8" y="39"/>
                  </a:cubicBezTo>
                  <a:cubicBezTo>
                    <a:pt x="9" y="40"/>
                    <a:pt x="11" y="40"/>
                    <a:pt x="12" y="39"/>
                  </a:cubicBezTo>
                  <a:cubicBezTo>
                    <a:pt x="15" y="35"/>
                    <a:pt x="15" y="35"/>
                    <a:pt x="15" y="35"/>
                  </a:cubicBezTo>
                  <a:cubicBezTo>
                    <a:pt x="17" y="36"/>
                    <a:pt x="18" y="36"/>
                    <a:pt x="19" y="37"/>
                  </a:cubicBezTo>
                  <a:cubicBezTo>
                    <a:pt x="19" y="42"/>
                    <a:pt x="19" y="42"/>
                    <a:pt x="19" y="42"/>
                  </a:cubicBezTo>
                  <a:cubicBezTo>
                    <a:pt x="19" y="43"/>
                    <a:pt x="20" y="44"/>
                    <a:pt x="22" y="44"/>
                  </a:cubicBezTo>
                  <a:cubicBezTo>
                    <a:pt x="24" y="44"/>
                    <a:pt x="24" y="44"/>
                    <a:pt x="24" y="44"/>
                  </a:cubicBezTo>
                  <a:cubicBezTo>
                    <a:pt x="26" y="44"/>
                    <a:pt x="27" y="43"/>
                    <a:pt x="27" y="42"/>
                  </a:cubicBezTo>
                  <a:cubicBezTo>
                    <a:pt x="27" y="36"/>
                    <a:pt x="27" y="36"/>
                    <a:pt x="27" y="36"/>
                  </a:cubicBezTo>
                  <a:cubicBezTo>
                    <a:pt x="28" y="35"/>
                    <a:pt x="29" y="35"/>
                    <a:pt x="30" y="34"/>
                  </a:cubicBezTo>
                  <a:cubicBezTo>
                    <a:pt x="34" y="38"/>
                    <a:pt x="34" y="38"/>
                    <a:pt x="34" y="38"/>
                  </a:cubicBezTo>
                  <a:cubicBezTo>
                    <a:pt x="35" y="39"/>
                    <a:pt x="37" y="39"/>
                    <a:pt x="38" y="38"/>
                  </a:cubicBezTo>
                  <a:cubicBezTo>
                    <a:pt x="39" y="36"/>
                    <a:pt x="39" y="36"/>
                    <a:pt x="39" y="36"/>
                  </a:cubicBezTo>
                  <a:cubicBezTo>
                    <a:pt x="40" y="35"/>
                    <a:pt x="40" y="34"/>
                    <a:pt x="39" y="33"/>
                  </a:cubicBezTo>
                  <a:cubicBezTo>
                    <a:pt x="35" y="29"/>
                    <a:pt x="35" y="29"/>
                    <a:pt x="35" y="29"/>
                  </a:cubicBezTo>
                  <a:cubicBezTo>
                    <a:pt x="35" y="27"/>
                    <a:pt x="36"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2" y="28"/>
                  </a:moveTo>
                  <a:cubicBezTo>
                    <a:pt x="18" y="28"/>
                    <a:pt x="16" y="25"/>
                    <a:pt x="16" y="22"/>
                  </a:cubicBezTo>
                  <a:cubicBezTo>
                    <a:pt x="16" y="19"/>
                    <a:pt x="18" y="16"/>
                    <a:pt x="22" y="16"/>
                  </a:cubicBezTo>
                  <a:cubicBezTo>
                    <a:pt x="25" y="16"/>
                    <a:pt x="28" y="19"/>
                    <a:pt x="28" y="22"/>
                  </a:cubicBezTo>
                  <a:cubicBezTo>
                    <a:pt x="28" y="25"/>
                    <a:pt x="25" y="28"/>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6" name="Freeform 25">
              <a:extLst>
                <a:ext uri="{FF2B5EF4-FFF2-40B4-BE49-F238E27FC236}">
                  <a16:creationId xmlns:a16="http://schemas.microsoft.com/office/drawing/2014/main" id="{876121F8-CE1D-44F4-86F8-B5502EE6CCDE}"/>
                </a:ext>
              </a:extLst>
            </p:cNvPr>
            <p:cNvSpPr>
              <a:spLocks noEditPoints="1"/>
            </p:cNvSpPr>
            <p:nvPr/>
          </p:nvSpPr>
          <p:spPr bwMode="auto">
            <a:xfrm>
              <a:off x="1204" y="800"/>
              <a:ext cx="324" cy="324"/>
            </a:xfrm>
            <a:custGeom>
              <a:avLst/>
              <a:gdLst>
                <a:gd name="T0" fmla="*/ 27 w 28"/>
                <a:gd name="T1" fmla="*/ 11 h 28"/>
                <a:gd name="T2" fmla="*/ 23 w 28"/>
                <a:gd name="T3" fmla="*/ 11 h 28"/>
                <a:gd name="T4" fmla="*/ 22 w 28"/>
                <a:gd name="T5" fmla="*/ 9 h 28"/>
                <a:gd name="T6" fmla="*/ 25 w 28"/>
                <a:gd name="T7" fmla="*/ 7 h 28"/>
                <a:gd name="T8" fmla="*/ 25 w 28"/>
                <a:gd name="T9" fmla="*/ 4 h 28"/>
                <a:gd name="T10" fmla="*/ 24 w 28"/>
                <a:gd name="T11" fmla="*/ 3 h 28"/>
                <a:gd name="T12" fmla="*/ 21 w 28"/>
                <a:gd name="T13" fmla="*/ 3 h 28"/>
                <a:gd name="T14" fmla="*/ 19 w 28"/>
                <a:gd name="T15" fmla="*/ 6 h 28"/>
                <a:gd name="T16" fmla="*/ 16 w 28"/>
                <a:gd name="T17" fmla="*/ 5 h 28"/>
                <a:gd name="T18" fmla="*/ 16 w 28"/>
                <a:gd name="T19" fmla="*/ 2 h 28"/>
                <a:gd name="T20" fmla="*/ 15 w 28"/>
                <a:gd name="T21" fmla="*/ 0 h 28"/>
                <a:gd name="T22" fmla="*/ 13 w 28"/>
                <a:gd name="T23" fmla="*/ 0 h 28"/>
                <a:gd name="T24" fmla="*/ 12 w 28"/>
                <a:gd name="T25" fmla="*/ 2 h 28"/>
                <a:gd name="T26" fmla="*/ 12 w 28"/>
                <a:gd name="T27" fmla="*/ 5 h 28"/>
                <a:gd name="T28" fmla="*/ 9 w 28"/>
                <a:gd name="T29" fmla="*/ 6 h 28"/>
                <a:gd name="T30" fmla="*/ 7 w 28"/>
                <a:gd name="T31" fmla="*/ 4 h 28"/>
                <a:gd name="T32" fmla="*/ 5 w 28"/>
                <a:gd name="T33" fmla="*/ 4 h 28"/>
                <a:gd name="T34" fmla="*/ 4 w 28"/>
                <a:gd name="T35" fmla="*/ 5 h 28"/>
                <a:gd name="T36" fmla="*/ 4 w 28"/>
                <a:gd name="T37" fmla="*/ 7 h 28"/>
                <a:gd name="T38" fmla="*/ 6 w 28"/>
                <a:gd name="T39" fmla="*/ 9 h 28"/>
                <a:gd name="T40" fmla="*/ 5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8 w 28"/>
                <a:gd name="T61" fmla="*/ 25 h 28"/>
                <a:gd name="T62" fmla="*/ 10 w 28"/>
                <a:gd name="T63" fmla="*/ 22 h 28"/>
                <a:gd name="T64" fmla="*/ 12 w 28"/>
                <a:gd name="T65" fmla="*/ 23 h 28"/>
                <a:gd name="T66" fmla="*/ 12 w 28"/>
                <a:gd name="T67" fmla="*/ 27 h 28"/>
                <a:gd name="T68" fmla="*/ 14 w 28"/>
                <a:gd name="T69" fmla="*/ 28 h 28"/>
                <a:gd name="T70" fmla="*/ 16 w 28"/>
                <a:gd name="T71" fmla="*/ 28 h 28"/>
                <a:gd name="T72" fmla="*/ 17 w 28"/>
                <a:gd name="T73" fmla="*/ 27 h 28"/>
                <a:gd name="T74" fmla="*/ 17 w 28"/>
                <a:gd name="T75" fmla="*/ 23 h 28"/>
                <a:gd name="T76" fmla="*/ 19 w 28"/>
                <a:gd name="T77" fmla="*/ 22 h 28"/>
                <a:gd name="T78" fmla="*/ 22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7 w 28"/>
                <a:gd name="T91" fmla="*/ 16 h 28"/>
                <a:gd name="T92" fmla="*/ 28 w 28"/>
                <a:gd name="T93" fmla="*/ 14 h 28"/>
                <a:gd name="T94" fmla="*/ 28 w 28"/>
                <a:gd name="T95" fmla="*/ 13 h 28"/>
                <a:gd name="T96" fmla="*/ 27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7" y="11"/>
                  </a:moveTo>
                  <a:cubicBezTo>
                    <a:pt x="23" y="11"/>
                    <a:pt x="23" y="11"/>
                    <a:pt x="23" y="11"/>
                  </a:cubicBezTo>
                  <a:cubicBezTo>
                    <a:pt x="23" y="11"/>
                    <a:pt x="22" y="10"/>
                    <a:pt x="22" y="9"/>
                  </a:cubicBezTo>
                  <a:cubicBezTo>
                    <a:pt x="25" y="7"/>
                    <a:pt x="25" y="7"/>
                    <a:pt x="25" y="7"/>
                  </a:cubicBezTo>
                  <a:cubicBezTo>
                    <a:pt x="25" y="6"/>
                    <a:pt x="25" y="5"/>
                    <a:pt x="25" y="4"/>
                  </a:cubicBezTo>
                  <a:cubicBezTo>
                    <a:pt x="24" y="3"/>
                    <a:pt x="24" y="3"/>
                    <a:pt x="24" y="3"/>
                  </a:cubicBezTo>
                  <a:cubicBezTo>
                    <a:pt x="23" y="3"/>
                    <a:pt x="22" y="3"/>
                    <a:pt x="21" y="3"/>
                  </a:cubicBezTo>
                  <a:cubicBezTo>
                    <a:pt x="19" y="6"/>
                    <a:pt x="19" y="6"/>
                    <a:pt x="19" y="6"/>
                  </a:cubicBezTo>
                  <a:cubicBezTo>
                    <a:pt x="18" y="6"/>
                    <a:pt x="17" y="5"/>
                    <a:pt x="16" y="5"/>
                  </a:cubicBezTo>
                  <a:cubicBezTo>
                    <a:pt x="16" y="2"/>
                    <a:pt x="16" y="2"/>
                    <a:pt x="16" y="2"/>
                  </a:cubicBezTo>
                  <a:cubicBezTo>
                    <a:pt x="16" y="1"/>
                    <a:pt x="16" y="0"/>
                    <a:pt x="15" y="0"/>
                  </a:cubicBezTo>
                  <a:cubicBezTo>
                    <a:pt x="13" y="0"/>
                    <a:pt x="13" y="0"/>
                    <a:pt x="13" y="0"/>
                  </a:cubicBezTo>
                  <a:cubicBezTo>
                    <a:pt x="12" y="0"/>
                    <a:pt x="12" y="1"/>
                    <a:pt x="12" y="2"/>
                  </a:cubicBezTo>
                  <a:cubicBezTo>
                    <a:pt x="12" y="5"/>
                    <a:pt x="12" y="5"/>
                    <a:pt x="12" y="5"/>
                  </a:cubicBezTo>
                  <a:cubicBezTo>
                    <a:pt x="11" y="5"/>
                    <a:pt x="10" y="6"/>
                    <a:pt x="9" y="6"/>
                  </a:cubicBezTo>
                  <a:cubicBezTo>
                    <a:pt x="7" y="4"/>
                    <a:pt x="7" y="4"/>
                    <a:pt x="7" y="4"/>
                  </a:cubicBezTo>
                  <a:cubicBezTo>
                    <a:pt x="6" y="3"/>
                    <a:pt x="5" y="3"/>
                    <a:pt x="5" y="4"/>
                  </a:cubicBezTo>
                  <a:cubicBezTo>
                    <a:pt x="4" y="5"/>
                    <a:pt x="4" y="5"/>
                    <a:pt x="4" y="5"/>
                  </a:cubicBezTo>
                  <a:cubicBezTo>
                    <a:pt x="3" y="6"/>
                    <a:pt x="3" y="7"/>
                    <a:pt x="4" y="7"/>
                  </a:cubicBezTo>
                  <a:cubicBezTo>
                    <a:pt x="6" y="9"/>
                    <a:pt x="6" y="9"/>
                    <a:pt x="6" y="9"/>
                  </a:cubicBezTo>
                  <a:cubicBezTo>
                    <a:pt x="5" y="10"/>
                    <a:pt x="5" y="11"/>
                    <a:pt x="5"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6" y="19"/>
                    <a:pt x="6" y="19"/>
                  </a:cubicBezTo>
                  <a:cubicBezTo>
                    <a:pt x="4" y="21"/>
                    <a:pt x="4" y="21"/>
                    <a:pt x="4" y="21"/>
                  </a:cubicBezTo>
                  <a:cubicBezTo>
                    <a:pt x="4" y="22"/>
                    <a:pt x="4" y="23"/>
                    <a:pt x="4" y="24"/>
                  </a:cubicBezTo>
                  <a:cubicBezTo>
                    <a:pt x="5" y="25"/>
                    <a:pt x="5" y="25"/>
                    <a:pt x="5" y="25"/>
                  </a:cubicBezTo>
                  <a:cubicBezTo>
                    <a:pt x="6" y="25"/>
                    <a:pt x="7" y="25"/>
                    <a:pt x="8" y="25"/>
                  </a:cubicBezTo>
                  <a:cubicBezTo>
                    <a:pt x="10" y="22"/>
                    <a:pt x="10" y="22"/>
                    <a:pt x="10" y="22"/>
                  </a:cubicBezTo>
                  <a:cubicBezTo>
                    <a:pt x="11" y="23"/>
                    <a:pt x="12" y="23"/>
                    <a:pt x="12" y="23"/>
                  </a:cubicBezTo>
                  <a:cubicBezTo>
                    <a:pt x="12" y="27"/>
                    <a:pt x="12" y="27"/>
                    <a:pt x="12" y="27"/>
                  </a:cubicBezTo>
                  <a:cubicBezTo>
                    <a:pt x="12" y="27"/>
                    <a:pt x="13" y="28"/>
                    <a:pt x="14" y="28"/>
                  </a:cubicBezTo>
                  <a:cubicBezTo>
                    <a:pt x="16" y="28"/>
                    <a:pt x="16" y="28"/>
                    <a:pt x="16" y="28"/>
                  </a:cubicBezTo>
                  <a:cubicBezTo>
                    <a:pt x="16" y="28"/>
                    <a:pt x="17" y="27"/>
                    <a:pt x="17" y="27"/>
                  </a:cubicBezTo>
                  <a:cubicBezTo>
                    <a:pt x="17" y="23"/>
                    <a:pt x="17" y="23"/>
                    <a:pt x="17" y="23"/>
                  </a:cubicBezTo>
                  <a:cubicBezTo>
                    <a:pt x="18" y="23"/>
                    <a:pt x="19" y="22"/>
                    <a:pt x="19" y="22"/>
                  </a:cubicBezTo>
                  <a:cubicBezTo>
                    <a:pt x="22" y="24"/>
                    <a:pt x="22" y="24"/>
                    <a:pt x="22" y="24"/>
                  </a:cubicBezTo>
                  <a:cubicBezTo>
                    <a:pt x="22" y="25"/>
                    <a:pt x="23" y="25"/>
                    <a:pt x="24" y="24"/>
                  </a:cubicBezTo>
                  <a:cubicBezTo>
                    <a:pt x="25" y="23"/>
                    <a:pt x="25" y="23"/>
                    <a:pt x="25" y="23"/>
                  </a:cubicBezTo>
                  <a:cubicBezTo>
                    <a:pt x="26" y="23"/>
                    <a:pt x="26" y="22"/>
                    <a:pt x="25" y="21"/>
                  </a:cubicBezTo>
                  <a:cubicBezTo>
                    <a:pt x="22" y="18"/>
                    <a:pt x="22" y="18"/>
                    <a:pt x="22" y="18"/>
                  </a:cubicBezTo>
                  <a:cubicBezTo>
                    <a:pt x="23" y="18"/>
                    <a:pt x="23" y="17"/>
                    <a:pt x="23" y="16"/>
                  </a:cubicBezTo>
                  <a:cubicBezTo>
                    <a:pt x="27" y="16"/>
                    <a:pt x="27" y="16"/>
                    <a:pt x="27" y="16"/>
                  </a:cubicBezTo>
                  <a:cubicBezTo>
                    <a:pt x="28" y="16"/>
                    <a:pt x="28" y="15"/>
                    <a:pt x="28" y="14"/>
                  </a:cubicBezTo>
                  <a:cubicBezTo>
                    <a:pt x="28" y="13"/>
                    <a:pt x="28" y="13"/>
                    <a:pt x="28" y="13"/>
                  </a:cubicBezTo>
                  <a:cubicBezTo>
                    <a:pt x="28" y="12"/>
                    <a:pt x="28" y="11"/>
                    <a:pt x="27" y="11"/>
                  </a:cubicBezTo>
                  <a:close/>
                  <a:moveTo>
                    <a:pt x="14" y="18"/>
                  </a:moveTo>
                  <a:cubicBezTo>
                    <a:pt x="12" y="18"/>
                    <a:pt x="10" y="16"/>
                    <a:pt x="10" y="14"/>
                  </a:cubicBezTo>
                  <a:cubicBezTo>
                    <a:pt x="10" y="12"/>
                    <a:pt x="12"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nvGrpSpPr>
          <p:cNvPr id="57" name="Group 5">
            <a:extLst>
              <a:ext uri="{FF2B5EF4-FFF2-40B4-BE49-F238E27FC236}">
                <a16:creationId xmlns:a16="http://schemas.microsoft.com/office/drawing/2014/main" id="{64083329-CD72-4AF2-AB01-5AECBC612FE9}"/>
              </a:ext>
            </a:extLst>
          </p:cNvPr>
          <p:cNvGrpSpPr>
            <a:grpSpLocks noChangeAspect="1"/>
          </p:cNvGrpSpPr>
          <p:nvPr/>
        </p:nvGrpSpPr>
        <p:grpSpPr bwMode="auto">
          <a:xfrm>
            <a:off x="1515060" y="4515682"/>
            <a:ext cx="200640" cy="174040"/>
            <a:chOff x="823" y="904"/>
            <a:chExt cx="684" cy="533"/>
          </a:xfrm>
          <a:solidFill>
            <a:schemeClr val="tx1"/>
          </a:solidFill>
        </p:grpSpPr>
        <p:sp>
          <p:nvSpPr>
            <p:cNvPr id="58" name="Freeform 6">
              <a:extLst>
                <a:ext uri="{FF2B5EF4-FFF2-40B4-BE49-F238E27FC236}">
                  <a16:creationId xmlns:a16="http://schemas.microsoft.com/office/drawing/2014/main" id="{02A890FB-69A3-4224-8D44-DA1C716A2FAC}"/>
                </a:ext>
              </a:extLst>
            </p:cNvPr>
            <p:cNvSpPr>
              <a:spLocks/>
            </p:cNvSpPr>
            <p:nvPr/>
          </p:nvSpPr>
          <p:spPr bwMode="auto">
            <a:xfrm>
              <a:off x="823" y="904"/>
              <a:ext cx="510" cy="452"/>
            </a:xfrm>
            <a:custGeom>
              <a:avLst/>
              <a:gdLst>
                <a:gd name="T0" fmla="*/ 17 w 44"/>
                <a:gd name="T1" fmla="*/ 24 h 39"/>
                <a:gd name="T2" fmla="*/ 13 w 44"/>
                <a:gd name="T3" fmla="*/ 24 h 39"/>
                <a:gd name="T4" fmla="*/ 13 w 44"/>
                <a:gd name="T5" fmla="*/ 24 h 39"/>
                <a:gd name="T6" fmla="*/ 29 w 44"/>
                <a:gd name="T7" fmla="*/ 7 h 39"/>
                <a:gd name="T8" fmla="*/ 40 w 44"/>
                <a:gd name="T9" fmla="*/ 11 h 39"/>
                <a:gd name="T10" fmla="*/ 44 w 44"/>
                <a:gd name="T11" fmla="*/ 5 h 39"/>
                <a:gd name="T12" fmla="*/ 29 w 44"/>
                <a:gd name="T13" fmla="*/ 0 h 39"/>
                <a:gd name="T14" fmla="*/ 5 w 44"/>
                <a:gd name="T15" fmla="*/ 24 h 39"/>
                <a:gd name="T16" fmla="*/ 2 w 44"/>
                <a:gd name="T17" fmla="*/ 24 h 39"/>
                <a:gd name="T18" fmla="*/ 0 w 44"/>
                <a:gd name="T19" fmla="*/ 26 h 39"/>
                <a:gd name="T20" fmla="*/ 7 w 44"/>
                <a:gd name="T21" fmla="*/ 38 h 39"/>
                <a:gd name="T22" fmla="*/ 11 w 44"/>
                <a:gd name="T23" fmla="*/ 38 h 39"/>
                <a:gd name="T24" fmla="*/ 18 w 44"/>
                <a:gd name="T25" fmla="*/ 27 h 39"/>
                <a:gd name="T26" fmla="*/ 17 w 44"/>
                <a:gd name="T27"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17" y="24"/>
                  </a:moveTo>
                  <a:cubicBezTo>
                    <a:pt x="13" y="24"/>
                    <a:pt x="13" y="24"/>
                    <a:pt x="13" y="24"/>
                  </a:cubicBezTo>
                  <a:cubicBezTo>
                    <a:pt x="13" y="24"/>
                    <a:pt x="13" y="24"/>
                    <a:pt x="13" y="24"/>
                  </a:cubicBezTo>
                  <a:cubicBezTo>
                    <a:pt x="13" y="15"/>
                    <a:pt x="20" y="7"/>
                    <a:pt x="29" y="7"/>
                  </a:cubicBezTo>
                  <a:cubicBezTo>
                    <a:pt x="33" y="7"/>
                    <a:pt x="37" y="9"/>
                    <a:pt x="40" y="11"/>
                  </a:cubicBezTo>
                  <a:cubicBezTo>
                    <a:pt x="44" y="5"/>
                    <a:pt x="44" y="5"/>
                    <a:pt x="44" y="5"/>
                  </a:cubicBezTo>
                  <a:cubicBezTo>
                    <a:pt x="40" y="2"/>
                    <a:pt x="35" y="0"/>
                    <a:pt x="29" y="0"/>
                  </a:cubicBezTo>
                  <a:cubicBezTo>
                    <a:pt x="16" y="0"/>
                    <a:pt x="5" y="11"/>
                    <a:pt x="5" y="24"/>
                  </a:cubicBezTo>
                  <a:cubicBezTo>
                    <a:pt x="2" y="24"/>
                    <a:pt x="2" y="24"/>
                    <a:pt x="2" y="24"/>
                  </a:cubicBezTo>
                  <a:cubicBezTo>
                    <a:pt x="0" y="24"/>
                    <a:pt x="0" y="25"/>
                    <a:pt x="0" y="26"/>
                  </a:cubicBezTo>
                  <a:cubicBezTo>
                    <a:pt x="7" y="38"/>
                    <a:pt x="7" y="38"/>
                    <a:pt x="7" y="38"/>
                  </a:cubicBezTo>
                  <a:cubicBezTo>
                    <a:pt x="8" y="39"/>
                    <a:pt x="10" y="39"/>
                    <a:pt x="11" y="38"/>
                  </a:cubicBezTo>
                  <a:cubicBezTo>
                    <a:pt x="18" y="27"/>
                    <a:pt x="18" y="27"/>
                    <a:pt x="18" y="27"/>
                  </a:cubicBezTo>
                  <a:cubicBezTo>
                    <a:pt x="19" y="25"/>
                    <a:pt x="18"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59" name="Freeform 7">
              <a:extLst>
                <a:ext uri="{FF2B5EF4-FFF2-40B4-BE49-F238E27FC236}">
                  <a16:creationId xmlns:a16="http://schemas.microsoft.com/office/drawing/2014/main" id="{5EFE9591-2363-4C87-9E1B-1F295B68F1BB}"/>
                </a:ext>
              </a:extLst>
            </p:cNvPr>
            <p:cNvSpPr>
              <a:spLocks/>
            </p:cNvSpPr>
            <p:nvPr/>
          </p:nvSpPr>
          <p:spPr bwMode="auto">
            <a:xfrm>
              <a:off x="997" y="985"/>
              <a:ext cx="510" cy="452"/>
            </a:xfrm>
            <a:custGeom>
              <a:avLst/>
              <a:gdLst>
                <a:gd name="T0" fmla="*/ 43 w 44"/>
                <a:gd name="T1" fmla="*/ 13 h 39"/>
                <a:gd name="T2" fmla="*/ 36 w 44"/>
                <a:gd name="T3" fmla="*/ 1 h 39"/>
                <a:gd name="T4" fmla="*/ 33 w 44"/>
                <a:gd name="T5" fmla="*/ 1 h 39"/>
                <a:gd name="T6" fmla="*/ 26 w 44"/>
                <a:gd name="T7" fmla="*/ 13 h 39"/>
                <a:gd name="T8" fmla="*/ 27 w 44"/>
                <a:gd name="T9" fmla="*/ 15 h 39"/>
                <a:gd name="T10" fmla="*/ 31 w 44"/>
                <a:gd name="T11" fmla="*/ 15 h 39"/>
                <a:gd name="T12" fmla="*/ 31 w 44"/>
                <a:gd name="T13" fmla="*/ 15 h 39"/>
                <a:gd name="T14" fmla="*/ 15 w 44"/>
                <a:gd name="T15" fmla="*/ 32 h 39"/>
                <a:gd name="T16" fmla="*/ 4 w 44"/>
                <a:gd name="T17" fmla="*/ 28 h 39"/>
                <a:gd name="T18" fmla="*/ 0 w 44"/>
                <a:gd name="T19" fmla="*/ 34 h 39"/>
                <a:gd name="T20" fmla="*/ 15 w 44"/>
                <a:gd name="T21" fmla="*/ 39 h 39"/>
                <a:gd name="T22" fmla="*/ 38 w 44"/>
                <a:gd name="T23" fmla="*/ 15 h 39"/>
                <a:gd name="T24" fmla="*/ 42 w 44"/>
                <a:gd name="T25" fmla="*/ 15 h 39"/>
                <a:gd name="T26" fmla="*/ 43 w 44"/>
                <a:gd name="T27"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43" y="13"/>
                  </a:moveTo>
                  <a:cubicBezTo>
                    <a:pt x="36" y="1"/>
                    <a:pt x="36" y="1"/>
                    <a:pt x="36" y="1"/>
                  </a:cubicBezTo>
                  <a:cubicBezTo>
                    <a:pt x="36" y="0"/>
                    <a:pt x="34" y="0"/>
                    <a:pt x="33" y="1"/>
                  </a:cubicBezTo>
                  <a:cubicBezTo>
                    <a:pt x="26" y="13"/>
                    <a:pt x="26" y="13"/>
                    <a:pt x="26" y="13"/>
                  </a:cubicBezTo>
                  <a:cubicBezTo>
                    <a:pt x="25" y="14"/>
                    <a:pt x="26" y="15"/>
                    <a:pt x="27" y="15"/>
                  </a:cubicBezTo>
                  <a:cubicBezTo>
                    <a:pt x="31" y="15"/>
                    <a:pt x="31" y="15"/>
                    <a:pt x="31" y="15"/>
                  </a:cubicBezTo>
                  <a:cubicBezTo>
                    <a:pt x="31" y="15"/>
                    <a:pt x="31" y="15"/>
                    <a:pt x="31" y="15"/>
                  </a:cubicBezTo>
                  <a:cubicBezTo>
                    <a:pt x="31" y="24"/>
                    <a:pt x="24" y="32"/>
                    <a:pt x="15" y="32"/>
                  </a:cubicBezTo>
                  <a:cubicBezTo>
                    <a:pt x="10" y="32"/>
                    <a:pt x="7" y="30"/>
                    <a:pt x="4" y="28"/>
                  </a:cubicBezTo>
                  <a:cubicBezTo>
                    <a:pt x="0" y="34"/>
                    <a:pt x="0" y="34"/>
                    <a:pt x="0" y="34"/>
                  </a:cubicBezTo>
                  <a:cubicBezTo>
                    <a:pt x="4" y="37"/>
                    <a:pt x="9" y="39"/>
                    <a:pt x="15" y="39"/>
                  </a:cubicBezTo>
                  <a:cubicBezTo>
                    <a:pt x="28" y="39"/>
                    <a:pt x="38" y="28"/>
                    <a:pt x="38" y="15"/>
                  </a:cubicBezTo>
                  <a:cubicBezTo>
                    <a:pt x="42" y="15"/>
                    <a:pt x="42" y="15"/>
                    <a:pt x="42" y="15"/>
                  </a:cubicBezTo>
                  <a:cubicBezTo>
                    <a:pt x="44" y="15"/>
                    <a:pt x="44" y="14"/>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sp>
        <p:nvSpPr>
          <p:cNvPr id="64" name="Freeform 29">
            <a:extLst>
              <a:ext uri="{FF2B5EF4-FFF2-40B4-BE49-F238E27FC236}">
                <a16:creationId xmlns:a16="http://schemas.microsoft.com/office/drawing/2014/main" id="{7E34DA4F-8485-4703-BA6D-00EFCE332426}"/>
              </a:ext>
            </a:extLst>
          </p:cNvPr>
          <p:cNvSpPr>
            <a:spLocks noEditPoints="1"/>
          </p:cNvSpPr>
          <p:nvPr/>
        </p:nvSpPr>
        <p:spPr bwMode="auto">
          <a:xfrm>
            <a:off x="2473034" y="1757960"/>
            <a:ext cx="195937" cy="244445"/>
          </a:xfrm>
          <a:custGeom>
            <a:avLst/>
            <a:gdLst>
              <a:gd name="T0" fmla="*/ 56 w 64"/>
              <a:gd name="T1" fmla="*/ 36 h 64"/>
              <a:gd name="T2" fmla="*/ 52 w 64"/>
              <a:gd name="T3" fmla="*/ 38 h 64"/>
              <a:gd name="T4" fmla="*/ 47 w 64"/>
              <a:gd name="T5" fmla="*/ 34 h 64"/>
              <a:gd name="T6" fmla="*/ 48 w 64"/>
              <a:gd name="T7" fmla="*/ 28 h 64"/>
              <a:gd name="T8" fmla="*/ 46 w 64"/>
              <a:gd name="T9" fmla="*/ 21 h 64"/>
              <a:gd name="T10" fmla="*/ 52 w 64"/>
              <a:gd name="T11" fmla="*/ 15 h 64"/>
              <a:gd name="T12" fmla="*/ 56 w 64"/>
              <a:gd name="T13" fmla="*/ 16 h 64"/>
              <a:gd name="T14" fmla="*/ 64 w 64"/>
              <a:gd name="T15" fmla="*/ 8 h 64"/>
              <a:gd name="T16" fmla="*/ 56 w 64"/>
              <a:gd name="T17" fmla="*/ 0 h 64"/>
              <a:gd name="T18" fmla="*/ 48 w 64"/>
              <a:gd name="T19" fmla="*/ 8 h 64"/>
              <a:gd name="T20" fmla="*/ 50 w 64"/>
              <a:gd name="T21" fmla="*/ 12 h 64"/>
              <a:gd name="T22" fmla="*/ 43 w 64"/>
              <a:gd name="T23" fmla="*/ 18 h 64"/>
              <a:gd name="T24" fmla="*/ 36 w 64"/>
              <a:gd name="T25" fmla="*/ 16 h 64"/>
              <a:gd name="T26" fmla="*/ 26 w 64"/>
              <a:gd name="T27" fmla="*/ 22 h 64"/>
              <a:gd name="T28" fmla="*/ 16 w 64"/>
              <a:gd name="T29" fmla="*/ 17 h 64"/>
              <a:gd name="T30" fmla="*/ 16 w 64"/>
              <a:gd name="T31" fmla="*/ 16 h 64"/>
              <a:gd name="T32" fmla="*/ 8 w 64"/>
              <a:gd name="T33" fmla="*/ 8 h 64"/>
              <a:gd name="T34" fmla="*/ 0 w 64"/>
              <a:gd name="T35" fmla="*/ 16 h 64"/>
              <a:gd name="T36" fmla="*/ 8 w 64"/>
              <a:gd name="T37" fmla="*/ 24 h 64"/>
              <a:gd name="T38" fmla="*/ 15 w 64"/>
              <a:gd name="T39" fmla="*/ 21 h 64"/>
              <a:gd name="T40" fmla="*/ 25 w 64"/>
              <a:gd name="T41" fmla="*/ 25 h 64"/>
              <a:gd name="T42" fmla="*/ 24 w 64"/>
              <a:gd name="T43" fmla="*/ 28 h 64"/>
              <a:gd name="T44" fmla="*/ 27 w 64"/>
              <a:gd name="T45" fmla="*/ 35 h 64"/>
              <a:gd name="T46" fmla="*/ 12 w 64"/>
              <a:gd name="T47" fmla="*/ 49 h 64"/>
              <a:gd name="T48" fmla="*/ 8 w 64"/>
              <a:gd name="T49" fmla="*/ 48 h 64"/>
              <a:gd name="T50" fmla="*/ 0 w 64"/>
              <a:gd name="T51" fmla="*/ 56 h 64"/>
              <a:gd name="T52" fmla="*/ 8 w 64"/>
              <a:gd name="T53" fmla="*/ 64 h 64"/>
              <a:gd name="T54" fmla="*/ 16 w 64"/>
              <a:gd name="T55" fmla="*/ 56 h 64"/>
              <a:gd name="T56" fmla="*/ 15 w 64"/>
              <a:gd name="T57" fmla="*/ 52 h 64"/>
              <a:gd name="T58" fmla="*/ 29 w 64"/>
              <a:gd name="T59" fmla="*/ 38 h 64"/>
              <a:gd name="T60" fmla="*/ 34 w 64"/>
              <a:gd name="T61" fmla="*/ 40 h 64"/>
              <a:gd name="T62" fmla="*/ 34 w 64"/>
              <a:gd name="T63" fmla="*/ 48 h 64"/>
              <a:gd name="T64" fmla="*/ 28 w 64"/>
              <a:gd name="T65" fmla="*/ 56 h 64"/>
              <a:gd name="T66" fmla="*/ 36 w 64"/>
              <a:gd name="T67" fmla="*/ 64 h 64"/>
              <a:gd name="T68" fmla="*/ 44 w 64"/>
              <a:gd name="T69" fmla="*/ 56 h 64"/>
              <a:gd name="T70" fmla="*/ 38 w 64"/>
              <a:gd name="T71" fmla="*/ 48 h 64"/>
              <a:gd name="T72" fmla="*/ 38 w 64"/>
              <a:gd name="T73" fmla="*/ 40 h 64"/>
              <a:gd name="T74" fmla="*/ 44 w 64"/>
              <a:gd name="T75" fmla="*/ 37 h 64"/>
              <a:gd name="T76" fmla="*/ 49 w 64"/>
              <a:gd name="T77" fmla="*/ 41 h 64"/>
              <a:gd name="T78" fmla="*/ 48 w 64"/>
              <a:gd name="T79" fmla="*/ 44 h 64"/>
              <a:gd name="T80" fmla="*/ 56 w 64"/>
              <a:gd name="T81" fmla="*/ 52 h 64"/>
              <a:gd name="T82" fmla="*/ 64 w 64"/>
              <a:gd name="T83" fmla="*/ 44 h 64"/>
              <a:gd name="T84" fmla="*/ 56 w 64"/>
              <a:gd name="T85" fmla="*/ 36 h 64"/>
              <a:gd name="T86" fmla="*/ 36 w 64"/>
              <a:gd name="T87" fmla="*/ 36 h 64"/>
              <a:gd name="T88" fmla="*/ 28 w 64"/>
              <a:gd name="T89" fmla="*/ 28 h 64"/>
              <a:gd name="T90" fmla="*/ 36 w 64"/>
              <a:gd name="T91" fmla="*/ 20 h 64"/>
              <a:gd name="T92" fmla="*/ 44 w 64"/>
              <a:gd name="T93" fmla="*/ 28 h 64"/>
              <a:gd name="T94" fmla="*/ 36 w 64"/>
              <a:gd name="T9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4">
                <a:moveTo>
                  <a:pt x="56" y="36"/>
                </a:moveTo>
                <a:cubicBezTo>
                  <a:pt x="55" y="36"/>
                  <a:pt x="53" y="37"/>
                  <a:pt x="52" y="38"/>
                </a:cubicBezTo>
                <a:cubicBezTo>
                  <a:pt x="47" y="34"/>
                  <a:pt x="47" y="34"/>
                  <a:pt x="47" y="34"/>
                </a:cubicBezTo>
                <a:cubicBezTo>
                  <a:pt x="48" y="32"/>
                  <a:pt x="48" y="30"/>
                  <a:pt x="48" y="28"/>
                </a:cubicBezTo>
                <a:cubicBezTo>
                  <a:pt x="48" y="25"/>
                  <a:pt x="48" y="23"/>
                  <a:pt x="46" y="21"/>
                </a:cubicBezTo>
                <a:cubicBezTo>
                  <a:pt x="52" y="15"/>
                  <a:pt x="52" y="15"/>
                  <a:pt x="52" y="15"/>
                </a:cubicBezTo>
                <a:cubicBezTo>
                  <a:pt x="54" y="16"/>
                  <a:pt x="55" y="16"/>
                  <a:pt x="56" y="16"/>
                </a:cubicBezTo>
                <a:cubicBezTo>
                  <a:pt x="61" y="16"/>
                  <a:pt x="64" y="12"/>
                  <a:pt x="64" y="8"/>
                </a:cubicBezTo>
                <a:cubicBezTo>
                  <a:pt x="64" y="4"/>
                  <a:pt x="61" y="0"/>
                  <a:pt x="56" y="0"/>
                </a:cubicBezTo>
                <a:cubicBezTo>
                  <a:pt x="52" y="0"/>
                  <a:pt x="48" y="4"/>
                  <a:pt x="48" y="8"/>
                </a:cubicBezTo>
                <a:cubicBezTo>
                  <a:pt x="48" y="10"/>
                  <a:pt x="49" y="11"/>
                  <a:pt x="50" y="12"/>
                </a:cubicBezTo>
                <a:cubicBezTo>
                  <a:pt x="43" y="18"/>
                  <a:pt x="43" y="18"/>
                  <a:pt x="43" y="18"/>
                </a:cubicBezTo>
                <a:cubicBezTo>
                  <a:pt x="41" y="17"/>
                  <a:pt x="39" y="16"/>
                  <a:pt x="36" y="16"/>
                </a:cubicBezTo>
                <a:cubicBezTo>
                  <a:pt x="32" y="16"/>
                  <a:pt x="29" y="18"/>
                  <a:pt x="26" y="22"/>
                </a:cubicBezTo>
                <a:cubicBezTo>
                  <a:pt x="16" y="17"/>
                  <a:pt x="16" y="17"/>
                  <a:pt x="16" y="17"/>
                </a:cubicBezTo>
                <a:cubicBezTo>
                  <a:pt x="16" y="17"/>
                  <a:pt x="16" y="16"/>
                  <a:pt x="16" y="16"/>
                </a:cubicBezTo>
                <a:cubicBezTo>
                  <a:pt x="16" y="12"/>
                  <a:pt x="13" y="8"/>
                  <a:pt x="8" y="8"/>
                </a:cubicBezTo>
                <a:cubicBezTo>
                  <a:pt x="4" y="8"/>
                  <a:pt x="0" y="12"/>
                  <a:pt x="0" y="16"/>
                </a:cubicBezTo>
                <a:cubicBezTo>
                  <a:pt x="0" y="20"/>
                  <a:pt x="4" y="24"/>
                  <a:pt x="8" y="24"/>
                </a:cubicBezTo>
                <a:cubicBezTo>
                  <a:pt x="11" y="24"/>
                  <a:pt x="13" y="23"/>
                  <a:pt x="15" y="21"/>
                </a:cubicBezTo>
                <a:cubicBezTo>
                  <a:pt x="25" y="25"/>
                  <a:pt x="25" y="25"/>
                  <a:pt x="25" y="25"/>
                </a:cubicBezTo>
                <a:cubicBezTo>
                  <a:pt x="25" y="26"/>
                  <a:pt x="24" y="27"/>
                  <a:pt x="24" y="28"/>
                </a:cubicBezTo>
                <a:cubicBezTo>
                  <a:pt x="24" y="31"/>
                  <a:pt x="25" y="33"/>
                  <a:pt x="27" y="35"/>
                </a:cubicBezTo>
                <a:cubicBezTo>
                  <a:pt x="12" y="49"/>
                  <a:pt x="12" y="49"/>
                  <a:pt x="12" y="49"/>
                </a:cubicBezTo>
                <a:cubicBezTo>
                  <a:pt x="11" y="48"/>
                  <a:pt x="10" y="48"/>
                  <a:pt x="8" y="48"/>
                </a:cubicBezTo>
                <a:cubicBezTo>
                  <a:pt x="4" y="48"/>
                  <a:pt x="0" y="52"/>
                  <a:pt x="0" y="56"/>
                </a:cubicBezTo>
                <a:cubicBezTo>
                  <a:pt x="0" y="60"/>
                  <a:pt x="4" y="64"/>
                  <a:pt x="8" y="64"/>
                </a:cubicBezTo>
                <a:cubicBezTo>
                  <a:pt x="13" y="64"/>
                  <a:pt x="16" y="60"/>
                  <a:pt x="16" y="56"/>
                </a:cubicBezTo>
                <a:cubicBezTo>
                  <a:pt x="16" y="55"/>
                  <a:pt x="16" y="53"/>
                  <a:pt x="15" y="52"/>
                </a:cubicBezTo>
                <a:cubicBezTo>
                  <a:pt x="29" y="38"/>
                  <a:pt x="29" y="38"/>
                  <a:pt x="29" y="38"/>
                </a:cubicBezTo>
                <a:cubicBezTo>
                  <a:pt x="31" y="39"/>
                  <a:pt x="33" y="40"/>
                  <a:pt x="34" y="40"/>
                </a:cubicBezTo>
                <a:cubicBezTo>
                  <a:pt x="34" y="48"/>
                  <a:pt x="34" y="48"/>
                  <a:pt x="34" y="48"/>
                </a:cubicBezTo>
                <a:cubicBezTo>
                  <a:pt x="31" y="49"/>
                  <a:pt x="28" y="52"/>
                  <a:pt x="28" y="56"/>
                </a:cubicBezTo>
                <a:cubicBezTo>
                  <a:pt x="28" y="60"/>
                  <a:pt x="32" y="64"/>
                  <a:pt x="36" y="64"/>
                </a:cubicBezTo>
                <a:cubicBezTo>
                  <a:pt x="41" y="64"/>
                  <a:pt x="44" y="60"/>
                  <a:pt x="44" y="56"/>
                </a:cubicBezTo>
                <a:cubicBezTo>
                  <a:pt x="44" y="52"/>
                  <a:pt x="42" y="49"/>
                  <a:pt x="38" y="48"/>
                </a:cubicBezTo>
                <a:cubicBezTo>
                  <a:pt x="38" y="40"/>
                  <a:pt x="38" y="40"/>
                  <a:pt x="38" y="40"/>
                </a:cubicBezTo>
                <a:cubicBezTo>
                  <a:pt x="41" y="39"/>
                  <a:pt x="43" y="38"/>
                  <a:pt x="44" y="37"/>
                </a:cubicBezTo>
                <a:cubicBezTo>
                  <a:pt x="49" y="41"/>
                  <a:pt x="49" y="41"/>
                  <a:pt x="49" y="41"/>
                </a:cubicBezTo>
                <a:cubicBezTo>
                  <a:pt x="49" y="42"/>
                  <a:pt x="48" y="43"/>
                  <a:pt x="48" y="44"/>
                </a:cubicBezTo>
                <a:cubicBezTo>
                  <a:pt x="48" y="48"/>
                  <a:pt x="52" y="52"/>
                  <a:pt x="56" y="52"/>
                </a:cubicBezTo>
                <a:cubicBezTo>
                  <a:pt x="61" y="52"/>
                  <a:pt x="64" y="48"/>
                  <a:pt x="64" y="44"/>
                </a:cubicBezTo>
                <a:cubicBezTo>
                  <a:pt x="64" y="40"/>
                  <a:pt x="61" y="36"/>
                  <a:pt x="56" y="36"/>
                </a:cubicBezTo>
                <a:close/>
                <a:moveTo>
                  <a:pt x="36" y="36"/>
                </a:moveTo>
                <a:cubicBezTo>
                  <a:pt x="32" y="36"/>
                  <a:pt x="28" y="32"/>
                  <a:pt x="28" y="28"/>
                </a:cubicBezTo>
                <a:cubicBezTo>
                  <a:pt x="28" y="24"/>
                  <a:pt x="32" y="20"/>
                  <a:pt x="36" y="20"/>
                </a:cubicBezTo>
                <a:cubicBezTo>
                  <a:pt x="41" y="20"/>
                  <a:pt x="44" y="24"/>
                  <a:pt x="44" y="28"/>
                </a:cubicBezTo>
                <a:cubicBezTo>
                  <a:pt x="44" y="32"/>
                  <a:pt x="41" y="36"/>
                  <a:pt x="36" y="36"/>
                </a:cubicBezTo>
                <a:close/>
              </a:path>
            </a:pathLst>
          </a:custGeom>
          <a:solidFill>
            <a:schemeClr val="accent1">
              <a:lumMod val="75000"/>
            </a:schemeClr>
          </a:solidFill>
          <a:ln w="19050" cap="flat" cmpd="sng" algn="ctr">
            <a:noFill/>
            <a:prstDash val="solid"/>
            <a:round/>
            <a:headEnd type="none" w="med" len="med"/>
            <a:tailEnd type="triangle" w="med" len="med"/>
          </a:ln>
          <a:effectLst/>
        </p:spPr>
        <p:txBody>
          <a:bodyPr vert="horz" wrap="square" lIns="91440" tIns="45720" rIns="91440" bIns="45720" numCol="1" anchor="t" anchorCtr="0" compatLnSpc="1">
            <a:prstTxWarp prst="textNoShape">
              <a:avLst/>
            </a:prstTxWarp>
          </a:bodyPr>
          <a:lstStyle/>
          <a:p>
            <a:endParaRPr lang="en-GB" b="1"/>
          </a:p>
        </p:txBody>
      </p:sp>
      <p:sp>
        <p:nvSpPr>
          <p:cNvPr id="67" name="Rectangle 66">
            <a:extLst>
              <a:ext uri="{FF2B5EF4-FFF2-40B4-BE49-F238E27FC236}">
                <a16:creationId xmlns:a16="http://schemas.microsoft.com/office/drawing/2014/main" id="{B01B3BA9-ECC4-49E8-B312-EC37C180675F}"/>
              </a:ext>
            </a:extLst>
          </p:cNvPr>
          <p:cNvSpPr/>
          <p:nvPr/>
        </p:nvSpPr>
        <p:spPr bwMode="auto">
          <a:xfrm>
            <a:off x="3306728" y="1090329"/>
            <a:ext cx="6456474" cy="2079648"/>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0" rIns="720000" bIns="144000" numCol="1" rtlCol="0" anchor="t" anchorCtr="0" compatLnSpc="1">
            <a:prstTxWarp prst="textNoShape">
              <a:avLst/>
            </a:prstTxWarp>
          </a:bodyPr>
          <a:lstStyle/>
          <a:p>
            <a:pPr marL="171450" marR="0" indent="-171450" defTabSz="914400" rtl="0" eaLnBrk="1" fontAlgn="base" latinLnBrk="0" hangingPunct="1">
              <a:lnSpc>
                <a:spcPct val="100000"/>
              </a:lnSpc>
              <a:spcBef>
                <a:spcPct val="0"/>
              </a:spcBef>
              <a:spcAft>
                <a:spcPct val="0"/>
              </a:spcAft>
              <a:buClrTx/>
              <a:buSzTx/>
              <a:buFontTx/>
              <a:buChar char="-"/>
              <a:tabLst/>
            </a:pPr>
            <a:r>
              <a:rPr kumimoji="0" lang="en-GB" sz="1000" b="0" i="0" u="none" strike="noStrike" cap="none" normalizeH="0" baseline="0">
                <a:ln>
                  <a:noFill/>
                </a:ln>
                <a:solidFill>
                  <a:schemeClr val="tx2"/>
                </a:solidFill>
                <a:effectLst/>
                <a:latin typeface="Trebuchet MS" panose="020B0603020202020204" pitchFamily="34" charset="0"/>
              </a:rPr>
              <a:t>Brand image improvement</a:t>
            </a:r>
            <a:r>
              <a:rPr kumimoji="0" lang="en-GB" sz="1000" b="0" i="0" u="none" strike="noStrike" cap="none" normalizeH="0" baseline="0">
                <a:ln>
                  <a:noFill/>
                </a:ln>
                <a:solidFill>
                  <a:schemeClr val="tx1"/>
                </a:solidFill>
                <a:effectLst/>
                <a:latin typeface="Trebuchet MS" panose="020B0603020202020204" pitchFamily="34" charset="0"/>
              </a:rPr>
              <a:t> </a:t>
            </a:r>
            <a:r>
              <a:rPr lang="en-GB" sz="1000">
                <a:latin typeface="Trebuchet MS" panose="020B0603020202020204" pitchFamily="34" charset="0"/>
              </a:rPr>
              <a:t>with increasing visibility in medias</a:t>
            </a:r>
            <a:endParaRPr kumimoji="0" lang="en-GB" sz="1000" b="0" i="0" u="none" strike="noStrike" cap="none" normalizeH="0" baseline="0">
              <a:ln>
                <a:noFill/>
              </a:ln>
              <a:solidFill>
                <a:schemeClr val="tx1"/>
              </a:solidFill>
              <a:effectLst/>
              <a:latin typeface="Trebuchet MS" panose="020B0603020202020204" pitchFamily="34" charset="0"/>
            </a:endParaRPr>
          </a:p>
          <a:p>
            <a:pPr marL="628650" lvl="1" indent="-171450">
              <a:buFontTx/>
              <a:buChar char="-"/>
            </a:pPr>
            <a:r>
              <a:rPr lang="en-GB" sz="1000">
                <a:latin typeface="Trebuchet MS" pitchFamily="34" charset="0"/>
              </a:rPr>
              <a:t>New communication agency in February 2020 </a:t>
            </a:r>
          </a:p>
          <a:p>
            <a:pPr marL="628650" lvl="1" indent="-171450">
              <a:buFontTx/>
              <a:buChar char="-"/>
            </a:pPr>
            <a:r>
              <a:rPr lang="en-GB" sz="1000">
                <a:latin typeface="Trebuchet MS" pitchFamily="34" charset="0"/>
              </a:rPr>
              <a:t>Monitored and </a:t>
            </a:r>
            <a:r>
              <a:rPr lang="en-GB" sz="1000">
                <a:solidFill>
                  <a:schemeClr val="tx2"/>
                </a:solidFill>
                <a:latin typeface="Trebuchet MS" panose="020B0603020202020204" pitchFamily="34" charset="0"/>
              </a:rPr>
              <a:t>expert-positioned media interventions </a:t>
            </a:r>
            <a:r>
              <a:rPr lang="en-GB" sz="1000">
                <a:latin typeface="Trebuchet MS" pitchFamily="34" charset="0"/>
              </a:rPr>
              <a:t>since Covid-19 crisis</a:t>
            </a:r>
          </a:p>
          <a:p>
            <a:pPr marL="628650" lvl="1" indent="-171450">
              <a:buFontTx/>
              <a:buChar char="-"/>
            </a:pPr>
            <a:r>
              <a:rPr lang="en-GB" sz="1000">
                <a:latin typeface="Trebuchet MS" pitchFamily="34" charset="0"/>
              </a:rPr>
              <a:t>Active </a:t>
            </a:r>
            <a:r>
              <a:rPr lang="en-GB" sz="1000">
                <a:solidFill>
                  <a:schemeClr val="tx2"/>
                </a:solidFill>
                <a:latin typeface="Trebuchet MS" panose="020B0603020202020204" pitchFamily="34" charset="0"/>
              </a:rPr>
              <a:t>social media animations</a:t>
            </a:r>
            <a:r>
              <a:rPr lang="en-GB" sz="1000">
                <a:latin typeface="Trebuchet MS" panose="020B0603020202020204" pitchFamily="34" charset="0"/>
              </a:rPr>
              <a:t>, especially compliance webinars to educate the market (e.g. +100 followers per week in September on French LinkedIn account)</a:t>
            </a:r>
          </a:p>
          <a:p>
            <a:pPr marL="628650" lvl="1" indent="-171450">
              <a:buFontTx/>
              <a:buChar char="-"/>
            </a:pPr>
            <a:r>
              <a:rPr kumimoji="0" lang="en-GB" sz="1000" b="0" i="0" u="none" strike="noStrike" cap="none" normalizeH="0" baseline="0">
                <a:ln>
                  <a:noFill/>
                </a:ln>
                <a:solidFill>
                  <a:schemeClr val="tx1"/>
                </a:solidFill>
                <a:effectLst/>
                <a:latin typeface="Trebuchet MS" panose="020B0603020202020204" pitchFamily="34" charset="0"/>
              </a:rPr>
              <a:t>Increased brand image recognition in Benelux</a:t>
            </a:r>
          </a:p>
          <a:p>
            <a:pPr marL="171450" indent="-171450">
              <a:spcBef>
                <a:spcPts val="1200"/>
              </a:spcBef>
              <a:buFontTx/>
              <a:buChar char="-"/>
            </a:pPr>
            <a:r>
              <a:rPr lang="en-GB" sz="1000">
                <a:solidFill>
                  <a:schemeClr val="tx2"/>
                </a:solidFill>
                <a:latin typeface="Trebuchet MS" panose="020B0603020202020204" pitchFamily="34" charset="0"/>
                <a:sym typeface="Wingdings" panose="05000000000000000000" pitchFamily="2" charset="2"/>
              </a:rPr>
              <a:t>Increased local proximity with clients</a:t>
            </a:r>
          </a:p>
          <a:p>
            <a:pPr marL="628650" lvl="1" indent="-171450">
              <a:spcBef>
                <a:spcPts val="300"/>
              </a:spcBef>
              <a:buFontTx/>
              <a:buChar char="-"/>
            </a:pPr>
            <a:r>
              <a:rPr lang="en-GB" sz="1000">
                <a:latin typeface="Trebuchet MS" panose="020B0603020202020204" pitchFamily="34" charset="0"/>
                <a:sym typeface="Wingdings" panose="05000000000000000000" pitchFamily="2" charset="2"/>
              </a:rPr>
              <a:t>Deployed </a:t>
            </a:r>
            <a:r>
              <a:rPr lang="en-GB" sz="1000">
                <a:solidFill>
                  <a:schemeClr val="tx2"/>
                </a:solidFill>
                <a:latin typeface="Trebuchet MS" panose="020B0603020202020204" pitchFamily="34" charset="0"/>
                <a:sym typeface="Wingdings" panose="05000000000000000000" pitchFamily="2" charset="2"/>
              </a:rPr>
              <a:t>sales in region </a:t>
            </a:r>
            <a:r>
              <a:rPr lang="en-GB" sz="1000">
                <a:latin typeface="Trebuchet MS" panose="020B0603020202020204" pitchFamily="34" charset="0"/>
                <a:sym typeface="Wingdings" panose="05000000000000000000" pitchFamily="2" charset="2"/>
              </a:rPr>
              <a:t>in order to increase proximity with local large and mid-sized companies (4 sales since January 2020, with plan to increase in 2021)</a:t>
            </a:r>
            <a:endParaRPr lang="en-GB" sz="1000">
              <a:latin typeface="Trebuchet MS" panose="020B0603020202020204" pitchFamily="34" charset="0"/>
            </a:endParaRPr>
          </a:p>
          <a:p>
            <a:pPr marL="628650" lvl="1" indent="-171450">
              <a:spcBef>
                <a:spcPts val="300"/>
              </a:spcBef>
              <a:buFontTx/>
              <a:buChar char="-"/>
            </a:pPr>
            <a:r>
              <a:rPr lang="en-GB" sz="1000">
                <a:latin typeface="Trebuchet MS" panose="020B0603020202020204" pitchFamily="34" charset="0"/>
                <a:sym typeface="Wingdings" panose="05000000000000000000" pitchFamily="2" charset="2"/>
              </a:rPr>
              <a:t>Reinforcement of the </a:t>
            </a:r>
            <a:r>
              <a:rPr lang="en-GB" sz="1000">
                <a:solidFill>
                  <a:schemeClr val="tx2"/>
                </a:solidFill>
                <a:latin typeface="Trebuchet MS" panose="020B0603020202020204" pitchFamily="34" charset="0"/>
                <a:sym typeface="Wingdings" panose="05000000000000000000" pitchFamily="2" charset="2"/>
              </a:rPr>
              <a:t>indirect distribution </a:t>
            </a:r>
            <a:r>
              <a:rPr lang="en-GB" sz="1000">
                <a:latin typeface="Trebuchet MS" panose="020B0603020202020204" pitchFamily="34" charset="0"/>
                <a:sym typeface="Wingdings" panose="05000000000000000000" pitchFamily="2" charset="2"/>
              </a:rPr>
              <a:t>(e.g. via banks, brokers, software editors)</a:t>
            </a:r>
          </a:p>
          <a:p>
            <a:pPr marL="171450" marR="0" indent="-171450" defTabSz="914400" rtl="0" eaLnBrk="1" fontAlgn="base" latinLnBrk="0" hangingPunct="1">
              <a:lnSpc>
                <a:spcPct val="100000"/>
              </a:lnSpc>
              <a:spcBef>
                <a:spcPts val="1200"/>
              </a:spcBef>
              <a:spcAft>
                <a:spcPct val="0"/>
              </a:spcAft>
              <a:buClrTx/>
              <a:buSzTx/>
              <a:buFontTx/>
              <a:buChar char="-"/>
              <a:tabLst/>
            </a:pPr>
            <a:r>
              <a:rPr lang="en-GB" sz="1000">
                <a:solidFill>
                  <a:schemeClr val="tx2"/>
                </a:solidFill>
                <a:latin typeface="Trebuchet MS" panose="020B0603020202020204" pitchFamily="34" charset="0"/>
              </a:rPr>
              <a:t>Win-back operation</a:t>
            </a:r>
            <a:r>
              <a:rPr lang="en-GB" sz="1000">
                <a:latin typeface="Trebuchet MS" panose="020B0603020202020204" pitchFamily="34" charset="0"/>
              </a:rPr>
              <a:t> launching in September 2020 on churned customers</a:t>
            </a:r>
          </a:p>
        </p:txBody>
      </p:sp>
      <p:sp>
        <p:nvSpPr>
          <p:cNvPr id="69" name="Rectangle 68">
            <a:extLst>
              <a:ext uri="{FF2B5EF4-FFF2-40B4-BE49-F238E27FC236}">
                <a16:creationId xmlns:a16="http://schemas.microsoft.com/office/drawing/2014/main" id="{D07E061F-D086-4449-A323-D8BDA97BC0F0}"/>
              </a:ext>
            </a:extLst>
          </p:cNvPr>
          <p:cNvSpPr/>
          <p:nvPr/>
        </p:nvSpPr>
        <p:spPr bwMode="auto">
          <a:xfrm>
            <a:off x="3316727" y="3312770"/>
            <a:ext cx="6456474" cy="2305075"/>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t" anchorCtr="0" compatLnSpc="1">
            <a:prstTxWarp prst="textNoShape">
              <a:avLst/>
            </a:prstTxWarp>
          </a:bodyPr>
          <a:lstStyle/>
          <a:p>
            <a:pPr marL="171450" indent="-171450">
              <a:buFontTx/>
              <a:buChar char="-"/>
            </a:pPr>
            <a:r>
              <a:rPr kumimoji="0" lang="en-GB" sz="1000" b="0" i="0" u="none" strike="noStrike" cap="none" normalizeH="0" baseline="0">
                <a:ln>
                  <a:noFill/>
                </a:ln>
                <a:solidFill>
                  <a:schemeClr val="tx2"/>
                </a:solidFill>
                <a:effectLst/>
                <a:latin typeface="Trebuchet MS" panose="020B0603020202020204" pitchFamily="34" charset="0"/>
              </a:rPr>
              <a:t>New internal processes dedicated to market &amp; client knowledge</a:t>
            </a:r>
          </a:p>
          <a:p>
            <a:pPr marL="628650" lvl="1" indent="-171450">
              <a:buFontTx/>
              <a:buChar char="-"/>
            </a:pPr>
            <a:r>
              <a:rPr kumimoji="0" lang="en-GB" sz="1000" b="0" i="0" u="none" strike="noStrike" cap="none" normalizeH="0" baseline="0">
                <a:ln>
                  <a:noFill/>
                </a:ln>
                <a:solidFill>
                  <a:schemeClr val="tx1"/>
                </a:solidFill>
                <a:effectLst/>
                <a:latin typeface="Trebuchet MS" panose="020B0603020202020204" pitchFamily="34" charset="0"/>
              </a:rPr>
              <a:t>Launc</a:t>
            </a:r>
            <a:r>
              <a:rPr lang="en-GB" sz="1000">
                <a:latin typeface="Trebuchet MS" panose="020B0603020202020204" pitchFamily="34" charset="0"/>
              </a:rPr>
              <a:t>h of </a:t>
            </a:r>
            <a:r>
              <a:rPr kumimoji="0" lang="en-GB" sz="1000" b="0" i="0" u="none" strike="noStrike" cap="none" normalizeH="0" baseline="0" err="1">
                <a:ln>
                  <a:noFill/>
                </a:ln>
                <a:solidFill>
                  <a:schemeClr val="tx2"/>
                </a:solidFill>
                <a:effectLst/>
                <a:latin typeface="Trebuchet MS" panose="020B0603020202020204" pitchFamily="34" charset="0"/>
              </a:rPr>
              <a:t>Altares</a:t>
            </a:r>
            <a:r>
              <a:rPr kumimoji="0" lang="en-GB" sz="1000" b="0" i="0" u="none" strike="noStrike" cap="none" normalizeH="0" baseline="0">
                <a:ln>
                  <a:noFill/>
                </a:ln>
                <a:solidFill>
                  <a:schemeClr val="tx2"/>
                </a:solidFill>
                <a:effectLst/>
                <a:latin typeface="Trebuchet MS" panose="020B0603020202020204" pitchFamily="34" charset="0"/>
              </a:rPr>
              <a:t> Academy </a:t>
            </a:r>
            <a:r>
              <a:rPr kumimoji="0" lang="en-GB" sz="1000" b="0" i="0" u="none" strike="noStrike" cap="none" normalizeH="0" baseline="0">
                <a:ln>
                  <a:noFill/>
                </a:ln>
                <a:solidFill>
                  <a:schemeClr val="tx1"/>
                </a:solidFill>
                <a:effectLst/>
                <a:latin typeface="Trebuchet MS" pitchFamily="34" charset="0"/>
              </a:rPr>
              <a:t>in March 2020 with &gt;50 tutorial videos of 4 minutes to train and update sales team knowledge. Follow-up of training and certification planned in 2021</a:t>
            </a:r>
          </a:p>
          <a:p>
            <a:pPr marL="628650" lvl="1" indent="-171450">
              <a:buFontTx/>
              <a:buChar char="-"/>
            </a:pPr>
            <a:r>
              <a:rPr kumimoji="0" lang="en-GB" sz="1000" b="0" i="0" u="none" strike="noStrike" cap="none" normalizeH="0" baseline="0">
                <a:ln>
                  <a:noFill/>
                </a:ln>
                <a:solidFill>
                  <a:schemeClr val="tx1"/>
                </a:solidFill>
                <a:effectLst/>
                <a:latin typeface="Trebuchet MS" pitchFamily="34" charset="0"/>
              </a:rPr>
              <a:t>New process to efficiently respond to call for tenders (</a:t>
            </a:r>
            <a:r>
              <a:rPr lang="en-GB" sz="1000">
                <a:latin typeface="Trebuchet MS" panose="020B0603020202020204" pitchFamily="34" charset="0"/>
              </a:rPr>
              <a:t>sales, product and admin.)</a:t>
            </a:r>
          </a:p>
          <a:p>
            <a:pPr marL="628650" lvl="1" indent="-171450">
              <a:buFontTx/>
              <a:buChar char="-"/>
            </a:pPr>
            <a:r>
              <a:rPr lang="en-GB" sz="1000">
                <a:solidFill>
                  <a:schemeClr val="tx2"/>
                </a:solidFill>
                <a:latin typeface="Trebuchet MS" panose="020B0603020202020204" pitchFamily="34" charset="0"/>
              </a:rPr>
              <a:t>Strengthen sales representative performance </a:t>
            </a:r>
            <a:r>
              <a:rPr lang="en-GB" sz="1000">
                <a:latin typeface="Trebuchet MS" pitchFamily="34" charset="0"/>
              </a:rPr>
              <a:t>through new talent acquisition and management of the low performers</a:t>
            </a:r>
          </a:p>
          <a:p>
            <a:pPr marL="628650" lvl="1" indent="-171450">
              <a:buFontTx/>
              <a:buChar char="-"/>
            </a:pPr>
            <a:r>
              <a:rPr lang="en-GB" sz="1000">
                <a:latin typeface="Trebuchet MS" pitchFamily="34" charset="0"/>
              </a:rPr>
              <a:t>New </a:t>
            </a:r>
            <a:r>
              <a:rPr lang="en-GB" sz="1000">
                <a:solidFill>
                  <a:schemeClr val="tx2"/>
                </a:solidFill>
                <a:latin typeface="Trebuchet MS" panose="020B0603020202020204" pitchFamily="34" charset="0"/>
              </a:rPr>
              <a:t>sales organization per company size </a:t>
            </a:r>
            <a:r>
              <a:rPr lang="en-GB" sz="1000">
                <a:latin typeface="Trebuchet MS" panose="020B0603020202020204" pitchFamily="34" charset="0"/>
              </a:rPr>
              <a:t>(formerly per industry) with teams </a:t>
            </a:r>
            <a:r>
              <a:rPr kumimoji="0" lang="en-GB" sz="1000" b="0" i="0" u="none" strike="noStrike" cap="none" normalizeH="0" baseline="0">
                <a:ln>
                  <a:noFill/>
                </a:ln>
                <a:solidFill>
                  <a:schemeClr val="tx1"/>
                </a:solidFill>
                <a:effectLst/>
                <a:latin typeface="Trebuchet MS" panose="020B0603020202020204" pitchFamily="34" charset="0"/>
              </a:rPr>
              <a:t>focusing on large accounts and other teams on the </a:t>
            </a:r>
            <a:r>
              <a:rPr kumimoji="0" lang="en-GB" sz="1000" b="0" i="0" u="none" strike="noStrike" cap="none" normalizeH="0" baseline="0">
                <a:ln>
                  <a:noFill/>
                </a:ln>
                <a:effectLst/>
                <a:latin typeface="Trebuchet MS" panose="020B0603020202020204" pitchFamily="34" charset="0"/>
              </a:rPr>
              <a:t>upper part of the mid-market (as use cases </a:t>
            </a:r>
            <a:r>
              <a:rPr lang="en-GB" sz="1000">
                <a:latin typeface="Trebuchet MS" panose="020B0603020202020204" pitchFamily="34" charset="0"/>
              </a:rPr>
              <a:t>and client dynamics </a:t>
            </a:r>
            <a:r>
              <a:rPr kumimoji="0" lang="en-GB" sz="1000" b="0" i="0" u="none" strike="noStrike" cap="none" normalizeH="0" baseline="0">
                <a:ln>
                  <a:noFill/>
                </a:ln>
                <a:effectLst/>
                <a:latin typeface="Trebuchet MS" panose="020B0603020202020204" pitchFamily="34" charset="0"/>
              </a:rPr>
              <a:t>are different)</a:t>
            </a:r>
          </a:p>
          <a:p>
            <a:pPr lvl="1"/>
            <a:endParaRPr kumimoji="0" lang="en-GB" sz="1000" b="0" i="0" u="none" strike="noStrike" cap="none" normalizeH="0" baseline="0">
              <a:ln>
                <a:noFill/>
              </a:ln>
              <a:solidFill>
                <a:schemeClr val="tx1"/>
              </a:solidFill>
              <a:effectLst/>
              <a:latin typeface="Trebuchet MS" pitchFamily="34" charset="0"/>
            </a:endParaRPr>
          </a:p>
          <a:p>
            <a:pPr marL="171450" indent="-171450">
              <a:buFontTx/>
              <a:buChar char="-"/>
            </a:pPr>
            <a:r>
              <a:rPr kumimoji="0" lang="en-GB" sz="1000" b="0" i="0" u="none" strike="noStrike" cap="none" normalizeH="0" baseline="0">
                <a:ln>
                  <a:noFill/>
                </a:ln>
                <a:solidFill>
                  <a:schemeClr val="tx1"/>
                </a:solidFill>
                <a:effectLst/>
                <a:latin typeface="Trebuchet MS" pitchFamily="34" charset="0"/>
              </a:rPr>
              <a:t>Increase conversion of </a:t>
            </a:r>
            <a:r>
              <a:rPr kumimoji="0" lang="en-GB" sz="1000" b="0" i="0" u="none" strike="noStrike" cap="none" normalizeH="0" baseline="0">
                <a:ln>
                  <a:noFill/>
                </a:ln>
                <a:solidFill>
                  <a:schemeClr val="tx2"/>
                </a:solidFill>
                <a:effectLst/>
                <a:latin typeface="Trebuchet MS" panose="020B0603020202020204" pitchFamily="34" charset="0"/>
              </a:rPr>
              <a:t>new logos </a:t>
            </a:r>
            <a:r>
              <a:rPr kumimoji="0" lang="en-GB" sz="1000" b="0" i="0" u="none" strike="noStrike" cap="none" normalizeH="0" baseline="0">
                <a:ln>
                  <a:noFill/>
                </a:ln>
                <a:solidFill>
                  <a:schemeClr val="tx1"/>
                </a:solidFill>
                <a:effectLst/>
                <a:latin typeface="Trebuchet MS" panose="020B0603020202020204" pitchFamily="34" charset="0"/>
              </a:rPr>
              <a:t>thanks to </a:t>
            </a:r>
            <a:r>
              <a:rPr kumimoji="0" lang="en-GB" sz="1000" b="0" i="0" u="none" strike="noStrike" cap="none" normalizeH="0" baseline="0">
                <a:ln>
                  <a:noFill/>
                </a:ln>
                <a:solidFill>
                  <a:schemeClr val="tx2"/>
                </a:solidFill>
                <a:effectLst/>
                <a:latin typeface="Trebuchet MS" panose="020B0603020202020204" pitchFamily="34" charset="0"/>
              </a:rPr>
              <a:t>growing flagship products </a:t>
            </a:r>
            <a:r>
              <a:rPr kumimoji="0" lang="en-GB" sz="1000" b="0" i="0" u="none" strike="noStrike" cap="none" normalizeH="0" baseline="0">
                <a:ln>
                  <a:noFill/>
                </a:ln>
                <a:solidFill>
                  <a:schemeClr val="tx1"/>
                </a:solidFill>
                <a:effectLst/>
                <a:latin typeface="Trebuchet MS" panose="020B0603020202020204" pitchFamily="34" charset="0"/>
              </a:rPr>
              <a:t>(e.g. </a:t>
            </a:r>
            <a:r>
              <a:rPr kumimoji="0" lang="en-GB" sz="1000" b="0" i="0" u="none" strike="noStrike" cap="none" normalizeH="0" baseline="0" err="1">
                <a:ln>
                  <a:noFill/>
                </a:ln>
                <a:solidFill>
                  <a:schemeClr val="tx1"/>
                </a:solidFill>
                <a:effectLst/>
                <a:latin typeface="Trebuchet MS" panose="020B0603020202020204" pitchFamily="34" charset="0"/>
              </a:rPr>
              <a:t>indueD</a:t>
            </a:r>
            <a:r>
              <a:rPr lang="en-GB" sz="1000">
                <a:latin typeface="Trebuchet MS" panose="020B0603020202020204" pitchFamily="34" charset="0"/>
              </a:rPr>
              <a:t>, SMART, </a:t>
            </a:r>
            <a:r>
              <a:rPr kumimoji="0" lang="en-GB" sz="1000" b="0" i="0" u="none" strike="noStrike" cap="none" normalizeH="0" baseline="0">
                <a:ln>
                  <a:noFill/>
                </a:ln>
                <a:solidFill>
                  <a:schemeClr val="tx1"/>
                </a:solidFill>
                <a:effectLst/>
                <a:latin typeface="Trebuchet MS" panose="020B0603020202020204" pitchFamily="34" charset="0"/>
              </a:rPr>
              <a:t>connectors such as Direct+ and </a:t>
            </a:r>
            <a:r>
              <a:rPr kumimoji="0" lang="en-GB" sz="1000" b="0" i="0" u="none" strike="noStrike" cap="none" normalizeH="0" baseline="0" err="1">
                <a:ln>
                  <a:noFill/>
                </a:ln>
                <a:solidFill>
                  <a:schemeClr val="tx1"/>
                </a:solidFill>
                <a:effectLst/>
                <a:latin typeface="Trebuchet MS" panose="020B0603020202020204" pitchFamily="34" charset="0"/>
              </a:rPr>
              <a:t>Dataxess</a:t>
            </a:r>
            <a:r>
              <a:rPr kumimoji="0" lang="en-GB" sz="1000" b="0" i="0" u="none" strike="noStrike" cap="none" normalizeH="0" baseline="0">
                <a:ln>
                  <a:noFill/>
                </a:ln>
                <a:solidFill>
                  <a:schemeClr val="tx1"/>
                </a:solidFill>
                <a:effectLst/>
                <a:latin typeface="Trebuchet MS" panose="020B0603020202020204" pitchFamily="34" charset="0"/>
              </a:rPr>
              <a:t>…) with above-market functionalities and ongoing developments expected by clients</a:t>
            </a:r>
          </a:p>
        </p:txBody>
      </p:sp>
      <p:sp>
        <p:nvSpPr>
          <p:cNvPr id="70" name="Rectangle 69">
            <a:extLst>
              <a:ext uri="{FF2B5EF4-FFF2-40B4-BE49-F238E27FC236}">
                <a16:creationId xmlns:a16="http://schemas.microsoft.com/office/drawing/2014/main" id="{9DDDEAEA-FB2F-45FA-AC2F-1254E89E1A12}"/>
              </a:ext>
            </a:extLst>
          </p:cNvPr>
          <p:cNvSpPr/>
          <p:nvPr/>
        </p:nvSpPr>
        <p:spPr bwMode="auto">
          <a:xfrm>
            <a:off x="3327011" y="5728627"/>
            <a:ext cx="6456474" cy="769134"/>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720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ts val="1200"/>
              </a:spcBef>
              <a:spcAft>
                <a:spcPct val="0"/>
              </a:spcAft>
              <a:buClrTx/>
              <a:buSzTx/>
              <a:buFontTx/>
              <a:buChar char="-"/>
              <a:tabLst/>
            </a:pPr>
            <a:r>
              <a:rPr lang="en-GB" sz="1000">
                <a:solidFill>
                  <a:schemeClr val="tx2"/>
                </a:solidFill>
                <a:latin typeface="Trebuchet MS" panose="020B0603020202020204" pitchFamily="34" charset="0"/>
              </a:rPr>
              <a:t>Anticipation of potential client churn</a:t>
            </a:r>
            <a:r>
              <a:rPr lang="en-GB" sz="1000">
                <a:latin typeface="Trebuchet MS" panose="020B0603020202020204" pitchFamily="34" charset="0"/>
              </a:rPr>
              <a:t>, based on churn analysis giving a probability for the non-renewal of contracts and </a:t>
            </a:r>
            <a:r>
              <a:rPr lang="en-GB" sz="1000">
                <a:solidFill>
                  <a:schemeClr val="tx2"/>
                </a:solidFill>
                <a:latin typeface="Trebuchet MS" panose="020B0603020202020204" pitchFamily="34" charset="0"/>
              </a:rPr>
              <a:t>automated trigger </a:t>
            </a:r>
            <a:r>
              <a:rPr lang="en-GB" sz="1000">
                <a:latin typeface="Trebuchet MS" panose="020B0603020202020204" pitchFamily="34" charset="0"/>
              </a:rPr>
              <a:t>of customer animation to </a:t>
            </a:r>
            <a:r>
              <a:rPr lang="en-GB" sz="1000">
                <a:solidFill>
                  <a:schemeClr val="tx2"/>
                </a:solidFill>
                <a:latin typeface="Trebuchet MS" panose="020B0603020202020204" pitchFamily="34" charset="0"/>
              </a:rPr>
              <a:t>improve</a:t>
            </a:r>
            <a:r>
              <a:rPr lang="en-GB" sz="1000">
                <a:latin typeface="Trebuchet MS" panose="020B0603020202020204" pitchFamily="34" charset="0"/>
              </a:rPr>
              <a:t> the </a:t>
            </a:r>
            <a:r>
              <a:rPr lang="en-GB" sz="1000">
                <a:solidFill>
                  <a:schemeClr val="tx2"/>
                </a:solidFill>
                <a:latin typeface="Trebuchet MS" panose="020B0603020202020204" pitchFamily="34" charset="0"/>
              </a:rPr>
              <a:t>retention</a:t>
            </a:r>
            <a:r>
              <a:rPr lang="en-GB" sz="1000">
                <a:latin typeface="Trebuchet MS" panose="020B0603020202020204" pitchFamily="34" charset="0"/>
              </a:rPr>
              <a:t> </a:t>
            </a:r>
            <a:r>
              <a:rPr lang="en-GB" sz="1000">
                <a:solidFill>
                  <a:schemeClr val="tx2"/>
                </a:solidFill>
                <a:latin typeface="Trebuchet MS" panose="020B0603020202020204" pitchFamily="34" charset="0"/>
              </a:rPr>
              <a:t>rate</a:t>
            </a:r>
            <a:endParaRPr kumimoji="0" lang="en-GB" sz="1000" b="0" i="0" u="none" strike="noStrike" cap="none" normalizeH="0" baseline="0">
              <a:ln>
                <a:noFill/>
              </a:ln>
              <a:solidFill>
                <a:schemeClr val="tx2"/>
              </a:solidFill>
              <a:effectLst/>
              <a:latin typeface="Trebuchet MS" panose="020B0603020202020204" pitchFamily="34" charset="0"/>
            </a:endParaRPr>
          </a:p>
        </p:txBody>
      </p:sp>
      <p:grpSp>
        <p:nvGrpSpPr>
          <p:cNvPr id="61" name="Groupe 60">
            <a:extLst>
              <a:ext uri="{FF2B5EF4-FFF2-40B4-BE49-F238E27FC236}">
                <a16:creationId xmlns:a16="http://schemas.microsoft.com/office/drawing/2014/main" id="{495719F5-F240-4C4D-AEAF-3EA68BD89E55}"/>
              </a:ext>
            </a:extLst>
          </p:cNvPr>
          <p:cNvGrpSpPr/>
          <p:nvPr/>
        </p:nvGrpSpPr>
        <p:grpSpPr>
          <a:xfrm>
            <a:off x="7779762" y="6580025"/>
            <a:ext cx="591606" cy="186820"/>
            <a:chOff x="6900119" y="6591876"/>
            <a:chExt cx="591606" cy="186820"/>
          </a:xfrm>
        </p:grpSpPr>
        <p:grpSp>
          <p:nvGrpSpPr>
            <p:cNvPr id="62" name="Groupe 61">
              <a:extLst>
                <a:ext uri="{FF2B5EF4-FFF2-40B4-BE49-F238E27FC236}">
                  <a16:creationId xmlns:a16="http://schemas.microsoft.com/office/drawing/2014/main" id="{6F397302-84DD-487C-9FFF-D01FA74B2DFD}"/>
                </a:ext>
              </a:extLst>
            </p:cNvPr>
            <p:cNvGrpSpPr/>
            <p:nvPr/>
          </p:nvGrpSpPr>
          <p:grpSpPr>
            <a:xfrm>
              <a:off x="6900119" y="6591876"/>
              <a:ext cx="591606" cy="186820"/>
              <a:chOff x="6900119" y="6591876"/>
              <a:chExt cx="591606" cy="186820"/>
            </a:xfrm>
          </p:grpSpPr>
          <p:sp>
            <p:nvSpPr>
              <p:cNvPr id="66" name="Rectangle 65">
                <a:extLst>
                  <a:ext uri="{FF2B5EF4-FFF2-40B4-BE49-F238E27FC236}">
                    <a16:creationId xmlns:a16="http://schemas.microsoft.com/office/drawing/2014/main" id="{1165AB63-96F3-4690-9587-9D191E694BF3}"/>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1" name="Ellipse 70">
                <a:extLst>
                  <a:ext uri="{FF2B5EF4-FFF2-40B4-BE49-F238E27FC236}">
                    <a16:creationId xmlns:a16="http://schemas.microsoft.com/office/drawing/2014/main" id="{96C9DE94-C0AC-405E-9440-0BF0CC8E295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63" name="Ellipse 62">
              <a:extLst>
                <a:ext uri="{FF2B5EF4-FFF2-40B4-BE49-F238E27FC236}">
                  <a16:creationId xmlns:a16="http://schemas.microsoft.com/office/drawing/2014/main" id="{5FCFFFA6-4C46-486D-9D44-E945D9C3CB66}"/>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5" name="Ellipse 64">
              <a:extLst>
                <a:ext uri="{FF2B5EF4-FFF2-40B4-BE49-F238E27FC236}">
                  <a16:creationId xmlns:a16="http://schemas.microsoft.com/office/drawing/2014/main" id="{CC2E881F-E531-4936-AC8E-7FBD923F69F9}"/>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72" name="Groupe 71">
            <a:extLst>
              <a:ext uri="{FF2B5EF4-FFF2-40B4-BE49-F238E27FC236}">
                <a16:creationId xmlns:a16="http://schemas.microsoft.com/office/drawing/2014/main" id="{9DAB7FED-18FE-4993-8EBA-44B90D0F923C}"/>
              </a:ext>
            </a:extLst>
          </p:cNvPr>
          <p:cNvGrpSpPr/>
          <p:nvPr/>
        </p:nvGrpSpPr>
        <p:grpSpPr>
          <a:xfrm>
            <a:off x="9113994" y="1150183"/>
            <a:ext cx="591606" cy="186820"/>
            <a:chOff x="6900119" y="6591876"/>
            <a:chExt cx="591606" cy="186820"/>
          </a:xfrm>
        </p:grpSpPr>
        <p:grpSp>
          <p:nvGrpSpPr>
            <p:cNvPr id="73" name="Groupe 72">
              <a:extLst>
                <a:ext uri="{FF2B5EF4-FFF2-40B4-BE49-F238E27FC236}">
                  <a16:creationId xmlns:a16="http://schemas.microsoft.com/office/drawing/2014/main" id="{0392804A-4789-4AEF-A90C-9DFE84A8F650}"/>
                </a:ext>
              </a:extLst>
            </p:cNvPr>
            <p:cNvGrpSpPr/>
            <p:nvPr/>
          </p:nvGrpSpPr>
          <p:grpSpPr>
            <a:xfrm>
              <a:off x="6900119" y="6591876"/>
              <a:ext cx="591606" cy="186820"/>
              <a:chOff x="6900119" y="6591876"/>
              <a:chExt cx="591606" cy="186820"/>
            </a:xfrm>
          </p:grpSpPr>
          <p:sp>
            <p:nvSpPr>
              <p:cNvPr id="77" name="Rectangle 76">
                <a:extLst>
                  <a:ext uri="{FF2B5EF4-FFF2-40B4-BE49-F238E27FC236}">
                    <a16:creationId xmlns:a16="http://schemas.microsoft.com/office/drawing/2014/main" id="{5CE4A4AB-FF8C-47D5-9596-248D41EE958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8" name="Ellipse 77">
                <a:extLst>
                  <a:ext uri="{FF2B5EF4-FFF2-40B4-BE49-F238E27FC236}">
                    <a16:creationId xmlns:a16="http://schemas.microsoft.com/office/drawing/2014/main" id="{7B83081C-CC4B-4D92-ABB2-272521AED6E6}"/>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74" name="Ellipse 73">
              <a:extLst>
                <a:ext uri="{FF2B5EF4-FFF2-40B4-BE49-F238E27FC236}">
                  <a16:creationId xmlns:a16="http://schemas.microsoft.com/office/drawing/2014/main" id="{3A858E80-8ED0-4061-A884-4E37C0474C13}"/>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Ellipse 74">
              <a:extLst>
                <a:ext uri="{FF2B5EF4-FFF2-40B4-BE49-F238E27FC236}">
                  <a16:creationId xmlns:a16="http://schemas.microsoft.com/office/drawing/2014/main" id="{EF17B332-D452-47EF-8B11-D68412B16CEA}"/>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85" name="Groupe 84">
            <a:extLst>
              <a:ext uri="{FF2B5EF4-FFF2-40B4-BE49-F238E27FC236}">
                <a16:creationId xmlns:a16="http://schemas.microsoft.com/office/drawing/2014/main" id="{D6427C35-E663-4955-BA9D-99549AAB314B}"/>
              </a:ext>
            </a:extLst>
          </p:cNvPr>
          <p:cNvGrpSpPr/>
          <p:nvPr/>
        </p:nvGrpSpPr>
        <p:grpSpPr>
          <a:xfrm>
            <a:off x="9113994" y="2157081"/>
            <a:ext cx="591606" cy="186820"/>
            <a:chOff x="6900119" y="6591876"/>
            <a:chExt cx="591606" cy="186820"/>
          </a:xfrm>
        </p:grpSpPr>
        <p:grpSp>
          <p:nvGrpSpPr>
            <p:cNvPr id="86" name="Groupe 85">
              <a:extLst>
                <a:ext uri="{FF2B5EF4-FFF2-40B4-BE49-F238E27FC236}">
                  <a16:creationId xmlns:a16="http://schemas.microsoft.com/office/drawing/2014/main" id="{D181666E-CA1D-4AD0-9739-D357E58A34D4}"/>
                </a:ext>
              </a:extLst>
            </p:cNvPr>
            <p:cNvGrpSpPr/>
            <p:nvPr/>
          </p:nvGrpSpPr>
          <p:grpSpPr>
            <a:xfrm>
              <a:off x="6900119" y="6591876"/>
              <a:ext cx="591606" cy="186820"/>
              <a:chOff x="6900119" y="6591876"/>
              <a:chExt cx="591606" cy="186820"/>
            </a:xfrm>
          </p:grpSpPr>
          <p:sp>
            <p:nvSpPr>
              <p:cNvPr id="89" name="Rectangle 88">
                <a:extLst>
                  <a:ext uri="{FF2B5EF4-FFF2-40B4-BE49-F238E27FC236}">
                    <a16:creationId xmlns:a16="http://schemas.microsoft.com/office/drawing/2014/main" id="{6053AB6C-9FDC-4B92-B1CD-8944257A29C6}"/>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0" name="Ellipse 89">
                <a:extLst>
                  <a:ext uri="{FF2B5EF4-FFF2-40B4-BE49-F238E27FC236}">
                    <a16:creationId xmlns:a16="http://schemas.microsoft.com/office/drawing/2014/main" id="{0863FF30-2A5F-4B64-BBCB-B4CA3CE57912}"/>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7" name="Ellipse 86">
              <a:extLst>
                <a:ext uri="{FF2B5EF4-FFF2-40B4-BE49-F238E27FC236}">
                  <a16:creationId xmlns:a16="http://schemas.microsoft.com/office/drawing/2014/main" id="{4D2D3202-7804-42D3-A6BA-BBE53551F504}"/>
                </a:ext>
              </a:extLst>
            </p:cNvPr>
            <p:cNvSpPr/>
            <p:nvPr/>
          </p:nvSpPr>
          <p:spPr bwMode="auto">
            <a:xfrm>
              <a:off x="7123981" y="6624183"/>
              <a:ext cx="129915" cy="122206"/>
            </a:xfrm>
            <a:prstGeom prst="ellipse">
              <a:avLst/>
            </a:prstGeom>
            <a:solidFill>
              <a:srgbClr val="289B38"/>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8" name="Ellipse 87">
              <a:extLst>
                <a:ext uri="{FF2B5EF4-FFF2-40B4-BE49-F238E27FC236}">
                  <a16:creationId xmlns:a16="http://schemas.microsoft.com/office/drawing/2014/main" id="{9C157529-1135-4AC3-B62E-72F3508F2149}"/>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09" name="Groupe 108">
            <a:extLst>
              <a:ext uri="{FF2B5EF4-FFF2-40B4-BE49-F238E27FC236}">
                <a16:creationId xmlns:a16="http://schemas.microsoft.com/office/drawing/2014/main" id="{1F956FF8-FE11-48EF-B554-00FAFCF96BE3}"/>
              </a:ext>
            </a:extLst>
          </p:cNvPr>
          <p:cNvGrpSpPr/>
          <p:nvPr/>
        </p:nvGrpSpPr>
        <p:grpSpPr>
          <a:xfrm>
            <a:off x="9113994" y="2966828"/>
            <a:ext cx="591606" cy="186820"/>
            <a:chOff x="6900119" y="6591876"/>
            <a:chExt cx="591606" cy="186820"/>
          </a:xfrm>
        </p:grpSpPr>
        <p:grpSp>
          <p:nvGrpSpPr>
            <p:cNvPr id="110" name="Groupe 109">
              <a:extLst>
                <a:ext uri="{FF2B5EF4-FFF2-40B4-BE49-F238E27FC236}">
                  <a16:creationId xmlns:a16="http://schemas.microsoft.com/office/drawing/2014/main" id="{ED4A3318-077A-4A14-97AF-26D693A5CAEF}"/>
                </a:ext>
              </a:extLst>
            </p:cNvPr>
            <p:cNvGrpSpPr/>
            <p:nvPr/>
          </p:nvGrpSpPr>
          <p:grpSpPr>
            <a:xfrm>
              <a:off x="6900119" y="6591876"/>
              <a:ext cx="591606" cy="186820"/>
              <a:chOff x="6900119" y="6591876"/>
              <a:chExt cx="591606" cy="186820"/>
            </a:xfrm>
          </p:grpSpPr>
          <p:sp>
            <p:nvSpPr>
              <p:cNvPr id="113" name="Rectangle 112">
                <a:extLst>
                  <a:ext uri="{FF2B5EF4-FFF2-40B4-BE49-F238E27FC236}">
                    <a16:creationId xmlns:a16="http://schemas.microsoft.com/office/drawing/2014/main" id="{1BD0CC35-5A4C-467B-A6F2-FBF2C7727DD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4" name="Ellipse 113">
                <a:extLst>
                  <a:ext uri="{FF2B5EF4-FFF2-40B4-BE49-F238E27FC236}">
                    <a16:creationId xmlns:a16="http://schemas.microsoft.com/office/drawing/2014/main" id="{CC3AC6DC-C91D-4A06-98A4-E3D98B070564}"/>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11" name="Ellipse 110">
              <a:extLst>
                <a:ext uri="{FF2B5EF4-FFF2-40B4-BE49-F238E27FC236}">
                  <a16:creationId xmlns:a16="http://schemas.microsoft.com/office/drawing/2014/main" id="{093C4265-EF20-4B2B-B10F-E03C3D9471E0}"/>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2" name="Ellipse 111">
              <a:extLst>
                <a:ext uri="{FF2B5EF4-FFF2-40B4-BE49-F238E27FC236}">
                  <a16:creationId xmlns:a16="http://schemas.microsoft.com/office/drawing/2014/main" id="{4A7EB267-1242-485C-AF2E-F2E0C9AA31C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15" name="Groupe 114">
            <a:extLst>
              <a:ext uri="{FF2B5EF4-FFF2-40B4-BE49-F238E27FC236}">
                <a16:creationId xmlns:a16="http://schemas.microsoft.com/office/drawing/2014/main" id="{D5851DCF-6365-4C3E-96A6-2344224B2A53}"/>
              </a:ext>
            </a:extLst>
          </p:cNvPr>
          <p:cNvGrpSpPr/>
          <p:nvPr/>
        </p:nvGrpSpPr>
        <p:grpSpPr>
          <a:xfrm>
            <a:off x="9113994" y="3387240"/>
            <a:ext cx="591606" cy="186820"/>
            <a:chOff x="6900119" y="6591876"/>
            <a:chExt cx="591606" cy="186820"/>
          </a:xfrm>
        </p:grpSpPr>
        <p:grpSp>
          <p:nvGrpSpPr>
            <p:cNvPr id="116" name="Groupe 115">
              <a:extLst>
                <a:ext uri="{FF2B5EF4-FFF2-40B4-BE49-F238E27FC236}">
                  <a16:creationId xmlns:a16="http://schemas.microsoft.com/office/drawing/2014/main" id="{49A93929-2940-4F81-94ED-7D604B27AEAE}"/>
                </a:ext>
              </a:extLst>
            </p:cNvPr>
            <p:cNvGrpSpPr/>
            <p:nvPr/>
          </p:nvGrpSpPr>
          <p:grpSpPr>
            <a:xfrm>
              <a:off x="6900119" y="6591876"/>
              <a:ext cx="591606" cy="186820"/>
              <a:chOff x="6900119" y="6591876"/>
              <a:chExt cx="591606" cy="186820"/>
            </a:xfrm>
          </p:grpSpPr>
          <p:sp>
            <p:nvSpPr>
              <p:cNvPr id="119" name="Rectangle 118">
                <a:extLst>
                  <a:ext uri="{FF2B5EF4-FFF2-40B4-BE49-F238E27FC236}">
                    <a16:creationId xmlns:a16="http://schemas.microsoft.com/office/drawing/2014/main" id="{110C25E9-FD5E-4769-963E-A748DD72B74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Ellipse 119">
                <a:extLst>
                  <a:ext uri="{FF2B5EF4-FFF2-40B4-BE49-F238E27FC236}">
                    <a16:creationId xmlns:a16="http://schemas.microsoft.com/office/drawing/2014/main" id="{C077586E-6515-41ED-9FBF-D9E3FA349393}"/>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17" name="Ellipse 116">
              <a:extLst>
                <a:ext uri="{FF2B5EF4-FFF2-40B4-BE49-F238E27FC236}">
                  <a16:creationId xmlns:a16="http://schemas.microsoft.com/office/drawing/2014/main" id="{3EA37A1E-9606-4B67-B5B3-2D38CB048C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8" name="Ellipse 117">
              <a:extLst>
                <a:ext uri="{FF2B5EF4-FFF2-40B4-BE49-F238E27FC236}">
                  <a16:creationId xmlns:a16="http://schemas.microsoft.com/office/drawing/2014/main" id="{912024F4-820E-4283-A95E-EBE16781FEAA}"/>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21" name="Groupe 120">
            <a:extLst>
              <a:ext uri="{FF2B5EF4-FFF2-40B4-BE49-F238E27FC236}">
                <a16:creationId xmlns:a16="http://schemas.microsoft.com/office/drawing/2014/main" id="{BD1C711B-3F15-41A3-BBC0-1F34898B72ED}"/>
              </a:ext>
            </a:extLst>
          </p:cNvPr>
          <p:cNvGrpSpPr/>
          <p:nvPr/>
        </p:nvGrpSpPr>
        <p:grpSpPr>
          <a:xfrm>
            <a:off x="9113994" y="6019784"/>
            <a:ext cx="591606" cy="186820"/>
            <a:chOff x="6900119" y="6591876"/>
            <a:chExt cx="591606" cy="186820"/>
          </a:xfrm>
        </p:grpSpPr>
        <p:grpSp>
          <p:nvGrpSpPr>
            <p:cNvPr id="122" name="Groupe 121">
              <a:extLst>
                <a:ext uri="{FF2B5EF4-FFF2-40B4-BE49-F238E27FC236}">
                  <a16:creationId xmlns:a16="http://schemas.microsoft.com/office/drawing/2014/main" id="{05A48F00-601F-40A5-9AA4-662A5A796F8B}"/>
                </a:ext>
              </a:extLst>
            </p:cNvPr>
            <p:cNvGrpSpPr/>
            <p:nvPr/>
          </p:nvGrpSpPr>
          <p:grpSpPr>
            <a:xfrm>
              <a:off x="6900119" y="6591876"/>
              <a:ext cx="591606" cy="186820"/>
              <a:chOff x="6900119" y="6591876"/>
              <a:chExt cx="591606" cy="186820"/>
            </a:xfrm>
          </p:grpSpPr>
          <p:sp>
            <p:nvSpPr>
              <p:cNvPr id="125" name="Rectangle 124">
                <a:extLst>
                  <a:ext uri="{FF2B5EF4-FFF2-40B4-BE49-F238E27FC236}">
                    <a16:creationId xmlns:a16="http://schemas.microsoft.com/office/drawing/2014/main" id="{E88330B5-99C7-4D7D-9E99-8858D0BEA3E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6" name="Ellipse 125">
                <a:extLst>
                  <a:ext uri="{FF2B5EF4-FFF2-40B4-BE49-F238E27FC236}">
                    <a16:creationId xmlns:a16="http://schemas.microsoft.com/office/drawing/2014/main" id="{D1440F17-090D-4A8C-BD35-3A46735794DD}"/>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23" name="Ellipse 122">
              <a:extLst>
                <a:ext uri="{FF2B5EF4-FFF2-40B4-BE49-F238E27FC236}">
                  <a16:creationId xmlns:a16="http://schemas.microsoft.com/office/drawing/2014/main" id="{BCBD45F6-9F97-4171-8551-B40F62A36A75}"/>
                </a:ext>
              </a:extLst>
            </p:cNvPr>
            <p:cNvSpPr/>
            <p:nvPr/>
          </p:nvSpPr>
          <p:spPr bwMode="auto">
            <a:xfrm>
              <a:off x="7123981" y="6624183"/>
              <a:ext cx="129915" cy="12220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4" name="Ellipse 123">
              <a:extLst>
                <a:ext uri="{FF2B5EF4-FFF2-40B4-BE49-F238E27FC236}">
                  <a16:creationId xmlns:a16="http://schemas.microsoft.com/office/drawing/2014/main" id="{0ED208F1-3479-47AD-A936-711CEFBFEA5E}"/>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4" name="Ellipse 163">
              <a:extLst>
                <a:ext uri="{FF2B5EF4-FFF2-40B4-BE49-F238E27FC236}">
                  <a16:creationId xmlns:a16="http://schemas.microsoft.com/office/drawing/2014/main" id="{3D18F167-0B1D-46A9-96C8-8C68973685EE}"/>
                </a:ext>
              </a:extLst>
            </p:cNvPr>
            <p:cNvSpPr/>
            <p:nvPr/>
          </p:nvSpPr>
          <p:spPr bwMode="auto">
            <a:xfrm>
              <a:off x="7118437"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63" name="ZoneTexte 162">
            <a:extLst>
              <a:ext uri="{FF2B5EF4-FFF2-40B4-BE49-F238E27FC236}">
                <a16:creationId xmlns:a16="http://schemas.microsoft.com/office/drawing/2014/main" id="{29C56565-60EB-4653-B129-B14E79554D3A}"/>
              </a:ext>
            </a:extLst>
          </p:cNvPr>
          <p:cNvSpPr txBox="1"/>
          <p:nvPr/>
        </p:nvSpPr>
        <p:spPr>
          <a:xfrm>
            <a:off x="6309226" y="6566427"/>
            <a:ext cx="1493334" cy="248436"/>
          </a:xfrm>
          <a:prstGeom prst="rect">
            <a:avLst/>
          </a:prstGeom>
          <a:noFill/>
        </p:spPr>
        <p:txBody>
          <a:bodyPr wrap="square" rtlCol="0">
            <a:spAutoFit/>
          </a:bodyPr>
          <a:lstStyle/>
          <a:p>
            <a:pPr algn="ctr"/>
            <a:r>
              <a:rPr lang="en-GB" sz="1000">
                <a:latin typeface="Trebuchet MS" panose="020B0603020202020204" pitchFamily="34" charset="0"/>
              </a:rPr>
              <a:t>Level of advancement </a:t>
            </a:r>
          </a:p>
        </p:txBody>
      </p:sp>
      <p:grpSp>
        <p:nvGrpSpPr>
          <p:cNvPr id="137" name="Groupe 136">
            <a:extLst>
              <a:ext uri="{FF2B5EF4-FFF2-40B4-BE49-F238E27FC236}">
                <a16:creationId xmlns:a16="http://schemas.microsoft.com/office/drawing/2014/main" id="{32E8ADE3-83FF-4942-8678-531C918A8355}"/>
              </a:ext>
            </a:extLst>
          </p:cNvPr>
          <p:cNvGrpSpPr/>
          <p:nvPr/>
        </p:nvGrpSpPr>
        <p:grpSpPr>
          <a:xfrm>
            <a:off x="8448150" y="-11528"/>
            <a:ext cx="1435548" cy="588143"/>
            <a:chOff x="8448150" y="-11528"/>
            <a:chExt cx="1435548" cy="588143"/>
          </a:xfrm>
        </p:grpSpPr>
        <p:sp>
          <p:nvSpPr>
            <p:cNvPr id="138" name="Rectangle : coins arrondis 199">
              <a:extLst>
                <a:ext uri="{FF2B5EF4-FFF2-40B4-BE49-F238E27FC236}">
                  <a16:creationId xmlns:a16="http://schemas.microsoft.com/office/drawing/2014/main" id="{9B9861C8-B073-4167-8114-A08EF57F087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1" name="Rectangle : coins arrondis 200">
              <a:extLst>
                <a:ext uri="{FF2B5EF4-FFF2-40B4-BE49-F238E27FC236}">
                  <a16:creationId xmlns:a16="http://schemas.microsoft.com/office/drawing/2014/main" id="{F9AB1FF8-5A21-4679-9DD3-AC6A2AC2F70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2" name="Rectangle : coins arrondis 201">
              <a:extLst>
                <a:ext uri="{FF2B5EF4-FFF2-40B4-BE49-F238E27FC236}">
                  <a16:creationId xmlns:a16="http://schemas.microsoft.com/office/drawing/2014/main" id="{AA96600F-D544-4FF4-AF1D-E2F7C236E17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3" name="ZoneTexte 18">
              <a:extLst>
                <a:ext uri="{FF2B5EF4-FFF2-40B4-BE49-F238E27FC236}">
                  <a16:creationId xmlns:a16="http://schemas.microsoft.com/office/drawing/2014/main" id="{A33466B1-3AA5-408C-9AC4-5B1EDF57915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74" name="Graphique 128" descr="Jauge">
              <a:extLst>
                <a:ext uri="{FF2B5EF4-FFF2-40B4-BE49-F238E27FC236}">
                  <a16:creationId xmlns:a16="http://schemas.microsoft.com/office/drawing/2014/main" id="{592A9DAB-B967-49E9-A58D-CFB90158EF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75" name="Graphique 90" descr="Poignée de main">
              <a:extLst>
                <a:ext uri="{FF2B5EF4-FFF2-40B4-BE49-F238E27FC236}">
                  <a16:creationId xmlns:a16="http://schemas.microsoft.com/office/drawing/2014/main" id="{57A50973-5A79-4B2A-B1F0-FFB7D13BDF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76" name="Graphique 74" descr="Mégaphone">
              <a:extLst>
                <a:ext uri="{FF2B5EF4-FFF2-40B4-BE49-F238E27FC236}">
                  <a16:creationId xmlns:a16="http://schemas.microsoft.com/office/drawing/2014/main" id="{4D9C00D6-34C9-4B1A-A1ED-FBED071C55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77" name="Picture 2" descr="Drapeau France">
              <a:extLst>
                <a:ext uri="{FF2B5EF4-FFF2-40B4-BE49-F238E27FC236}">
                  <a16:creationId xmlns:a16="http://schemas.microsoft.com/office/drawing/2014/main" id="{E97500D5-A890-4C46-8912-22185909C38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8" name="Picture 2" descr="5 ft x 3 ft 150 x 90 cm-DRAPEAU BELGE Belgique 100% Polyester ...">
              <a:extLst>
                <a:ext uri="{FF2B5EF4-FFF2-40B4-BE49-F238E27FC236}">
                  <a16:creationId xmlns:a16="http://schemas.microsoft.com/office/drawing/2014/main" id="{A4B0C93B-61DE-4694-B77A-9F69E69CF20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9" name="Picture 2 - 1" descr="Drapeau des Pays-Bas — Wikipédia">
              <a:extLst>
                <a:ext uri="{FF2B5EF4-FFF2-40B4-BE49-F238E27FC236}">
                  <a16:creationId xmlns:a16="http://schemas.microsoft.com/office/drawing/2014/main" id="{7BB03594-30E0-460C-9C83-B9B46CA3FE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0" name="Picture 2 - 2" descr="Drapeau du Luxembourg">
              <a:extLst>
                <a:ext uri="{FF2B5EF4-FFF2-40B4-BE49-F238E27FC236}">
                  <a16:creationId xmlns:a16="http://schemas.microsoft.com/office/drawing/2014/main" id="{09853566-75BF-4F00-81CA-0C9715CD2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1" name="ZoneTexte 180">
              <a:extLst>
                <a:ext uri="{FF2B5EF4-FFF2-40B4-BE49-F238E27FC236}">
                  <a16:creationId xmlns:a16="http://schemas.microsoft.com/office/drawing/2014/main" id="{AE16EBEB-B8B1-4BE4-B707-C3B26E4BC10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cxnSp>
        <p:nvCxnSpPr>
          <p:cNvPr id="16" name="Connecteur droit 15">
            <a:extLst>
              <a:ext uri="{FF2B5EF4-FFF2-40B4-BE49-F238E27FC236}">
                <a16:creationId xmlns:a16="http://schemas.microsoft.com/office/drawing/2014/main" id="{572FAEA0-9AE4-422A-AC0F-75151383C470}"/>
              </a:ext>
            </a:extLst>
          </p:cNvPr>
          <p:cNvCxnSpPr>
            <a:cxnSpLocks/>
          </p:cNvCxnSpPr>
          <p:nvPr/>
        </p:nvCxnSpPr>
        <p:spPr bwMode="auto">
          <a:xfrm flipV="1">
            <a:off x="3306728" y="971098"/>
            <a:ext cx="6608181"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14" name="ZoneTexte 13">
            <a:extLst>
              <a:ext uri="{FF2B5EF4-FFF2-40B4-BE49-F238E27FC236}">
                <a16:creationId xmlns:a16="http://schemas.microsoft.com/office/drawing/2014/main" id="{8FB8BF63-91D2-4492-8E01-1510EE913A60}"/>
              </a:ext>
            </a:extLst>
          </p:cNvPr>
          <p:cNvSpPr txBox="1"/>
          <p:nvPr/>
        </p:nvSpPr>
        <p:spPr>
          <a:xfrm>
            <a:off x="4953000" y="856745"/>
            <a:ext cx="2789168" cy="246221"/>
          </a:xfrm>
          <a:prstGeom prst="rect">
            <a:avLst/>
          </a:prstGeom>
          <a:solidFill>
            <a:schemeClr val="bg1"/>
          </a:solidFill>
        </p:spPr>
        <p:txBody>
          <a:bodyPr wrap="square" rtlCol="0">
            <a:spAutoFit/>
          </a:bodyPr>
          <a:lstStyle/>
          <a:p>
            <a:r>
              <a:rPr lang="en-GB" sz="1000" b="1" i="1">
                <a:solidFill>
                  <a:schemeClr val="accent1">
                    <a:lumMod val="75000"/>
                  </a:schemeClr>
                </a:solidFill>
                <a:latin typeface="Trebuchet MS" panose="020B0603020202020204" pitchFamily="34" charset="0"/>
              </a:rPr>
              <a:t>Recently launched and planned initiatives</a:t>
            </a:r>
          </a:p>
        </p:txBody>
      </p:sp>
      <p:sp>
        <p:nvSpPr>
          <p:cNvPr id="60" name="ZoneTexte 59">
            <a:extLst>
              <a:ext uri="{FF2B5EF4-FFF2-40B4-BE49-F238E27FC236}">
                <a16:creationId xmlns:a16="http://schemas.microsoft.com/office/drawing/2014/main" id="{90FF76A5-AFF8-4A68-8F7D-C6FC521109FB}"/>
              </a:ext>
            </a:extLst>
          </p:cNvPr>
          <p:cNvSpPr txBox="1"/>
          <p:nvPr/>
        </p:nvSpPr>
        <p:spPr>
          <a:xfrm>
            <a:off x="8875892" y="729564"/>
            <a:ext cx="1019967" cy="400110"/>
          </a:xfrm>
          <a:prstGeom prst="rect">
            <a:avLst/>
          </a:prstGeom>
          <a:solidFill>
            <a:schemeClr val="bg1"/>
          </a:solidFill>
        </p:spPr>
        <p:txBody>
          <a:bodyPr wrap="square" rtlCol="0">
            <a:spAutoFit/>
          </a:bodyPr>
          <a:lstStyle/>
          <a:p>
            <a:pPr algn="ctr"/>
            <a:r>
              <a:rPr lang="en-GB" sz="1000" b="1" i="1">
                <a:solidFill>
                  <a:schemeClr val="accent1">
                    <a:lumMod val="75000"/>
                  </a:schemeClr>
                </a:solidFill>
                <a:latin typeface="Trebuchet MS" panose="020B0603020202020204" pitchFamily="34" charset="0"/>
              </a:rPr>
              <a:t>Level of advancement </a:t>
            </a:r>
          </a:p>
        </p:txBody>
      </p:sp>
      <p:sp>
        <p:nvSpPr>
          <p:cNvPr id="183" name="ZoneTexte 182">
            <a:extLst>
              <a:ext uri="{FF2B5EF4-FFF2-40B4-BE49-F238E27FC236}">
                <a16:creationId xmlns:a16="http://schemas.microsoft.com/office/drawing/2014/main" id="{5A162B31-116D-47F0-813B-0AE0621FCA50}"/>
              </a:ext>
            </a:extLst>
          </p:cNvPr>
          <p:cNvSpPr txBox="1"/>
          <p:nvPr/>
        </p:nvSpPr>
        <p:spPr>
          <a:xfrm rot="16200000">
            <a:off x="2892406" y="1199670"/>
            <a:ext cx="677507"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Attract</a:t>
            </a:r>
            <a:endParaRPr lang="en-GB">
              <a:latin typeface="Trebuchet MS" panose="020B0603020202020204" pitchFamily="34" charset="0"/>
            </a:endParaRPr>
          </a:p>
        </p:txBody>
      </p:sp>
      <p:sp>
        <p:nvSpPr>
          <p:cNvPr id="184" name="ZoneTexte 183">
            <a:extLst>
              <a:ext uri="{FF2B5EF4-FFF2-40B4-BE49-F238E27FC236}">
                <a16:creationId xmlns:a16="http://schemas.microsoft.com/office/drawing/2014/main" id="{8A534040-E4B4-493B-A542-641FC2EBF9BB}"/>
              </a:ext>
            </a:extLst>
          </p:cNvPr>
          <p:cNvSpPr txBox="1"/>
          <p:nvPr/>
        </p:nvSpPr>
        <p:spPr>
          <a:xfrm rot="16200000">
            <a:off x="2858530" y="4208780"/>
            <a:ext cx="745258" cy="261610"/>
          </a:xfrm>
          <a:prstGeom prst="rect">
            <a:avLst/>
          </a:prstGeom>
          <a:noFill/>
        </p:spPr>
        <p:txBody>
          <a:bodyPr wrap="square">
            <a:spAutoFit/>
          </a:bodyPr>
          <a:lstStyle/>
          <a:p>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Convert</a:t>
            </a:r>
          </a:p>
        </p:txBody>
      </p:sp>
      <p:sp>
        <p:nvSpPr>
          <p:cNvPr id="185" name="ZoneTexte 184">
            <a:extLst>
              <a:ext uri="{FF2B5EF4-FFF2-40B4-BE49-F238E27FC236}">
                <a16:creationId xmlns:a16="http://schemas.microsoft.com/office/drawing/2014/main" id="{3D572A66-E0CC-44F7-BA6B-7FAA780F7CB1}"/>
              </a:ext>
            </a:extLst>
          </p:cNvPr>
          <p:cNvSpPr txBox="1"/>
          <p:nvPr/>
        </p:nvSpPr>
        <p:spPr>
          <a:xfrm rot="16200000">
            <a:off x="2858530" y="5982390"/>
            <a:ext cx="745258" cy="261610"/>
          </a:xfrm>
          <a:prstGeom prst="rect">
            <a:avLst/>
          </a:prstGeom>
          <a:noFill/>
        </p:spPr>
        <p:txBody>
          <a:bodyPr wrap="square">
            <a:spAutoFit/>
          </a:bodyPr>
          <a:lstStyle/>
          <a:p>
            <a:pPr algn="ctr"/>
            <a:r>
              <a:rPr kumimoji="0" lang="en-GB" sz="1100" b="1" i="0" u="none" strike="noStrike" kern="1200" cap="none" spc="0" normalizeH="0" baseline="0" noProof="0">
                <a:ln>
                  <a:noFill/>
                </a:ln>
                <a:solidFill>
                  <a:srgbClr val="00A3E2">
                    <a:lumMod val="75000"/>
                  </a:srgbClr>
                </a:solidFill>
                <a:effectLst/>
                <a:uLnTx/>
                <a:uFillTx/>
                <a:latin typeface="Trebuchet MS" panose="020B0603020202020204" pitchFamily="34" charset="0"/>
                <a:ea typeface="+mn-ea"/>
                <a:cs typeface="Arial" pitchFamily="34" charset="0"/>
              </a:rPr>
              <a:t>Retain</a:t>
            </a:r>
          </a:p>
        </p:txBody>
      </p:sp>
      <p:grpSp>
        <p:nvGrpSpPr>
          <p:cNvPr id="188" name="Groupe 187">
            <a:extLst>
              <a:ext uri="{FF2B5EF4-FFF2-40B4-BE49-F238E27FC236}">
                <a16:creationId xmlns:a16="http://schemas.microsoft.com/office/drawing/2014/main" id="{643B432D-063E-4CCE-B9D3-4DB05F49F2E3}"/>
              </a:ext>
            </a:extLst>
          </p:cNvPr>
          <p:cNvGrpSpPr/>
          <p:nvPr/>
        </p:nvGrpSpPr>
        <p:grpSpPr>
          <a:xfrm>
            <a:off x="58045" y="176773"/>
            <a:ext cx="325859" cy="276999"/>
            <a:chOff x="3287902" y="1242339"/>
            <a:chExt cx="325859" cy="276999"/>
          </a:xfrm>
        </p:grpSpPr>
        <p:sp>
          <p:nvSpPr>
            <p:cNvPr id="189" name="Ellipse 188">
              <a:extLst>
                <a:ext uri="{FF2B5EF4-FFF2-40B4-BE49-F238E27FC236}">
                  <a16:creationId xmlns:a16="http://schemas.microsoft.com/office/drawing/2014/main" id="{D6FE9F74-1BA4-49CE-8994-FAA0713679F4}"/>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0" name="ZoneTexte 189">
              <a:extLst>
                <a:ext uri="{FF2B5EF4-FFF2-40B4-BE49-F238E27FC236}">
                  <a16:creationId xmlns:a16="http://schemas.microsoft.com/office/drawing/2014/main" id="{40FDC2D8-F477-4B8D-8499-FF3EBCA0BD4E}"/>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134" name="Groupe 133">
            <a:extLst>
              <a:ext uri="{FF2B5EF4-FFF2-40B4-BE49-F238E27FC236}">
                <a16:creationId xmlns:a16="http://schemas.microsoft.com/office/drawing/2014/main" id="{9C922B19-5E7D-4B32-BF1C-4FDDD3768D78}"/>
              </a:ext>
            </a:extLst>
          </p:cNvPr>
          <p:cNvGrpSpPr/>
          <p:nvPr/>
        </p:nvGrpSpPr>
        <p:grpSpPr>
          <a:xfrm>
            <a:off x="9113994" y="5049668"/>
            <a:ext cx="591606" cy="186820"/>
            <a:chOff x="6900119" y="6591876"/>
            <a:chExt cx="591606" cy="186820"/>
          </a:xfrm>
        </p:grpSpPr>
        <p:grpSp>
          <p:nvGrpSpPr>
            <p:cNvPr id="135" name="Groupe 134">
              <a:extLst>
                <a:ext uri="{FF2B5EF4-FFF2-40B4-BE49-F238E27FC236}">
                  <a16:creationId xmlns:a16="http://schemas.microsoft.com/office/drawing/2014/main" id="{5256B06E-1DB7-4ED9-B600-525731000869}"/>
                </a:ext>
              </a:extLst>
            </p:cNvPr>
            <p:cNvGrpSpPr/>
            <p:nvPr/>
          </p:nvGrpSpPr>
          <p:grpSpPr>
            <a:xfrm>
              <a:off x="6900119" y="6591876"/>
              <a:ext cx="591606" cy="186820"/>
              <a:chOff x="6900119" y="6591876"/>
              <a:chExt cx="591606" cy="186820"/>
            </a:xfrm>
          </p:grpSpPr>
          <p:sp>
            <p:nvSpPr>
              <p:cNvPr id="140" name="Rectangle 139">
                <a:extLst>
                  <a:ext uri="{FF2B5EF4-FFF2-40B4-BE49-F238E27FC236}">
                    <a16:creationId xmlns:a16="http://schemas.microsoft.com/office/drawing/2014/main" id="{000AB945-716D-4644-80A1-B20F5331557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Ellipse 140">
                <a:extLst>
                  <a:ext uri="{FF2B5EF4-FFF2-40B4-BE49-F238E27FC236}">
                    <a16:creationId xmlns:a16="http://schemas.microsoft.com/office/drawing/2014/main" id="{18E15B61-A48D-4E9E-8CE5-F8468C3A82D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sp>
          <p:nvSpPr>
            <p:cNvPr id="136" name="Ellipse 135">
              <a:extLst>
                <a:ext uri="{FF2B5EF4-FFF2-40B4-BE49-F238E27FC236}">
                  <a16:creationId xmlns:a16="http://schemas.microsoft.com/office/drawing/2014/main" id="{CFEF2712-47DA-4C99-B3BB-51EFC3356095}"/>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9" name="Ellipse 138">
              <a:extLst>
                <a:ext uri="{FF2B5EF4-FFF2-40B4-BE49-F238E27FC236}">
                  <a16:creationId xmlns:a16="http://schemas.microsoft.com/office/drawing/2014/main" id="{BE3DB6BE-40C7-420E-B0FB-B906FF788E8D}"/>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42" name="Freeform 9">
            <a:extLst>
              <a:ext uri="{FF2B5EF4-FFF2-40B4-BE49-F238E27FC236}">
                <a16:creationId xmlns:a16="http://schemas.microsoft.com/office/drawing/2014/main" id="{05BE333F-5A4D-4226-A7D5-74DDA05F4198}"/>
              </a:ext>
            </a:extLst>
          </p:cNvPr>
          <p:cNvSpPr>
            <a:spLocks noEditPoints="1"/>
          </p:cNvSpPr>
          <p:nvPr/>
        </p:nvSpPr>
        <p:spPr bwMode="auto">
          <a:xfrm>
            <a:off x="8937992" y="5347803"/>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143" name="Flèche : pentagone 142">
            <a:extLst>
              <a:ext uri="{FF2B5EF4-FFF2-40B4-BE49-F238E27FC236}">
                <a16:creationId xmlns:a16="http://schemas.microsoft.com/office/drawing/2014/main" id="{253932A8-889B-4E09-9BFE-BCBA7371B535}"/>
              </a:ext>
            </a:extLst>
          </p:cNvPr>
          <p:cNvSpPr/>
          <p:nvPr/>
        </p:nvSpPr>
        <p:spPr bwMode="auto">
          <a:xfrm>
            <a:off x="9090537" y="5392368"/>
            <a:ext cx="677012" cy="151497"/>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a:t>
            </a:r>
          </a:p>
        </p:txBody>
      </p:sp>
    </p:spTree>
    <p:extLst>
      <p:ext uri="{BB962C8B-B14F-4D97-AF65-F5344CB8AC3E}">
        <p14:creationId xmlns:p14="http://schemas.microsoft.com/office/powerpoint/2010/main" val="41735300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724C4EE-1946-4A7B-9D6D-511EC41674EF}"/>
              </a:ext>
            </a:extLst>
          </p:cNvPr>
          <p:cNvGraphicFramePr>
            <a:graphicFrameLocks noChangeAspect="1"/>
          </p:cNvGraphicFramePr>
          <p:nvPr>
            <p:custDataLst>
              <p:tags r:id="rId1"/>
            </p:custDataLst>
            <p:extLst>
              <p:ext uri="{D42A27DB-BD31-4B8C-83A1-F6EECF244321}">
                <p14:modId xmlns:p14="http://schemas.microsoft.com/office/powerpoint/2010/main" val="2025690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5" name="Objet 4" hidden="1">
                        <a:extLst>
                          <a:ext uri="{FF2B5EF4-FFF2-40B4-BE49-F238E27FC236}">
                            <a16:creationId xmlns:a16="http://schemas.microsoft.com/office/drawing/2014/main" id="{B724C4EE-1946-4A7B-9D6D-511EC41674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43F30BC-9AB3-4D87-A517-960CAB0F7B1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35" name="Rectangle 34">
            <a:extLst>
              <a:ext uri="{FF2B5EF4-FFF2-40B4-BE49-F238E27FC236}">
                <a16:creationId xmlns:a16="http://schemas.microsoft.com/office/drawing/2014/main" id="{36984989-6005-409B-8655-C19010C967EF}"/>
              </a:ext>
            </a:extLst>
          </p:cNvPr>
          <p:cNvSpPr/>
          <p:nvPr/>
        </p:nvSpPr>
        <p:spPr bwMode="auto">
          <a:xfrm>
            <a:off x="336461" y="1090063"/>
            <a:ext cx="9233077" cy="35282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0E316036-44F2-4497-A158-C9E7C5BAC358}"/>
              </a:ext>
            </a:extLst>
          </p:cNvPr>
          <p:cNvSpPr>
            <a:spLocks noGrp="1"/>
          </p:cNvSpPr>
          <p:nvPr>
            <p:ph type="title"/>
          </p:nvPr>
        </p:nvSpPr>
        <p:spPr>
          <a:xfrm>
            <a:off x="416458" y="147600"/>
            <a:ext cx="8086012" cy="684000"/>
          </a:xfrm>
        </p:spPr>
        <p:txBody>
          <a:bodyPr vert="horz"/>
          <a:lstStyle/>
          <a:p>
            <a:r>
              <a:rPr kumimoji="0" lang="en-GB" sz="1600" b="0" i="0" u="none" strike="noStrike" cap="none" normalizeH="0" baseline="0">
                <a:ln>
                  <a:noFill/>
                </a:ln>
                <a:solidFill>
                  <a:schemeClr val="tx1"/>
                </a:solidFill>
                <a:effectLst/>
                <a:latin typeface="Trebuchet MS" panose="020B0603020202020204" pitchFamily="34" charset="0"/>
              </a:rPr>
              <a:t>Altares</a:t>
            </a:r>
            <a:r>
              <a:rPr lang="en-GB">
                <a:latin typeface="Trebuchet MS" panose="020B0603020202020204" pitchFamily="34" charset="0"/>
              </a:rPr>
              <a:t>’ </a:t>
            </a:r>
            <a:r>
              <a:rPr kumimoji="0" lang="en-GB" sz="1600" b="0" i="0" u="none" strike="noStrike" cap="none" normalizeH="0" baseline="0">
                <a:ln>
                  <a:noFill/>
                </a:ln>
                <a:solidFill>
                  <a:schemeClr val="tx1"/>
                </a:solidFill>
                <a:effectLst/>
                <a:latin typeface="Trebuchet MS" panose="020B0603020202020204" pitchFamily="34" charset="0"/>
              </a:rPr>
              <a:t>“</a:t>
            </a:r>
            <a:r>
              <a:rPr lang="en-GB">
                <a:solidFill>
                  <a:schemeClr val="tx2"/>
                </a:solidFill>
                <a:latin typeface="Trebuchet MS" panose="020B0603020202020204" pitchFamily="34" charset="0"/>
              </a:rPr>
              <a:t>f</a:t>
            </a:r>
            <a:r>
              <a:rPr kumimoji="0" lang="en-GB" sz="1600" b="0" i="0" u="none" strike="noStrike" cap="none" normalizeH="0" baseline="0">
                <a:ln>
                  <a:noFill/>
                </a:ln>
                <a:solidFill>
                  <a:schemeClr val="tx2"/>
                </a:solidFill>
                <a:effectLst/>
                <a:latin typeface="Trebuchet MS" panose="020B0603020202020204" pitchFamily="34" charset="0"/>
              </a:rPr>
              <a:t>lagship products</a:t>
            </a:r>
            <a:r>
              <a:rPr kumimoji="0" lang="en-GB" sz="1600" b="0" i="0" u="none" strike="noStrike" cap="none" normalizeH="0" baseline="0">
                <a:ln>
                  <a:noFill/>
                </a:ln>
                <a:solidFill>
                  <a:schemeClr val="tx1"/>
                </a:solidFill>
                <a:effectLst/>
                <a:latin typeface="Trebuchet MS" panose="020B0603020202020204" pitchFamily="34" charset="0"/>
              </a:rPr>
              <a:t>” deliver an increased </a:t>
            </a:r>
            <a:r>
              <a:rPr kumimoji="0" lang="en-GB" sz="1600" b="0" i="0" u="none" strike="noStrike" cap="none" normalizeH="0" baseline="0">
                <a:ln>
                  <a:noFill/>
                </a:ln>
                <a:solidFill>
                  <a:schemeClr val="tx2"/>
                </a:solidFill>
                <a:effectLst/>
                <a:latin typeface="Trebuchet MS" panose="020B0603020202020204" pitchFamily="34" charset="0"/>
              </a:rPr>
              <a:t>conversion of new logos </a:t>
            </a:r>
            <a:r>
              <a:rPr kumimoji="0" lang="en-GB" sz="1600" b="0" i="0" u="none" strike="noStrike" cap="none" normalizeH="0" baseline="0">
                <a:ln>
                  <a:noFill/>
                </a:ln>
                <a:effectLst/>
                <a:latin typeface="Trebuchet MS" panose="020B0603020202020204" pitchFamily="34" charset="0"/>
              </a:rPr>
              <a:t>thanks to </a:t>
            </a:r>
            <a:r>
              <a:rPr kumimoji="0" lang="en-GB" sz="1600" b="0" i="0" u="none" strike="noStrike" cap="none" normalizeH="0" baseline="0">
                <a:ln>
                  <a:noFill/>
                </a:ln>
                <a:solidFill>
                  <a:schemeClr val="tx2"/>
                </a:solidFill>
                <a:effectLst/>
                <a:latin typeface="Trebuchet MS" panose="020B0603020202020204" pitchFamily="34" charset="0"/>
              </a:rPr>
              <a:t>above-market functionalities </a:t>
            </a:r>
            <a:r>
              <a:rPr kumimoji="0" lang="en-GB" sz="1600" b="0" i="0" u="none" strike="noStrike" cap="none" normalizeH="0" baseline="0">
                <a:ln>
                  <a:noFill/>
                </a:ln>
                <a:solidFill>
                  <a:schemeClr val="tx1"/>
                </a:solidFill>
                <a:effectLst/>
                <a:latin typeface="Trebuchet MS" panose="020B0603020202020204" pitchFamily="34" charset="0"/>
              </a:rPr>
              <a:t>and ongoing developments expected by clients</a:t>
            </a:r>
            <a:endParaRPr lang="en-GB">
              <a:latin typeface="Trebuchet MS" panose="020B0603020202020204" pitchFamily="34" charset="0"/>
            </a:endParaRPr>
          </a:p>
        </p:txBody>
      </p:sp>
      <p:sp>
        <p:nvSpPr>
          <p:cNvPr id="3" name="Espace réservé du texte 2">
            <a:extLst>
              <a:ext uri="{FF2B5EF4-FFF2-40B4-BE49-F238E27FC236}">
                <a16:creationId xmlns:a16="http://schemas.microsoft.com/office/drawing/2014/main" id="{75E3E576-7958-4305-BDD2-5F0234E73D64}"/>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7" name="Freeform 9">
            <a:extLst>
              <a:ext uri="{FF2B5EF4-FFF2-40B4-BE49-F238E27FC236}">
                <a16:creationId xmlns:a16="http://schemas.microsoft.com/office/drawing/2014/main" id="{631B331E-69CE-4C1E-B8E4-54155AAD05D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8" name="Groupe 7">
            <a:extLst>
              <a:ext uri="{FF2B5EF4-FFF2-40B4-BE49-F238E27FC236}">
                <a16:creationId xmlns:a16="http://schemas.microsoft.com/office/drawing/2014/main" id="{7BCF2BE8-EE8E-4BE2-9ADC-65F862BD956E}"/>
              </a:ext>
            </a:extLst>
          </p:cNvPr>
          <p:cNvGrpSpPr/>
          <p:nvPr/>
        </p:nvGrpSpPr>
        <p:grpSpPr>
          <a:xfrm>
            <a:off x="8448150" y="-11528"/>
            <a:ext cx="1435548" cy="588143"/>
            <a:chOff x="8448150" y="-11528"/>
            <a:chExt cx="1435548" cy="588143"/>
          </a:xfrm>
        </p:grpSpPr>
        <p:sp>
          <p:nvSpPr>
            <p:cNvPr id="9" name="Rectangle : coins arrondis 199">
              <a:extLst>
                <a:ext uri="{FF2B5EF4-FFF2-40B4-BE49-F238E27FC236}">
                  <a16:creationId xmlns:a16="http://schemas.microsoft.com/office/drawing/2014/main" id="{5E69EAEF-5544-4BBA-88D1-78942FF428C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Rectangle : coins arrondis 200">
              <a:extLst>
                <a:ext uri="{FF2B5EF4-FFF2-40B4-BE49-F238E27FC236}">
                  <a16:creationId xmlns:a16="http://schemas.microsoft.com/office/drawing/2014/main" id="{59A4C8C0-A6EB-4A10-BE7F-4E7107CDB90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 name="Rectangle : coins arrondis 201">
              <a:extLst>
                <a:ext uri="{FF2B5EF4-FFF2-40B4-BE49-F238E27FC236}">
                  <a16:creationId xmlns:a16="http://schemas.microsoft.com/office/drawing/2014/main" id="{EE4E422B-6F8F-47E8-BBF9-59F48EDB0AF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 name="ZoneTexte 18">
              <a:extLst>
                <a:ext uri="{FF2B5EF4-FFF2-40B4-BE49-F238E27FC236}">
                  <a16:creationId xmlns:a16="http://schemas.microsoft.com/office/drawing/2014/main" id="{19C2AAFB-FD24-4B32-804F-789340BE72D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 name="Graphique 128" descr="Jauge">
              <a:extLst>
                <a:ext uri="{FF2B5EF4-FFF2-40B4-BE49-F238E27FC236}">
                  <a16:creationId xmlns:a16="http://schemas.microsoft.com/office/drawing/2014/main" id="{D41CBE2A-A7B5-4DBA-9553-96FFC609A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 name="Graphique 90" descr="Poignée de main">
              <a:extLst>
                <a:ext uri="{FF2B5EF4-FFF2-40B4-BE49-F238E27FC236}">
                  <a16:creationId xmlns:a16="http://schemas.microsoft.com/office/drawing/2014/main" id="{6A4FC33C-5B1F-4B8A-A2EE-760447D391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5" name="Graphique 74" descr="Mégaphone">
              <a:extLst>
                <a:ext uri="{FF2B5EF4-FFF2-40B4-BE49-F238E27FC236}">
                  <a16:creationId xmlns:a16="http://schemas.microsoft.com/office/drawing/2014/main" id="{29E6E4D4-787E-4328-9FAA-F7E937AA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6" name="Picture 2" descr="Drapeau France">
              <a:extLst>
                <a:ext uri="{FF2B5EF4-FFF2-40B4-BE49-F238E27FC236}">
                  <a16:creationId xmlns:a16="http://schemas.microsoft.com/office/drawing/2014/main" id="{D511C35B-A56D-4ECB-BE89-1DD3311FE5A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descr="5 ft x 3 ft 150 x 90 cm-DRAPEAU BELGE Belgique 100% Polyester ...">
              <a:extLst>
                <a:ext uri="{FF2B5EF4-FFF2-40B4-BE49-F238E27FC236}">
                  <a16:creationId xmlns:a16="http://schemas.microsoft.com/office/drawing/2014/main" id="{94256014-5062-4541-928D-D49C5E02A49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 name="Picture 2 - 1" descr="Drapeau des Pays-Bas — Wikipédia">
              <a:extLst>
                <a:ext uri="{FF2B5EF4-FFF2-40B4-BE49-F238E27FC236}">
                  <a16:creationId xmlns:a16="http://schemas.microsoft.com/office/drawing/2014/main" id="{CD36744A-A7CE-4A5B-86E6-68234B773F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9" name="Picture 2 - 2" descr="Drapeau du Luxembourg">
              <a:extLst>
                <a:ext uri="{FF2B5EF4-FFF2-40B4-BE49-F238E27FC236}">
                  <a16:creationId xmlns:a16="http://schemas.microsoft.com/office/drawing/2014/main" id="{6B740799-7F96-4B10-8447-85F2882864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 name="ZoneTexte 19">
              <a:extLst>
                <a:ext uri="{FF2B5EF4-FFF2-40B4-BE49-F238E27FC236}">
                  <a16:creationId xmlns:a16="http://schemas.microsoft.com/office/drawing/2014/main" id="{9DF082B9-0FBC-45B9-922B-2AF9904D2EC6}"/>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sp>
        <p:nvSpPr>
          <p:cNvPr id="36" name="Rectangle 35">
            <a:extLst>
              <a:ext uri="{FF2B5EF4-FFF2-40B4-BE49-F238E27FC236}">
                <a16:creationId xmlns:a16="http://schemas.microsoft.com/office/drawing/2014/main" id="{C6D0C044-C513-49E0-A4D4-0DCFA7C746D8}"/>
              </a:ext>
            </a:extLst>
          </p:cNvPr>
          <p:cNvSpPr/>
          <p:nvPr/>
        </p:nvSpPr>
        <p:spPr bwMode="auto">
          <a:xfrm>
            <a:off x="668395" y="1109847"/>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billings”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37" name="Rectangle 36">
            <a:extLst>
              <a:ext uri="{FF2B5EF4-FFF2-40B4-BE49-F238E27FC236}">
                <a16:creationId xmlns:a16="http://schemas.microsoft.com/office/drawing/2014/main" id="{E5D214DF-5BB0-4D42-AB95-F5A04B871783}"/>
              </a:ext>
            </a:extLst>
          </p:cNvPr>
          <p:cNvSpPr/>
          <p:nvPr/>
        </p:nvSpPr>
        <p:spPr bwMode="auto">
          <a:xfrm>
            <a:off x="3394685" y="4717986"/>
            <a:ext cx="6174854" cy="160177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Flagship products churn analysis shows across both geographies: </a:t>
            </a:r>
          </a:p>
          <a:p>
            <a:pPr marL="628650" lvl="1" indent="-171450">
              <a:spcBef>
                <a:spcPts val="600"/>
              </a:spcBef>
              <a:buClr>
                <a:schemeClr val="tx1"/>
              </a:buClr>
              <a:buFont typeface="Wingdings" panose="05000000000000000000" pitchFamily="2" charset="2"/>
              <a:buChar char="§"/>
            </a:pPr>
            <a:r>
              <a:rPr lang="en-GB" sz="1000">
                <a:solidFill>
                  <a:schemeClr val="tx2"/>
                </a:solidFill>
                <a:latin typeface="Trebuchet MS" pitchFamily="34" charset="0"/>
              </a:rPr>
              <a:t>Efficient onboarding </a:t>
            </a:r>
            <a:r>
              <a:rPr lang="en-GB" sz="1000">
                <a:latin typeface="Trebuchet MS" pitchFamily="34" charset="0"/>
              </a:rPr>
              <a:t>of new clients entailing positive LFL</a:t>
            </a:r>
          </a:p>
          <a:p>
            <a:pPr marL="628650" lvl="1" indent="-171450">
              <a:spcBef>
                <a:spcPts val="600"/>
              </a:spcBef>
              <a:buClr>
                <a:schemeClr val="tx1"/>
              </a:buClr>
              <a:buFont typeface="Wingdings" panose="05000000000000000000" pitchFamily="2" charset="2"/>
              <a:buChar char="§"/>
            </a:pPr>
            <a:r>
              <a:rPr lang="en-GB" sz="1000">
                <a:latin typeface="Trebuchet MS" pitchFamily="34" charset="0"/>
              </a:rPr>
              <a:t>A </a:t>
            </a:r>
            <a:r>
              <a:rPr lang="en-GB" sz="1000">
                <a:solidFill>
                  <a:schemeClr val="tx2"/>
                </a:solidFill>
                <a:latin typeface="Trebuchet MS" panose="020B0603020202020204" pitchFamily="34" charset="0"/>
              </a:rPr>
              <a:t>very low churn rate </a:t>
            </a:r>
            <a:r>
              <a:rPr lang="en-GB" sz="1000">
                <a:latin typeface="Trebuchet MS" panose="020B0603020202020204" pitchFamily="34" charset="0"/>
              </a:rPr>
              <a:t>demonstrating </a:t>
            </a:r>
            <a:r>
              <a:rPr lang="en-GB" sz="1000">
                <a:solidFill>
                  <a:schemeClr val="tx2"/>
                </a:solidFill>
                <a:latin typeface="Trebuchet MS" panose="020B0603020202020204" pitchFamily="34" charset="0"/>
              </a:rPr>
              <a:t>client satisfaction</a:t>
            </a:r>
          </a:p>
          <a:p>
            <a:pPr marL="628650" lvl="1" indent="-171450">
              <a:spcBef>
                <a:spcPts val="600"/>
              </a:spcBef>
              <a:buClr>
                <a:schemeClr val="tx1"/>
              </a:buClr>
              <a:buFont typeface="Wingdings" panose="05000000000000000000" pitchFamily="2" charset="2"/>
              <a:buChar char="§"/>
            </a:pPr>
            <a:r>
              <a:rPr lang="en-GB" sz="1000">
                <a:solidFill>
                  <a:schemeClr val="tx2"/>
                </a:solidFill>
                <a:latin typeface="Trebuchet MS" panose="020B0603020202020204" pitchFamily="34" charset="0"/>
              </a:rPr>
              <a:t>High new logo onboarding </a:t>
            </a:r>
            <a:r>
              <a:rPr lang="en-GB" sz="1000">
                <a:latin typeface="Trebuchet MS" panose="020B0603020202020204" pitchFamily="34" charset="0"/>
              </a:rPr>
              <a:t>highlighting the </a:t>
            </a:r>
            <a:r>
              <a:rPr lang="en-GB" sz="1000">
                <a:solidFill>
                  <a:schemeClr val="tx2"/>
                </a:solidFill>
                <a:latin typeface="Trebuchet MS" panose="020B0603020202020204" pitchFamily="34" charset="0"/>
              </a:rPr>
              <a:t>attractivity of these flagship </a:t>
            </a:r>
            <a:r>
              <a:rPr lang="en-GB" sz="1000">
                <a:latin typeface="Trebuchet MS" panose="020B0603020202020204" pitchFamily="34" charset="0"/>
              </a:rPr>
              <a:t>products</a:t>
            </a:r>
          </a:p>
          <a:p>
            <a:pPr marL="628650" lvl="1" indent="-171450">
              <a:spcBef>
                <a:spcPts val="600"/>
              </a:spcBef>
              <a:buClr>
                <a:schemeClr val="tx1"/>
              </a:buClr>
              <a:buFont typeface="Wingdings" panose="05000000000000000000" pitchFamily="2" charset="2"/>
              <a:buChar char="§"/>
            </a:pPr>
            <a:r>
              <a:rPr lang="en-GB" sz="1000">
                <a:latin typeface="Trebuchet MS" panose="020B0603020202020204" pitchFamily="34" charset="0"/>
              </a:rPr>
              <a:t>A good </a:t>
            </a:r>
            <a:r>
              <a:rPr lang="en-GB" sz="1000">
                <a:solidFill>
                  <a:schemeClr val="tx2"/>
                </a:solidFill>
                <a:latin typeface="Trebuchet MS" panose="020B0603020202020204" pitchFamily="34" charset="0"/>
              </a:rPr>
              <a:t>anticipation</a:t>
            </a:r>
            <a:r>
              <a:rPr lang="en-GB" sz="1000">
                <a:latin typeface="Trebuchet MS" panose="020B0603020202020204" pitchFamily="34" charset="0"/>
              </a:rPr>
              <a:t> of the </a:t>
            </a:r>
            <a:r>
              <a:rPr lang="en-GB" sz="1000">
                <a:solidFill>
                  <a:schemeClr val="tx2"/>
                </a:solidFill>
                <a:latin typeface="Trebuchet MS" panose="020B0603020202020204" pitchFamily="34" charset="0"/>
              </a:rPr>
              <a:t>market</a:t>
            </a:r>
            <a:r>
              <a:rPr lang="en-GB" sz="1000">
                <a:latin typeface="Trebuchet MS" panose="020B0603020202020204" pitchFamily="34" charset="0"/>
              </a:rPr>
              <a:t> </a:t>
            </a:r>
            <a:r>
              <a:rPr lang="en-GB" sz="1000">
                <a:solidFill>
                  <a:schemeClr val="tx2"/>
                </a:solidFill>
                <a:latin typeface="Trebuchet MS" panose="020B0603020202020204" pitchFamily="34" charset="0"/>
              </a:rPr>
              <a:t>needs</a:t>
            </a:r>
            <a:r>
              <a:rPr lang="en-GB" sz="1000">
                <a:latin typeface="Trebuchet MS" panose="020B0603020202020204" pitchFamily="34" charset="0"/>
              </a:rPr>
              <a:t> leading to an </a:t>
            </a:r>
            <a:r>
              <a:rPr lang="en-GB" sz="1000">
                <a:solidFill>
                  <a:schemeClr val="tx2"/>
                </a:solidFill>
                <a:latin typeface="Trebuchet MS" panose="020B0603020202020204" pitchFamily="34" charset="0"/>
              </a:rPr>
              <a:t>excellent</a:t>
            </a:r>
            <a:r>
              <a:rPr lang="en-GB" sz="1000">
                <a:latin typeface="Trebuchet MS" panose="020B0603020202020204" pitchFamily="34" charset="0"/>
              </a:rPr>
              <a:t> </a:t>
            </a:r>
            <a:r>
              <a:rPr lang="en-GB" sz="1000">
                <a:solidFill>
                  <a:schemeClr val="tx2"/>
                </a:solidFill>
                <a:latin typeface="Trebuchet MS" panose="020B0603020202020204" pitchFamily="34" charset="0"/>
              </a:rPr>
              <a:t>ROI</a:t>
            </a:r>
            <a:r>
              <a:rPr lang="en-GB" sz="1000">
                <a:latin typeface="Trebuchet MS" panose="020B0603020202020204" pitchFamily="34" charset="0"/>
              </a:rPr>
              <a:t> of the </a:t>
            </a:r>
            <a:r>
              <a:rPr lang="en-GB" sz="1000">
                <a:solidFill>
                  <a:schemeClr val="tx2"/>
                </a:solidFill>
                <a:latin typeface="Trebuchet MS" panose="020B0603020202020204" pitchFamily="34" charset="0"/>
              </a:rPr>
              <a:t>product</a:t>
            </a:r>
            <a:r>
              <a:rPr lang="en-GB" sz="1000">
                <a:latin typeface="Trebuchet MS" panose="020B0603020202020204" pitchFamily="34" charset="0"/>
              </a:rPr>
              <a:t> </a:t>
            </a:r>
            <a:r>
              <a:rPr lang="en-GB" sz="1000">
                <a:solidFill>
                  <a:schemeClr val="tx2"/>
                </a:solidFill>
                <a:latin typeface="Trebuchet MS" panose="020B0603020202020204" pitchFamily="34" charset="0"/>
              </a:rPr>
              <a:t>development</a:t>
            </a:r>
          </a:p>
        </p:txBody>
      </p:sp>
      <p:grpSp>
        <p:nvGrpSpPr>
          <p:cNvPr id="38" name="Group 4">
            <a:extLst>
              <a:ext uri="{FF2B5EF4-FFF2-40B4-BE49-F238E27FC236}">
                <a16:creationId xmlns:a16="http://schemas.microsoft.com/office/drawing/2014/main" id="{E474D062-D50B-43B5-91E6-4629751E58DB}"/>
              </a:ext>
            </a:extLst>
          </p:cNvPr>
          <p:cNvGrpSpPr>
            <a:grpSpLocks noChangeAspect="1"/>
          </p:cNvGrpSpPr>
          <p:nvPr/>
        </p:nvGrpSpPr>
        <p:grpSpPr bwMode="auto">
          <a:xfrm>
            <a:off x="5610082" y="4757081"/>
            <a:ext cx="226868" cy="184867"/>
            <a:chOff x="788" y="869"/>
            <a:chExt cx="740" cy="603"/>
          </a:xfrm>
          <a:solidFill>
            <a:schemeClr val="tx1"/>
          </a:solidFill>
        </p:grpSpPr>
        <p:sp>
          <p:nvSpPr>
            <p:cNvPr id="39" name="Freeform 5">
              <a:extLst>
                <a:ext uri="{FF2B5EF4-FFF2-40B4-BE49-F238E27FC236}">
                  <a16:creationId xmlns:a16="http://schemas.microsoft.com/office/drawing/2014/main" id="{C711ACD2-E1D7-471A-BD6F-06F66B61825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F7393A55-EDFE-4791-85BD-DD342D21C488}"/>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7">
              <a:extLst>
                <a:ext uri="{FF2B5EF4-FFF2-40B4-BE49-F238E27FC236}">
                  <a16:creationId xmlns:a16="http://schemas.microsoft.com/office/drawing/2014/main" id="{4370470E-EB26-46C1-95E3-3D1056864D35}"/>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8">
              <a:extLst>
                <a:ext uri="{FF2B5EF4-FFF2-40B4-BE49-F238E27FC236}">
                  <a16:creationId xmlns:a16="http://schemas.microsoft.com/office/drawing/2014/main" id="{CF2F5287-D7A2-469B-99CC-E42EDDF55AE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3" name="Bulle narrative : rectangle 3">
            <a:extLst>
              <a:ext uri="{FF2B5EF4-FFF2-40B4-BE49-F238E27FC236}">
                <a16:creationId xmlns:a16="http://schemas.microsoft.com/office/drawing/2014/main" id="{5FACF560-96C8-4030-95BB-E3729BFF0E35}"/>
              </a:ext>
            </a:extLst>
          </p:cNvPr>
          <p:cNvSpPr/>
          <p:nvPr/>
        </p:nvSpPr>
        <p:spPr bwMode="auto">
          <a:xfrm>
            <a:off x="336461" y="4717986"/>
            <a:ext cx="2949664" cy="1603577"/>
          </a:xfrm>
          <a:prstGeom prst="rect">
            <a:avLst/>
          </a:prstGeom>
          <a:solidFill>
            <a:schemeClr val="bg1"/>
          </a:solidFill>
          <a:ln w="9525" cap="flat" cmpd="sng" algn="ctr">
            <a:solidFill>
              <a:schemeClr val="tx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1200"/>
              </a:spcAft>
              <a:buClrTx/>
              <a:buSzTx/>
              <a:buFontTx/>
              <a:buNone/>
              <a:tabLst/>
            </a:pPr>
            <a:r>
              <a:rPr kumimoji="0" lang="en-GB" sz="1000" b="0" i="0" u="none" strike="noStrike" cap="none" normalizeH="0" baseline="0">
                <a:ln>
                  <a:noFill/>
                </a:ln>
                <a:effectLst/>
                <a:latin typeface="Trebuchet MS" panose="020B0603020202020204" pitchFamily="34" charset="0"/>
              </a:rPr>
              <a:t>Readin</a:t>
            </a:r>
            <a:r>
              <a:rPr lang="en-GB" sz="1000">
                <a:latin typeface="Trebuchet MS" panose="020B0603020202020204" pitchFamily="34" charset="0"/>
              </a:rPr>
              <a:t>g insights</a:t>
            </a:r>
            <a:endParaRPr kumimoji="0" lang="en-GB" sz="1000" b="0" i="0" u="none" strike="noStrike" cap="none" normalizeH="0" baseline="0">
              <a:ln>
                <a:noFill/>
              </a:ln>
              <a:solidFill>
                <a:schemeClr val="bg1">
                  <a:lumMod val="65000"/>
                </a:schemeClr>
              </a:solidFill>
              <a:effectLst/>
              <a:latin typeface="Trebuchet MS" panose="020B0603020202020204" pitchFamily="34" charset="0"/>
            </a:endParaRPr>
          </a:p>
          <a:p>
            <a:pPr marL="171450" marR="0" indent="-171450" defTabSz="914400" rtl="0" eaLnBrk="1" fontAlgn="base" latinLnBrk="0" hangingPunct="1">
              <a:lnSpc>
                <a:spcPct val="100000"/>
              </a:lnSpc>
              <a:spcBef>
                <a:spcPct val="0"/>
              </a:spcBef>
              <a:spcAft>
                <a:spcPts val="600"/>
              </a:spcAft>
              <a:buClrTx/>
              <a:buSzTx/>
              <a:buFont typeface="Arial" panose="020B0604020202020204" pitchFamily="34" charset="0"/>
              <a:buChar char="•"/>
              <a:tabLst/>
            </a:pPr>
            <a:r>
              <a:rPr kumimoji="0" lang="en-GB" sz="1000" b="0" i="0" u="none" strike="noStrike" cap="none" normalizeH="0" baseline="0">
                <a:ln>
                  <a:noFill/>
                </a:ln>
                <a:effectLst/>
                <a:latin typeface="Trebuchet MS" panose="020B0603020202020204" pitchFamily="34" charset="0"/>
              </a:rPr>
              <a:t>This waterfall show</a:t>
            </a:r>
            <a:r>
              <a:rPr lang="en-GB" sz="1000">
                <a:latin typeface="Trebuchet MS" panose="020B0603020202020204" pitchFamily="34" charset="0"/>
              </a:rPr>
              <a:t>s the sales evolution of “flagship products”: </a:t>
            </a:r>
          </a:p>
          <a:p>
            <a:pPr marL="628650" lvl="1" indent="-171450">
              <a:spcAft>
                <a:spcPts val="600"/>
              </a:spcAft>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API and connectors </a:t>
            </a:r>
            <a:r>
              <a:rPr kumimoji="0" lang="en-GB" sz="1000" b="0" i="0" u="none" strike="noStrike" cap="none" normalizeH="0" baseline="0">
                <a:ln>
                  <a:noFill/>
                </a:ln>
                <a:effectLst/>
                <a:latin typeface="Trebuchet MS" panose="020B0603020202020204" pitchFamily="34" charset="0"/>
              </a:rPr>
              <a:t>i.e. Direct +, </a:t>
            </a:r>
            <a:r>
              <a:rPr kumimoji="0" lang="en-GB" sz="1000" b="0" i="0" u="none" strike="noStrike" cap="none" normalizeH="0" baseline="0" err="1">
                <a:ln>
                  <a:noFill/>
                </a:ln>
                <a:effectLst/>
                <a:latin typeface="Trebuchet MS" panose="020B0603020202020204" pitchFamily="34" charset="0"/>
              </a:rPr>
              <a:t>Dataxess</a:t>
            </a:r>
            <a:r>
              <a:rPr lang="en-GB" sz="1000">
                <a:latin typeface="Trebuchet MS" panose="020B0603020202020204" pitchFamily="34" charset="0"/>
              </a:rPr>
              <a:t>, Business Add-On</a:t>
            </a:r>
          </a:p>
          <a:p>
            <a:pPr marL="628650" lvl="1" indent="-171450">
              <a:spcAft>
                <a:spcPts val="600"/>
              </a:spcAft>
              <a:buClr>
                <a:schemeClr val="tx1"/>
              </a:buClr>
              <a:buFont typeface="Wingdings" panose="05000000000000000000" pitchFamily="2" charset="2"/>
              <a:buChar char="§"/>
            </a:pPr>
            <a:r>
              <a:rPr kumimoji="0" lang="en-GB" sz="1000" b="0" i="0" u="none" strike="noStrike" cap="none" normalizeH="0" baseline="0">
                <a:ln>
                  <a:noFill/>
                </a:ln>
                <a:solidFill>
                  <a:schemeClr val="tx2"/>
                </a:solidFill>
                <a:effectLst/>
                <a:latin typeface="Trebuchet MS" panose="020B0603020202020204" pitchFamily="34" charset="0"/>
              </a:rPr>
              <a:t>Modern products </a:t>
            </a:r>
            <a:r>
              <a:rPr kumimoji="0" lang="en-GB" sz="1000" b="0" i="0" u="none" strike="noStrike" cap="none" normalizeH="0" baseline="0">
                <a:ln>
                  <a:noFill/>
                </a:ln>
                <a:effectLst/>
                <a:latin typeface="Trebuchet MS" panose="020B0603020202020204" pitchFamily="34" charset="0"/>
              </a:rPr>
              <a:t>i.e. </a:t>
            </a:r>
            <a:r>
              <a:rPr kumimoji="0" lang="en-GB" sz="1000" b="0" i="0" u="none" strike="noStrike" cap="none" normalizeH="0" baseline="0" err="1">
                <a:ln>
                  <a:noFill/>
                </a:ln>
                <a:effectLst/>
                <a:latin typeface="Trebuchet MS" panose="020B0603020202020204" pitchFamily="34" charset="0"/>
              </a:rPr>
              <a:t>indueD</a:t>
            </a:r>
            <a:r>
              <a:rPr lang="en-GB" sz="1000">
                <a:latin typeface="Trebuchet MS" panose="020B0603020202020204" pitchFamily="34" charset="0"/>
              </a:rPr>
              <a:t> and Onboard</a:t>
            </a:r>
            <a:endParaRPr kumimoji="0" lang="en-GB" sz="1000" b="0" i="0" u="none" strike="noStrike" cap="none" normalizeH="0" baseline="0">
              <a:ln>
                <a:noFill/>
              </a:ln>
              <a:effectLst/>
              <a:latin typeface="Trebuchet MS" panose="020B0603020202020204" pitchFamily="34" charset="0"/>
            </a:endParaRPr>
          </a:p>
        </p:txBody>
      </p:sp>
      <p:pic>
        <p:nvPicPr>
          <p:cNvPr id="44" name="Graphic 194" descr="Lights On">
            <a:extLst>
              <a:ext uri="{FF2B5EF4-FFF2-40B4-BE49-F238E27FC236}">
                <a16:creationId xmlns:a16="http://schemas.microsoft.com/office/drawing/2014/main" id="{739D2113-D64E-4AAF-B9AD-7EA20EE69A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355" y="4765951"/>
            <a:ext cx="209742" cy="209742"/>
          </a:xfrm>
          <a:prstGeom prst="rect">
            <a:avLst/>
          </a:prstGeom>
        </p:spPr>
      </p:pic>
      <p:sp>
        <p:nvSpPr>
          <p:cNvPr id="45" name="Rectangle 44">
            <a:extLst>
              <a:ext uri="{FF2B5EF4-FFF2-40B4-BE49-F238E27FC236}">
                <a16:creationId xmlns:a16="http://schemas.microsoft.com/office/drawing/2014/main" id="{626547E8-A4DC-4C4C-AE0D-FD68B53B6D3C}"/>
              </a:ext>
            </a:extLst>
          </p:cNvPr>
          <p:cNvSpPr/>
          <p:nvPr/>
        </p:nvSpPr>
        <p:spPr bwMode="auto">
          <a:xfrm>
            <a:off x="6708513"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p:sp>
        <p:nvSpPr>
          <p:cNvPr id="46" name="Rectangle 45">
            <a:extLst>
              <a:ext uri="{FF2B5EF4-FFF2-40B4-BE49-F238E27FC236}">
                <a16:creationId xmlns:a16="http://schemas.microsoft.com/office/drawing/2014/main" id="{040F7C19-B6E5-4504-BF40-FD6794D2C55D}"/>
              </a:ext>
            </a:extLst>
          </p:cNvPr>
          <p:cNvSpPr/>
          <p:nvPr/>
        </p:nvSpPr>
        <p:spPr bwMode="auto">
          <a:xfrm>
            <a:off x="6150695" y="1109847"/>
            <a:ext cx="3732588"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Waterfall of A</a:t>
            </a:r>
            <a:r>
              <a:rPr kumimoji="0" lang="en-GB" sz="1000" b="1" i="1" u="none" strike="noStrike" kern="1200" cap="none" spc="0" normalizeH="0" baseline="0" noProof="0" err="1">
                <a:ln>
                  <a:noFill/>
                </a:ln>
                <a:effectLst/>
                <a:uLnTx/>
                <a:uFillTx/>
                <a:latin typeface="Trebuchet MS" panose="020B0603020202020204" pitchFamily="34" charset="0"/>
              </a:rPr>
              <a:t>ltares</a:t>
            </a:r>
            <a:r>
              <a:rPr lang="en-GB" sz="1000" b="1" i="1">
                <a:latin typeface="Trebuchet MS" panose="020B0603020202020204" pitchFamily="34" charset="0"/>
              </a:rPr>
              <a:t>’ “flagship products’ booking” in Benelux,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47" name="Rectangle 46">
            <a:extLst>
              <a:ext uri="{FF2B5EF4-FFF2-40B4-BE49-F238E27FC236}">
                <a16:creationId xmlns:a16="http://schemas.microsoft.com/office/drawing/2014/main" id="{D245AD39-DD79-483A-ABB8-AB4C219FDFB3}"/>
              </a:ext>
            </a:extLst>
          </p:cNvPr>
          <p:cNvSpPr/>
          <p:nvPr/>
        </p:nvSpPr>
        <p:spPr bwMode="auto">
          <a:xfrm>
            <a:off x="6708512" y="2779885"/>
            <a:ext cx="1962727" cy="244800"/>
          </a:xfrm>
          <a:prstGeom prst="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200">
                <a:latin typeface="Trebuchet MS" panose="020B0603020202020204" pitchFamily="34" charset="0"/>
              </a:rPr>
              <a:t>Benelux</a:t>
            </a:r>
            <a:endParaRPr kumimoji="0" lang="en-GB" sz="1200" b="0" i="0" u="none" strike="noStrike" cap="none" normalizeH="0" baseline="0">
              <a:ln>
                <a:noFill/>
              </a:ln>
              <a:solidFill>
                <a:schemeClr val="tx1"/>
              </a:solidFill>
              <a:effectLst/>
              <a:latin typeface="Trebuchet MS" panose="020B0603020202020204" pitchFamily="34" charset="0"/>
            </a:endParaRPr>
          </a:p>
        </p:txBody>
      </p:sp>
      <mc:AlternateContent xmlns:mc="http://schemas.openxmlformats.org/markup-compatibility/2006" xmlns:cx1="http://schemas.microsoft.com/office/drawing/2015/9/8/chartex">
        <mc:Choice Requires="cx1">
          <p:graphicFrame>
            <p:nvGraphicFramePr>
              <p:cNvPr id="26" name="Chart 25">
                <a:extLst>
                  <a:ext uri="{FF2B5EF4-FFF2-40B4-BE49-F238E27FC236}">
                    <a16:creationId xmlns:a16="http://schemas.microsoft.com/office/drawing/2014/main" id="{5BFB3E50-F2A9-4F5F-A5BC-D00511F09D28}"/>
                  </a:ext>
                </a:extLst>
              </p:cNvPr>
              <p:cNvGraphicFramePr/>
              <p:nvPr>
                <p:extLst>
                  <p:ext uri="{D42A27DB-BD31-4B8C-83A1-F6EECF244321}">
                    <p14:modId xmlns:p14="http://schemas.microsoft.com/office/powerpoint/2010/main" val="1367361579"/>
                  </p:ext>
                </p:extLst>
              </p:nvPr>
            </p:nvGraphicFramePr>
            <p:xfrm>
              <a:off x="397963" y="1447910"/>
              <a:ext cx="4023035" cy="3095725"/>
            </p:xfrm>
            <a:graphic>
              <a:graphicData uri="http://schemas.microsoft.com/office/drawing/2014/chartex">
                <cx:chart xmlns:cx="http://schemas.microsoft.com/office/drawing/2014/chartex" xmlns:r="http://schemas.openxmlformats.org/officeDocument/2006/relationships" r:id="rId18"/>
              </a:graphicData>
            </a:graphic>
          </p:graphicFrame>
        </mc:Choice>
        <mc:Fallback xmlns="">
          <p:pic>
            <p:nvPicPr>
              <p:cNvPr id="26" name="Chart 25">
                <a:extLst>
                  <a:ext uri="{FF2B5EF4-FFF2-40B4-BE49-F238E27FC236}">
                    <a16:creationId xmlns:a16="http://schemas.microsoft.com/office/drawing/2014/main" id="{5BFB3E50-F2A9-4F5F-A5BC-D00511F09D28}"/>
                  </a:ext>
                </a:extLst>
              </p:cNvPr>
              <p:cNvPicPr>
                <a:picLocks noGrp="1" noRot="1" noChangeAspect="1" noMove="1" noResize="1" noEditPoints="1" noAdjustHandles="1" noChangeArrowheads="1" noChangeShapeType="1"/>
              </p:cNvPicPr>
              <p:nvPr/>
            </p:nvPicPr>
            <p:blipFill>
              <a:blip r:embed="rId20"/>
              <a:stretch>
                <a:fillRect/>
              </a:stretch>
            </p:blipFill>
            <p:spPr>
              <a:xfrm>
                <a:off x="397963" y="1447910"/>
                <a:ext cx="4023035" cy="309572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Chart 48">
                <a:extLst>
                  <a:ext uri="{FF2B5EF4-FFF2-40B4-BE49-F238E27FC236}">
                    <a16:creationId xmlns:a16="http://schemas.microsoft.com/office/drawing/2014/main" id="{8440CECB-6BFF-4F9C-B59B-39F413B5FEDC}"/>
                  </a:ext>
                </a:extLst>
              </p:cNvPr>
              <p:cNvGraphicFramePr/>
              <p:nvPr>
                <p:extLst>
                  <p:ext uri="{D42A27DB-BD31-4B8C-83A1-F6EECF244321}">
                    <p14:modId xmlns:p14="http://schemas.microsoft.com/office/powerpoint/2010/main" val="3337614483"/>
                  </p:ext>
                </p:extLst>
              </p:nvPr>
            </p:nvGraphicFramePr>
            <p:xfrm>
              <a:off x="5424858" y="1447910"/>
              <a:ext cx="4083180" cy="3095725"/>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49" name="Chart 48">
                <a:extLst>
                  <a:ext uri="{FF2B5EF4-FFF2-40B4-BE49-F238E27FC236}">
                    <a16:creationId xmlns:a16="http://schemas.microsoft.com/office/drawing/2014/main" id="{8440CECB-6BFF-4F9C-B59B-39F413B5FEDC}"/>
                  </a:ext>
                </a:extLst>
              </p:cNvPr>
              <p:cNvPicPr>
                <a:picLocks noGrp="1" noRot="1" noChangeAspect="1" noMove="1" noResize="1" noEditPoints="1" noAdjustHandles="1" noChangeArrowheads="1" noChangeShapeType="1"/>
              </p:cNvPicPr>
              <p:nvPr/>
            </p:nvPicPr>
            <p:blipFill>
              <a:blip r:embed="rId22"/>
              <a:stretch>
                <a:fillRect/>
              </a:stretch>
            </p:blipFill>
            <p:spPr>
              <a:xfrm>
                <a:off x="5424858" y="1447910"/>
                <a:ext cx="4083180" cy="3095725"/>
              </a:xfrm>
              <a:prstGeom prst="rect">
                <a:avLst/>
              </a:prstGeom>
            </p:spPr>
          </p:pic>
        </mc:Fallback>
      </mc:AlternateContent>
      <p:cxnSp>
        <p:nvCxnSpPr>
          <p:cNvPr id="50" name="Straight Arrow Connector 49">
            <a:extLst>
              <a:ext uri="{FF2B5EF4-FFF2-40B4-BE49-F238E27FC236}">
                <a16:creationId xmlns:a16="http://schemas.microsoft.com/office/drawing/2014/main" id="{61CED53F-BE3C-4783-8E17-F9F7EEE066B8}"/>
              </a:ext>
            </a:extLst>
          </p:cNvPr>
          <p:cNvCxnSpPr>
            <a:cxnSpLocks/>
          </p:cNvCxnSpPr>
          <p:nvPr/>
        </p:nvCxnSpPr>
        <p:spPr bwMode="auto">
          <a:xfrm flipV="1">
            <a:off x="594429" y="1457857"/>
            <a:ext cx="3322269" cy="10954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1" name="TextBox 32">
            <a:extLst>
              <a:ext uri="{FF2B5EF4-FFF2-40B4-BE49-F238E27FC236}">
                <a16:creationId xmlns:a16="http://schemas.microsoft.com/office/drawing/2014/main" id="{A439F385-262C-43CC-8B5B-103F4E00F629}"/>
              </a:ext>
            </a:extLst>
          </p:cNvPr>
          <p:cNvSpPr txBox="1"/>
          <p:nvPr/>
        </p:nvSpPr>
        <p:spPr>
          <a:xfrm>
            <a:off x="1672671" y="1687952"/>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17-20</a:t>
            </a:r>
            <a:r>
              <a:rPr lang="en-GB" sz="1050" b="1" i="1">
                <a:latin typeface="Trebuchet MS" panose="020B0603020202020204" pitchFamily="34" charset="0"/>
              </a:rPr>
              <a:t>: 39%</a:t>
            </a:r>
          </a:p>
        </p:txBody>
      </p:sp>
      <p:cxnSp>
        <p:nvCxnSpPr>
          <p:cNvPr id="52" name="Straight Arrow Connector 51">
            <a:extLst>
              <a:ext uri="{FF2B5EF4-FFF2-40B4-BE49-F238E27FC236}">
                <a16:creationId xmlns:a16="http://schemas.microsoft.com/office/drawing/2014/main" id="{92B0C8C7-6848-462F-9701-53E719E9A6C2}"/>
              </a:ext>
            </a:extLst>
          </p:cNvPr>
          <p:cNvCxnSpPr>
            <a:cxnSpLocks/>
          </p:cNvCxnSpPr>
          <p:nvPr/>
        </p:nvCxnSpPr>
        <p:spPr bwMode="auto">
          <a:xfrm flipV="1">
            <a:off x="5836950" y="1627514"/>
            <a:ext cx="2951767" cy="8404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Box 32">
            <a:extLst>
              <a:ext uri="{FF2B5EF4-FFF2-40B4-BE49-F238E27FC236}">
                <a16:creationId xmlns:a16="http://schemas.microsoft.com/office/drawing/2014/main" id="{E9060B89-6A07-4ABE-9FF9-DC527628D151}"/>
              </a:ext>
            </a:extLst>
          </p:cNvPr>
          <p:cNvSpPr txBox="1"/>
          <p:nvPr/>
        </p:nvSpPr>
        <p:spPr>
          <a:xfrm>
            <a:off x="6568316" y="1755436"/>
            <a:ext cx="144567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00" b="1" i="1">
                <a:latin typeface="Trebuchet MS" panose="020B0603020202020204" pitchFamily="34" charset="0"/>
              </a:rPr>
              <a:t>CAGR</a:t>
            </a:r>
            <a:r>
              <a:rPr lang="en-GB" sz="1000" b="1" i="1" baseline="-25000">
                <a:latin typeface="Trebuchet MS" panose="020B0603020202020204" pitchFamily="34" charset="0"/>
              </a:rPr>
              <a:t>17-20</a:t>
            </a:r>
            <a:r>
              <a:rPr lang="en-GB" sz="1050" b="1" i="1">
                <a:latin typeface="Trebuchet MS" panose="020B0603020202020204" pitchFamily="34" charset="0"/>
              </a:rPr>
              <a:t>: 53%</a:t>
            </a:r>
          </a:p>
        </p:txBody>
      </p:sp>
      <p:pic>
        <p:nvPicPr>
          <p:cNvPr id="48" name="Picture 2" descr="5 ft x 3 ft 150 x 90 cm-DRAPEAU BELGE Belgique 100% Polyester ...">
            <a:extLst>
              <a:ext uri="{FF2B5EF4-FFF2-40B4-BE49-F238E27FC236}">
                <a16:creationId xmlns:a16="http://schemas.microsoft.com/office/drawing/2014/main" id="{96E38DE7-CB6C-4BAE-9F7C-7D6F1656A0E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695660" y="1223852"/>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6F520380-1422-4297-9BF8-326BA101B0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9337" y="122385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602357A3-51E6-4244-989E-AC9AA2C276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01983" y="1223852"/>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6" name="Picture 2" descr="Drapeau France">
            <a:extLst>
              <a:ext uri="{FF2B5EF4-FFF2-40B4-BE49-F238E27FC236}">
                <a16:creationId xmlns:a16="http://schemas.microsoft.com/office/drawing/2014/main" id="{724244C0-26CA-4041-A521-5DFD2D1E79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34583" y="1223852"/>
            <a:ext cx="180002" cy="108000"/>
          </a:xfrm>
          <a:prstGeom prst="rect">
            <a:avLst/>
          </a:prstGeom>
          <a:solidFill>
            <a:schemeClr val="bg1"/>
          </a:solidFill>
          <a:ln w="9525" cap="flat" cmpd="sng" algn="ctr">
            <a:noFill/>
            <a:prstDash val="solid"/>
            <a:round/>
            <a:headEnd type="none" w="med" len="med"/>
            <a:tailEnd type="none" w="med" len="med"/>
          </a:ln>
          <a:effectLst/>
        </p:spPr>
      </p:pic>
    </p:spTree>
    <p:extLst>
      <p:ext uri="{BB962C8B-B14F-4D97-AF65-F5344CB8AC3E}">
        <p14:creationId xmlns:p14="http://schemas.microsoft.com/office/powerpoint/2010/main" val="29640556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A4A28441-8E74-4B17-9EDF-27355F320DC1}"/>
              </a:ext>
            </a:extLst>
          </p:cNvPr>
          <p:cNvGraphicFramePr>
            <a:graphicFrameLocks noChangeAspect="1"/>
          </p:cNvGraphicFramePr>
          <p:nvPr>
            <p:custDataLst>
              <p:tags r:id="rId1"/>
            </p:custDataLst>
            <p:extLst>
              <p:ext uri="{D42A27DB-BD31-4B8C-83A1-F6EECF244321}">
                <p14:modId xmlns:p14="http://schemas.microsoft.com/office/powerpoint/2010/main" val="39848791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622" imgH="623" progId="TCLayout.ActiveDocument.1">
                  <p:embed/>
                </p:oleObj>
              </mc:Choice>
              <mc:Fallback>
                <p:oleObj name="think-cell Slide" r:id="rId57" imgW="622" imgH="623" progId="TCLayout.ActiveDocument.1">
                  <p:embed/>
                  <p:pic>
                    <p:nvPicPr>
                      <p:cNvPr id="34" name="Object 33" hidden="1">
                        <a:extLst>
                          <a:ext uri="{FF2B5EF4-FFF2-40B4-BE49-F238E27FC236}">
                            <a16:creationId xmlns:a16="http://schemas.microsoft.com/office/drawing/2014/main" id="{A4A28441-8E74-4B17-9EDF-27355F320DC1}"/>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0C8C644C-31C7-4A94-9DBE-BC2D5E5EA03F}"/>
              </a:ext>
            </a:extLst>
          </p:cNvPr>
          <p:cNvSpPr>
            <a:spLocks noGrp="1"/>
          </p:cNvSpPr>
          <p:nvPr>
            <p:ph type="title"/>
          </p:nvPr>
        </p:nvSpPr>
        <p:spPr>
          <a:xfrm>
            <a:off x="447960" y="147600"/>
            <a:ext cx="7969714" cy="684000"/>
          </a:xfrm>
        </p:spPr>
        <p:txBody>
          <a:bodyPr vert="horz"/>
          <a:lstStyle/>
          <a:p>
            <a:r>
              <a:rPr lang="en-GB"/>
              <a:t>The </a:t>
            </a:r>
            <a:r>
              <a:rPr lang="en-GB">
                <a:solidFill>
                  <a:schemeClr val="tx2"/>
                </a:solidFill>
              </a:rPr>
              <a:t>pipeline creation </a:t>
            </a:r>
            <a:r>
              <a:rPr lang="en-GB"/>
              <a:t>has been showing a </a:t>
            </a:r>
            <a:r>
              <a:rPr lang="en-GB">
                <a:solidFill>
                  <a:schemeClr val="tx2"/>
                </a:solidFill>
              </a:rPr>
              <a:t>positive growth of all </a:t>
            </a:r>
            <a:r>
              <a:rPr lang="en-GB" err="1">
                <a:solidFill>
                  <a:schemeClr val="tx2"/>
                </a:solidFill>
              </a:rPr>
              <a:t>LoB</a:t>
            </a:r>
            <a:r>
              <a:rPr lang="en-GB">
                <a:solidFill>
                  <a:schemeClr val="tx2"/>
                </a:solidFill>
              </a:rPr>
              <a:t> </a:t>
            </a:r>
            <a:r>
              <a:rPr lang="en-GB"/>
              <a:t>since the second half of 2020 after the impact of the first lockdown period</a:t>
            </a:r>
          </a:p>
        </p:txBody>
      </p:sp>
      <p:sp>
        <p:nvSpPr>
          <p:cNvPr id="3" name="Espace réservé du texte 2">
            <a:extLst>
              <a:ext uri="{FF2B5EF4-FFF2-40B4-BE49-F238E27FC236}">
                <a16:creationId xmlns:a16="http://schemas.microsoft.com/office/drawing/2014/main" id="{CA92852A-3D6E-4A81-BBE6-303156A5B84A}"/>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sp>
        <p:nvSpPr>
          <p:cNvPr id="5" name="Freeform 9">
            <a:extLst>
              <a:ext uri="{FF2B5EF4-FFF2-40B4-BE49-F238E27FC236}">
                <a16:creationId xmlns:a16="http://schemas.microsoft.com/office/drawing/2014/main" id="{C1BE3B01-B465-4FC4-9103-5C1DFF8ABA04}"/>
              </a:ext>
            </a:extLst>
          </p:cNvPr>
          <p:cNvSpPr>
            <a:spLocks noChangeAspect="1" noEditPoints="1"/>
          </p:cNvSpPr>
          <p:nvPr/>
        </p:nvSpPr>
        <p:spPr bwMode="auto">
          <a:xfrm>
            <a:off x="117883" y="251964"/>
            <a:ext cx="348950" cy="365696"/>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6" name="Groupe 5">
            <a:extLst>
              <a:ext uri="{FF2B5EF4-FFF2-40B4-BE49-F238E27FC236}">
                <a16:creationId xmlns:a16="http://schemas.microsoft.com/office/drawing/2014/main" id="{24AC77D5-DBB7-46A3-860A-0F09701FB783}"/>
              </a:ext>
            </a:extLst>
          </p:cNvPr>
          <p:cNvGrpSpPr/>
          <p:nvPr/>
        </p:nvGrpSpPr>
        <p:grpSpPr>
          <a:xfrm>
            <a:off x="8448150" y="-11528"/>
            <a:ext cx="1435548" cy="588143"/>
            <a:chOff x="8448150" y="-11528"/>
            <a:chExt cx="1435548" cy="588143"/>
          </a:xfrm>
        </p:grpSpPr>
        <p:sp>
          <p:nvSpPr>
            <p:cNvPr id="7" name="Rectangle : coins arrondis 199">
              <a:extLst>
                <a:ext uri="{FF2B5EF4-FFF2-40B4-BE49-F238E27FC236}">
                  <a16:creationId xmlns:a16="http://schemas.microsoft.com/office/drawing/2014/main" id="{6EF0F77B-C99E-470C-8E81-4CFA1BB7E52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 name="Rectangle : coins arrondis 200">
              <a:extLst>
                <a:ext uri="{FF2B5EF4-FFF2-40B4-BE49-F238E27FC236}">
                  <a16:creationId xmlns:a16="http://schemas.microsoft.com/office/drawing/2014/main" id="{ACEA74D0-F277-449A-A7F8-3906967A669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 name="Rectangle : coins arrondis 201">
              <a:extLst>
                <a:ext uri="{FF2B5EF4-FFF2-40B4-BE49-F238E27FC236}">
                  <a16:creationId xmlns:a16="http://schemas.microsoft.com/office/drawing/2014/main" id="{2003F75C-C2B5-4427-AE57-A0FDBD1D15D4}"/>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 name="ZoneTexte 18">
              <a:extLst>
                <a:ext uri="{FF2B5EF4-FFF2-40B4-BE49-F238E27FC236}">
                  <a16:creationId xmlns:a16="http://schemas.microsoft.com/office/drawing/2014/main" id="{D1D41F6F-E61A-4CA1-BCCA-1C78B587670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 name="Graphique 128" descr="Jauge">
              <a:extLst>
                <a:ext uri="{FF2B5EF4-FFF2-40B4-BE49-F238E27FC236}">
                  <a16:creationId xmlns:a16="http://schemas.microsoft.com/office/drawing/2014/main" id="{FDB46222-915E-4D41-8649-8252B49F4C4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553764" y="187516"/>
              <a:ext cx="234953" cy="218224"/>
            </a:xfrm>
            <a:prstGeom prst="rect">
              <a:avLst/>
            </a:prstGeom>
            <a:effectLst/>
          </p:spPr>
        </p:pic>
        <p:pic>
          <p:nvPicPr>
            <p:cNvPr id="12" name="Graphique 90" descr="Poignée de main">
              <a:extLst>
                <a:ext uri="{FF2B5EF4-FFF2-40B4-BE49-F238E27FC236}">
                  <a16:creationId xmlns:a16="http://schemas.microsoft.com/office/drawing/2014/main" id="{16E44DDB-0DBE-4A07-9DEC-2C632A7A572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960868" y="152880"/>
              <a:ext cx="256313" cy="287496"/>
            </a:xfrm>
            <a:prstGeom prst="rect">
              <a:avLst/>
            </a:prstGeom>
            <a:effectLst/>
          </p:spPr>
        </p:pic>
        <p:pic>
          <p:nvPicPr>
            <p:cNvPr id="13" name="Graphique 74" descr="Mégaphone">
              <a:extLst>
                <a:ext uri="{FF2B5EF4-FFF2-40B4-BE49-F238E27FC236}">
                  <a16:creationId xmlns:a16="http://schemas.microsoft.com/office/drawing/2014/main" id="{DAB961E5-9B7D-4D57-9E05-3131DDC2A72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89331" y="181519"/>
              <a:ext cx="233011" cy="216420"/>
            </a:xfrm>
            <a:prstGeom prst="rect">
              <a:avLst/>
            </a:prstGeom>
            <a:effectLst/>
          </p:spPr>
        </p:pic>
        <p:pic>
          <p:nvPicPr>
            <p:cNvPr id="14" name="Picture 2" descr="Drapeau France">
              <a:extLst>
                <a:ext uri="{FF2B5EF4-FFF2-40B4-BE49-F238E27FC236}">
                  <a16:creationId xmlns:a16="http://schemas.microsoft.com/office/drawing/2014/main" id="{AD2AAC18-F844-4496-8CF4-15B236A92E43}"/>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 name="Picture 2" descr="5 ft x 3 ft 150 x 90 cm-DRAPEAU BELGE Belgique 100% Polyester ...">
              <a:extLst>
                <a:ext uri="{FF2B5EF4-FFF2-40B4-BE49-F238E27FC236}">
                  <a16:creationId xmlns:a16="http://schemas.microsoft.com/office/drawing/2014/main" id="{8F90D60B-AA92-47EF-BFC1-A0F45DD7CC5B}"/>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6" name="Picture 2 - 1" descr="Drapeau des Pays-Bas — Wikipédia">
              <a:extLst>
                <a:ext uri="{FF2B5EF4-FFF2-40B4-BE49-F238E27FC236}">
                  <a16:creationId xmlns:a16="http://schemas.microsoft.com/office/drawing/2014/main" id="{B5CB3549-05EE-4EA6-9A5C-5DA130761580}"/>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 name="Picture 2 - 2" descr="Drapeau du Luxembourg">
              <a:extLst>
                <a:ext uri="{FF2B5EF4-FFF2-40B4-BE49-F238E27FC236}">
                  <a16:creationId xmlns:a16="http://schemas.microsoft.com/office/drawing/2014/main" id="{2ADC77B0-06DC-481F-9DC8-F034DA6C1226}"/>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 name="ZoneTexte 17">
              <a:extLst>
                <a:ext uri="{FF2B5EF4-FFF2-40B4-BE49-F238E27FC236}">
                  <a16:creationId xmlns:a16="http://schemas.microsoft.com/office/drawing/2014/main" id="{B7D05D59-E3E8-45EC-AA52-A1E3FF80AA6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Commercial push</a:t>
              </a:r>
            </a:p>
          </p:txBody>
        </p:sp>
      </p:grpSp>
      <p:sp>
        <p:nvSpPr>
          <p:cNvPr id="19" name="Rectangle 18">
            <a:extLst>
              <a:ext uri="{FF2B5EF4-FFF2-40B4-BE49-F238E27FC236}">
                <a16:creationId xmlns:a16="http://schemas.microsoft.com/office/drawing/2014/main" id="{216176D6-1939-486C-9082-E46F260BDF61}"/>
              </a:ext>
            </a:extLst>
          </p:cNvPr>
          <p:cNvSpPr/>
          <p:nvPr/>
        </p:nvSpPr>
        <p:spPr bwMode="auto">
          <a:xfrm>
            <a:off x="336461" y="1090063"/>
            <a:ext cx="9233077" cy="39787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0" name="Rectangle 19">
            <a:extLst>
              <a:ext uri="{FF2B5EF4-FFF2-40B4-BE49-F238E27FC236}">
                <a16:creationId xmlns:a16="http://schemas.microsoft.com/office/drawing/2014/main" id="{2E5F096F-ED89-4C78-ACD2-B13DD2C98CCD}"/>
              </a:ext>
            </a:extLst>
          </p:cNvPr>
          <p:cNvSpPr/>
          <p:nvPr/>
        </p:nvSpPr>
        <p:spPr bwMode="auto">
          <a:xfrm>
            <a:off x="668395" y="1139439"/>
            <a:ext cx="4284605"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Created pipeline by line of business in France, in €m</a:t>
            </a:r>
            <a:endParaRPr kumimoji="0" lang="en-GB" sz="1000" b="1" i="1" u="none" strike="noStrike" kern="1200" cap="none" spc="0" normalizeH="0" baseline="0" noProof="0">
              <a:ln>
                <a:noFill/>
              </a:ln>
              <a:effectLst/>
              <a:uLnTx/>
              <a:uFillTx/>
              <a:latin typeface="Trebuchet MS" panose="020B0603020202020204" pitchFamily="34" charset="0"/>
            </a:endParaRPr>
          </a:p>
        </p:txBody>
      </p:sp>
      <p:sp>
        <p:nvSpPr>
          <p:cNvPr id="21" name="Rectangle 20">
            <a:extLst>
              <a:ext uri="{FF2B5EF4-FFF2-40B4-BE49-F238E27FC236}">
                <a16:creationId xmlns:a16="http://schemas.microsoft.com/office/drawing/2014/main" id="{A705BDE0-4920-4AF8-B8F4-FC30653B777B}"/>
              </a:ext>
            </a:extLst>
          </p:cNvPr>
          <p:cNvSpPr/>
          <p:nvPr/>
        </p:nvSpPr>
        <p:spPr bwMode="auto">
          <a:xfrm>
            <a:off x="336461" y="5272020"/>
            <a:ext cx="9233078" cy="104774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Decrease in created pipeline from May to August 2020 was mainly due to </a:t>
            </a:r>
            <a:r>
              <a:rPr lang="en-GB" sz="1000">
                <a:solidFill>
                  <a:schemeClr val="tx2"/>
                </a:solidFill>
                <a:latin typeface="Trebuchet MS" pitchFamily="34" charset="0"/>
              </a:rPr>
              <a:t>global economic conditions</a:t>
            </a:r>
          </a:p>
          <a:p>
            <a:pPr marL="171450" indent="-171450">
              <a:spcBef>
                <a:spcPts val="600"/>
              </a:spcBef>
              <a:buClr>
                <a:schemeClr val="tx1"/>
              </a:buClr>
              <a:buFont typeface="Arial" panose="020B0604020202020204" pitchFamily="34" charset="0"/>
              <a:buChar char="•"/>
            </a:pPr>
            <a:r>
              <a:rPr lang="en-GB" sz="1000">
                <a:latin typeface="Trebuchet MS" pitchFamily="34" charset="0"/>
              </a:rPr>
              <a:t>Global created pipeline started to </a:t>
            </a:r>
            <a:r>
              <a:rPr lang="en-GB" sz="1000">
                <a:solidFill>
                  <a:schemeClr val="tx2"/>
                </a:solidFill>
                <a:latin typeface="Trebuchet MS" pitchFamily="34" charset="0"/>
              </a:rPr>
              <a:t>bounce back in August 2020</a:t>
            </a:r>
            <a:r>
              <a:rPr lang="en-GB" sz="1000">
                <a:latin typeface="Trebuchet MS" pitchFamily="34" charset="0"/>
              </a:rPr>
              <a:t>, at the </a:t>
            </a:r>
            <a:r>
              <a:rPr lang="en-GB" sz="1000">
                <a:solidFill>
                  <a:schemeClr val="tx2"/>
                </a:solidFill>
                <a:latin typeface="Trebuchet MS" pitchFamily="34" charset="0"/>
              </a:rPr>
              <a:t>end of the lockdown</a:t>
            </a:r>
          </a:p>
        </p:txBody>
      </p:sp>
      <p:grpSp>
        <p:nvGrpSpPr>
          <p:cNvPr id="22" name="Group 4">
            <a:extLst>
              <a:ext uri="{FF2B5EF4-FFF2-40B4-BE49-F238E27FC236}">
                <a16:creationId xmlns:a16="http://schemas.microsoft.com/office/drawing/2014/main" id="{1475DB4D-A296-4D59-BED2-972A762D2427}"/>
              </a:ext>
            </a:extLst>
          </p:cNvPr>
          <p:cNvGrpSpPr>
            <a:grpSpLocks noChangeAspect="1"/>
          </p:cNvGrpSpPr>
          <p:nvPr/>
        </p:nvGrpSpPr>
        <p:grpSpPr bwMode="auto">
          <a:xfrm>
            <a:off x="4268932" y="5280425"/>
            <a:ext cx="226868" cy="184867"/>
            <a:chOff x="788" y="869"/>
            <a:chExt cx="740" cy="603"/>
          </a:xfrm>
          <a:solidFill>
            <a:schemeClr val="tx1"/>
          </a:solidFill>
        </p:grpSpPr>
        <p:sp>
          <p:nvSpPr>
            <p:cNvPr id="23" name="Freeform 5">
              <a:extLst>
                <a:ext uri="{FF2B5EF4-FFF2-40B4-BE49-F238E27FC236}">
                  <a16:creationId xmlns:a16="http://schemas.microsoft.com/office/drawing/2014/main" id="{8877F09F-4D76-4AC3-AF95-568FCFF077B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6">
              <a:extLst>
                <a:ext uri="{FF2B5EF4-FFF2-40B4-BE49-F238E27FC236}">
                  <a16:creationId xmlns:a16="http://schemas.microsoft.com/office/drawing/2014/main" id="{B91095D3-EE3D-414B-9DDB-E74FEBC7293D}"/>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7">
              <a:extLst>
                <a:ext uri="{FF2B5EF4-FFF2-40B4-BE49-F238E27FC236}">
                  <a16:creationId xmlns:a16="http://schemas.microsoft.com/office/drawing/2014/main" id="{60645665-02E0-446E-BA9D-CD943E11A53B}"/>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8">
              <a:extLst>
                <a:ext uri="{FF2B5EF4-FFF2-40B4-BE49-F238E27FC236}">
                  <a16:creationId xmlns:a16="http://schemas.microsoft.com/office/drawing/2014/main" id="{F7E47E9F-1306-48C1-ADC2-C02E6ACFA641}"/>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9" name="Rectangle 28">
            <a:extLst>
              <a:ext uri="{FF2B5EF4-FFF2-40B4-BE49-F238E27FC236}">
                <a16:creationId xmlns:a16="http://schemas.microsoft.com/office/drawing/2014/main" id="{50421E13-4178-4BE7-83F1-896E70A98368}"/>
              </a:ext>
            </a:extLst>
          </p:cNvPr>
          <p:cNvSpPr/>
          <p:nvPr/>
        </p:nvSpPr>
        <p:spPr bwMode="auto">
          <a:xfrm>
            <a:off x="6150695" y="1139439"/>
            <a:ext cx="3732588" cy="282649"/>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Created pipeline by line of business in Benelux, in €m</a:t>
            </a:r>
            <a:endParaRPr kumimoji="0" lang="en-GB" sz="1000" b="1" i="1" u="none" strike="noStrike" kern="1200" cap="none" spc="0" normalizeH="0" baseline="0" noProof="0">
              <a:ln>
                <a:noFill/>
              </a:ln>
              <a:effectLst/>
              <a:uLnTx/>
              <a:uFillTx/>
              <a:latin typeface="Trebuchet MS" panose="020B0603020202020204" pitchFamily="34" charset="0"/>
            </a:endParaRPr>
          </a:p>
        </p:txBody>
      </p:sp>
      <p:pic>
        <p:nvPicPr>
          <p:cNvPr id="30" name="Picture 2" descr="5 ft x 3 ft 150 x 90 cm-DRAPEAU BELGE Belgique 100% Polyester ...">
            <a:extLst>
              <a:ext uri="{FF2B5EF4-FFF2-40B4-BE49-F238E27FC236}">
                <a16:creationId xmlns:a16="http://schemas.microsoft.com/office/drawing/2014/main" id="{137BD65B-C708-4C7E-9E93-78ADE669003E}"/>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l="3973"/>
          <a:stretch/>
        </p:blipFill>
        <p:spPr bwMode="auto">
          <a:xfrm>
            <a:off x="5695660" y="1226763"/>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1" name="Picture 2 - 1" descr="Drapeau des Pays-Bas — Wikipédia">
            <a:extLst>
              <a:ext uri="{FF2B5EF4-FFF2-40B4-BE49-F238E27FC236}">
                <a16:creationId xmlns:a16="http://schemas.microsoft.com/office/drawing/2014/main" id="{C49994CE-AC8E-4037-AE03-BECA78F21BB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5489337" y="1226763"/>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2" name="Picture 2 - 2" descr="Drapeau du Luxembourg">
            <a:extLst>
              <a:ext uri="{FF2B5EF4-FFF2-40B4-BE49-F238E27FC236}">
                <a16:creationId xmlns:a16="http://schemas.microsoft.com/office/drawing/2014/main" id="{61ADB7C0-C6BF-4F95-91BC-A575281C06BB}"/>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5901983" y="122676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33" name="Picture 2" descr="Drapeau France">
            <a:extLst>
              <a:ext uri="{FF2B5EF4-FFF2-40B4-BE49-F238E27FC236}">
                <a16:creationId xmlns:a16="http://schemas.microsoft.com/office/drawing/2014/main" id="{8970BC00-6993-4AF4-89B5-7E1B5BBDAF94}"/>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t="17006" b="16757"/>
          <a:stretch/>
        </p:blipFill>
        <p:spPr bwMode="auto">
          <a:xfrm>
            <a:off x="434583" y="1226763"/>
            <a:ext cx="180002" cy="108000"/>
          </a:xfrm>
          <a:prstGeom prst="rect">
            <a:avLst/>
          </a:prstGeom>
          <a:solidFill>
            <a:schemeClr val="bg1"/>
          </a:solidFill>
          <a:ln w="9525" cap="flat" cmpd="sng" algn="ctr">
            <a:noFill/>
            <a:prstDash val="solid"/>
            <a:round/>
            <a:headEnd type="none" w="med" len="med"/>
            <a:tailEnd type="none" w="med" len="med"/>
          </a:ln>
          <a:effectLst/>
        </p:spPr>
      </p:pic>
      <p:graphicFrame>
        <p:nvGraphicFramePr>
          <p:cNvPr id="92" name="Chart 91">
            <a:extLst>
              <a:ext uri="{FF2B5EF4-FFF2-40B4-BE49-F238E27FC236}">
                <a16:creationId xmlns:a16="http://schemas.microsoft.com/office/drawing/2014/main" id="{41D09D38-1337-4583-956E-63F80053AF72}"/>
              </a:ext>
            </a:extLst>
          </p:cNvPr>
          <p:cNvGraphicFramePr/>
          <p:nvPr>
            <p:custDataLst>
              <p:tags r:id="rId2"/>
            </p:custDataLst>
            <p:extLst>
              <p:ext uri="{D42A27DB-BD31-4B8C-83A1-F6EECF244321}">
                <p14:modId xmlns:p14="http://schemas.microsoft.com/office/powerpoint/2010/main" val="3158665842"/>
              </p:ext>
            </p:extLst>
          </p:nvPr>
        </p:nvGraphicFramePr>
        <p:xfrm>
          <a:off x="781050" y="1444625"/>
          <a:ext cx="3722688" cy="2752725"/>
        </p:xfrm>
        <a:graphic>
          <a:graphicData uri="http://schemas.openxmlformats.org/drawingml/2006/chart">
            <c:chart xmlns:c="http://schemas.openxmlformats.org/drawingml/2006/chart" xmlns:r="http://schemas.openxmlformats.org/officeDocument/2006/relationships" r:id="rId69"/>
          </a:graphicData>
        </a:graphic>
      </p:graphicFrame>
      <p:sp>
        <p:nvSpPr>
          <p:cNvPr id="89" name="Espace réservé du texte 2">
            <a:extLst>
              <a:ext uri="{FF2B5EF4-FFF2-40B4-BE49-F238E27FC236}">
                <a16:creationId xmlns:a16="http://schemas.microsoft.com/office/drawing/2014/main" id="{9C8E8A8A-8280-4CCE-A070-77F30608505B}"/>
              </a:ext>
            </a:extLst>
          </p:cNvPr>
          <p:cNvSpPr>
            <a:spLocks noGrp="1"/>
          </p:cNvSpPr>
          <p:nvPr>
            <p:custDataLst>
              <p:tags r:id="rId3"/>
            </p:custDataLst>
          </p:nvPr>
        </p:nvSpPr>
        <p:spPr bwMode="gray">
          <a:xfrm>
            <a:off x="427038" y="1450975"/>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78C84B5-EA5F-417A-A5B9-F6C84516A2ED}" type="datetime'''''''''''''''''€''''''''''3''''''''''''''''''.5''m'''''''">
              <a:rPr lang="en-GB" altLang="en-US" sz="1000" smtClean="0">
                <a:latin typeface="+mn-lt"/>
              </a:rPr>
              <a:pPr marL="0" indent="0" algn="r">
                <a:spcBef>
                  <a:spcPct val="0"/>
                </a:spcBef>
                <a:buNone/>
              </a:pPr>
              <a:t>€3.5m</a:t>
            </a:fld>
            <a:endParaRPr lang="en-GB" sz="1000">
              <a:latin typeface="+mn-lt"/>
            </a:endParaRPr>
          </a:p>
        </p:txBody>
      </p:sp>
      <p:sp>
        <p:nvSpPr>
          <p:cNvPr id="87" name="Espace réservé du texte 2">
            <a:extLst>
              <a:ext uri="{FF2B5EF4-FFF2-40B4-BE49-F238E27FC236}">
                <a16:creationId xmlns:a16="http://schemas.microsoft.com/office/drawing/2014/main" id="{2D186194-6A22-421B-93B3-9697CD737708}"/>
              </a:ext>
            </a:extLst>
          </p:cNvPr>
          <p:cNvSpPr>
            <a:spLocks noGrp="1"/>
          </p:cNvSpPr>
          <p:nvPr>
            <p:custDataLst>
              <p:tags r:id="rId4"/>
            </p:custDataLst>
          </p:nvPr>
        </p:nvSpPr>
        <p:spPr bwMode="gray">
          <a:xfrm>
            <a:off x="427038" y="2190750"/>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04958EB-275E-4696-9455-E0BD7A8A3FAC}" type="datetime'''''''''''€''''''2''''''''''''''.''''5''''''''''''''''''m'''">
              <a:rPr lang="en-GB" altLang="en-US" sz="1000" smtClean="0">
                <a:latin typeface="+mn-lt"/>
              </a:rPr>
              <a:pPr marL="0" indent="0" algn="r">
                <a:spcBef>
                  <a:spcPct val="0"/>
                </a:spcBef>
                <a:buNone/>
              </a:pPr>
              <a:t>€2.5m</a:t>
            </a:fld>
            <a:endParaRPr lang="en-GB" sz="1000">
              <a:latin typeface="+mn-lt"/>
            </a:endParaRPr>
          </a:p>
        </p:txBody>
      </p:sp>
      <p:sp>
        <p:nvSpPr>
          <p:cNvPr id="83" name="Espace réservé du texte 2">
            <a:extLst>
              <a:ext uri="{FF2B5EF4-FFF2-40B4-BE49-F238E27FC236}">
                <a16:creationId xmlns:a16="http://schemas.microsoft.com/office/drawing/2014/main" id="{D2177D4E-825B-4E2D-AB38-59DF3A8D03BB}"/>
              </a:ext>
            </a:extLst>
          </p:cNvPr>
          <p:cNvSpPr>
            <a:spLocks noGrp="1"/>
          </p:cNvSpPr>
          <p:nvPr>
            <p:custDataLst>
              <p:tags r:id="rId5"/>
            </p:custDataLst>
          </p:nvPr>
        </p:nvSpPr>
        <p:spPr bwMode="gray">
          <a:xfrm>
            <a:off x="427038" y="3668713"/>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701B18A-2CA4-4B76-9061-72B4028F944D}" type="datetime'''''''''''€0''''''''.''''''5''''''''''''''''m'''''''''''''''">
              <a:rPr lang="en-GB" altLang="en-US" sz="1000" smtClean="0">
                <a:latin typeface="+mn-lt"/>
              </a:rPr>
              <a:pPr marL="0" indent="0" algn="r">
                <a:spcBef>
                  <a:spcPct val="0"/>
                </a:spcBef>
                <a:buNone/>
              </a:pPr>
              <a:t>€0.5m</a:t>
            </a:fld>
            <a:endParaRPr lang="en-GB" sz="1000">
              <a:latin typeface="+mn-lt"/>
            </a:endParaRPr>
          </a:p>
        </p:txBody>
      </p:sp>
      <p:sp>
        <p:nvSpPr>
          <p:cNvPr id="82" name="Espace réservé du texte 2">
            <a:extLst>
              <a:ext uri="{FF2B5EF4-FFF2-40B4-BE49-F238E27FC236}">
                <a16:creationId xmlns:a16="http://schemas.microsoft.com/office/drawing/2014/main" id="{515A21EF-13D0-4BEB-AAB7-8ADFB786FE72}"/>
              </a:ext>
            </a:extLst>
          </p:cNvPr>
          <p:cNvSpPr>
            <a:spLocks noGrp="1"/>
          </p:cNvSpPr>
          <p:nvPr>
            <p:custDataLst>
              <p:tags r:id="rId6"/>
            </p:custDataLst>
          </p:nvPr>
        </p:nvSpPr>
        <p:spPr bwMode="gray">
          <a:xfrm>
            <a:off x="427038" y="4038600"/>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71470A3-1BE8-4AE3-B0CB-589AFE89A8AD}" type="datetime'''''''''''€''''''0''''''''''''''''''''.''''''''0''''''m'''">
              <a:rPr lang="en-GB" altLang="en-US" sz="1000" smtClean="0">
                <a:latin typeface="+mn-lt"/>
              </a:rPr>
              <a:pPr marL="0" indent="0" algn="r">
                <a:spcBef>
                  <a:spcPct val="0"/>
                </a:spcBef>
                <a:buNone/>
              </a:pPr>
              <a:t>€0.0m</a:t>
            </a:fld>
            <a:endParaRPr lang="en-GB" sz="1000">
              <a:latin typeface="+mn-lt"/>
            </a:endParaRPr>
          </a:p>
        </p:txBody>
      </p:sp>
      <p:sp>
        <p:nvSpPr>
          <p:cNvPr id="84" name="Espace réservé du texte 2">
            <a:extLst>
              <a:ext uri="{FF2B5EF4-FFF2-40B4-BE49-F238E27FC236}">
                <a16:creationId xmlns:a16="http://schemas.microsoft.com/office/drawing/2014/main" id="{486271CA-8BB8-4AEE-BA3B-910AFBA45061}"/>
              </a:ext>
            </a:extLst>
          </p:cNvPr>
          <p:cNvSpPr>
            <a:spLocks noGrp="1"/>
          </p:cNvSpPr>
          <p:nvPr>
            <p:custDataLst>
              <p:tags r:id="rId7"/>
            </p:custDataLst>
          </p:nvPr>
        </p:nvSpPr>
        <p:spPr bwMode="gray">
          <a:xfrm>
            <a:off x="427038" y="3298825"/>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E2DE301-2FCB-41D3-B362-54AE858D3102}" type="datetime'€''''''''''''''''''1''''''''''''''.0''''m'''''''">
              <a:rPr lang="en-GB" altLang="en-US" sz="1000" smtClean="0">
                <a:latin typeface="+mn-lt"/>
              </a:rPr>
              <a:pPr marL="0" indent="0" algn="r">
                <a:spcBef>
                  <a:spcPct val="0"/>
                </a:spcBef>
                <a:buNone/>
              </a:pPr>
              <a:t>€1.0m</a:t>
            </a:fld>
            <a:endParaRPr lang="en-GB" sz="1000">
              <a:latin typeface="+mn-lt"/>
            </a:endParaRPr>
          </a:p>
        </p:txBody>
      </p:sp>
      <p:sp>
        <p:nvSpPr>
          <p:cNvPr id="85" name="Espace réservé du texte 2">
            <a:extLst>
              <a:ext uri="{FF2B5EF4-FFF2-40B4-BE49-F238E27FC236}">
                <a16:creationId xmlns:a16="http://schemas.microsoft.com/office/drawing/2014/main" id="{D76E9A40-249E-4230-843F-0E4EF16CBB17}"/>
              </a:ext>
            </a:extLst>
          </p:cNvPr>
          <p:cNvSpPr>
            <a:spLocks noGrp="1"/>
          </p:cNvSpPr>
          <p:nvPr>
            <p:custDataLst>
              <p:tags r:id="rId8"/>
            </p:custDataLst>
          </p:nvPr>
        </p:nvSpPr>
        <p:spPr bwMode="gray">
          <a:xfrm>
            <a:off x="427038" y="2928938"/>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38BC13A-7AFF-41AC-9EAA-5265D35F9A9E}" type="datetime'''''''''''''€1''''''''''.''''''''5''''m'''''''''''''''">
              <a:rPr lang="en-GB" altLang="en-US" sz="1000" smtClean="0">
                <a:latin typeface="+mn-lt"/>
              </a:rPr>
              <a:pPr marL="0" indent="0" algn="r">
                <a:spcBef>
                  <a:spcPct val="0"/>
                </a:spcBef>
                <a:buNone/>
              </a:pPr>
              <a:t>€1.5m</a:t>
            </a:fld>
            <a:endParaRPr lang="en-GB" sz="1000">
              <a:latin typeface="+mn-lt"/>
            </a:endParaRPr>
          </a:p>
        </p:txBody>
      </p:sp>
      <p:sp>
        <p:nvSpPr>
          <p:cNvPr id="86" name="Espace réservé du texte 2">
            <a:extLst>
              <a:ext uri="{FF2B5EF4-FFF2-40B4-BE49-F238E27FC236}">
                <a16:creationId xmlns:a16="http://schemas.microsoft.com/office/drawing/2014/main" id="{526C17CE-715A-44B9-B3C0-35DFCBB41795}"/>
              </a:ext>
            </a:extLst>
          </p:cNvPr>
          <p:cNvSpPr>
            <a:spLocks noGrp="1"/>
          </p:cNvSpPr>
          <p:nvPr>
            <p:custDataLst>
              <p:tags r:id="rId9"/>
            </p:custDataLst>
          </p:nvPr>
        </p:nvSpPr>
        <p:spPr bwMode="gray">
          <a:xfrm>
            <a:off x="427038" y="2560638"/>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699C6D1-9DF4-4C15-BB06-972CBA9B45CC}" type="datetime'''€''2''''''''''''''''''''''''''''''''.''''0''''''''''''m'">
              <a:rPr lang="en-GB" altLang="en-US" sz="1000" smtClean="0">
                <a:latin typeface="+mn-lt"/>
              </a:rPr>
              <a:pPr marL="0" indent="0" algn="r">
                <a:spcBef>
                  <a:spcPct val="0"/>
                </a:spcBef>
                <a:buNone/>
              </a:pPr>
              <a:t>€2.0m</a:t>
            </a:fld>
            <a:endParaRPr lang="en-GB" sz="1000">
              <a:latin typeface="+mn-lt"/>
            </a:endParaRPr>
          </a:p>
        </p:txBody>
      </p:sp>
      <p:sp>
        <p:nvSpPr>
          <p:cNvPr id="88" name="Espace réservé du texte 2">
            <a:extLst>
              <a:ext uri="{FF2B5EF4-FFF2-40B4-BE49-F238E27FC236}">
                <a16:creationId xmlns:a16="http://schemas.microsoft.com/office/drawing/2014/main" id="{D4E86065-8C35-4196-9CBF-5F3A3A79836C}"/>
              </a:ext>
            </a:extLst>
          </p:cNvPr>
          <p:cNvSpPr>
            <a:spLocks noGrp="1"/>
          </p:cNvSpPr>
          <p:nvPr>
            <p:custDataLst>
              <p:tags r:id="rId10"/>
            </p:custDataLst>
          </p:nvPr>
        </p:nvSpPr>
        <p:spPr bwMode="gray">
          <a:xfrm>
            <a:off x="427038" y="1820863"/>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EF8CEF4-FA01-4C33-8E7B-E58312618E47}" type="datetime'''''''''''''€''''''''''''''''''3''''''''.''0''''''''m'">
              <a:rPr lang="en-GB" altLang="en-US" sz="1000" smtClean="0">
                <a:latin typeface="+mn-lt"/>
              </a:rPr>
              <a:pPr marL="0" indent="0" algn="r">
                <a:spcBef>
                  <a:spcPct val="0"/>
                </a:spcBef>
                <a:buNone/>
              </a:pPr>
              <a:t>€3.0m</a:t>
            </a:fld>
            <a:endParaRPr lang="en-GB" sz="1000">
              <a:latin typeface="+mn-lt"/>
            </a:endParaRPr>
          </a:p>
        </p:txBody>
      </p:sp>
      <p:sp>
        <p:nvSpPr>
          <p:cNvPr id="46" name="Espace réservé du texte 2">
            <a:extLst>
              <a:ext uri="{FF2B5EF4-FFF2-40B4-BE49-F238E27FC236}">
                <a16:creationId xmlns:a16="http://schemas.microsoft.com/office/drawing/2014/main" id="{DF713689-8482-42CD-85F3-BBFFF2145D7C}"/>
              </a:ext>
            </a:extLst>
          </p:cNvPr>
          <p:cNvSpPr>
            <a:spLocks noGrp="1"/>
          </p:cNvSpPr>
          <p:nvPr>
            <p:custDataLst>
              <p:tags r:id="rId11"/>
            </p:custDataLst>
          </p:nvPr>
        </p:nvSpPr>
        <p:spPr bwMode="auto">
          <a:xfrm>
            <a:off x="2703513" y="4157663"/>
            <a:ext cx="152400" cy="44291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E7CC5B2-E0FF-45C2-9993-CEAC07B57DFF}" type="datetime'''''A''oû''''''t-2''0'''''">
              <a:rPr lang="en-GB" altLang="en-US" sz="1000" smtClean="0"/>
              <a:pPr marL="0" indent="0" algn="r">
                <a:spcBef>
                  <a:spcPct val="0"/>
                </a:spcBef>
                <a:buNone/>
              </a:pPr>
              <a:t>Août-20</a:t>
            </a:fld>
            <a:endParaRPr lang="en-GB" sz="1000">
              <a:latin typeface="+mn-lt"/>
            </a:endParaRPr>
          </a:p>
        </p:txBody>
      </p:sp>
      <p:sp>
        <p:nvSpPr>
          <p:cNvPr id="36" name="Espace réservé du texte 2">
            <a:extLst>
              <a:ext uri="{FF2B5EF4-FFF2-40B4-BE49-F238E27FC236}">
                <a16:creationId xmlns:a16="http://schemas.microsoft.com/office/drawing/2014/main" id="{FA7E54BE-3DC2-4628-B40E-3B82296DDC5C}"/>
              </a:ext>
            </a:extLst>
          </p:cNvPr>
          <p:cNvSpPr>
            <a:spLocks noGrp="1"/>
          </p:cNvSpPr>
          <p:nvPr>
            <p:custDataLst>
              <p:tags r:id="rId12"/>
            </p:custDataLst>
          </p:nvPr>
        </p:nvSpPr>
        <p:spPr bwMode="auto">
          <a:xfrm>
            <a:off x="787400" y="4157663"/>
            <a:ext cx="152400" cy="4841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83640C0-0138-4F1E-8CD0-2D37842EE359}" type="datetime'''''''''J''''a''''''''n''''''''v''''''.''''''''-''20'''''''">
              <a:rPr lang="en-GB" altLang="en-US" sz="1000" smtClean="0"/>
              <a:pPr marL="0" indent="0" algn="r">
                <a:spcBef>
                  <a:spcPct val="0"/>
                </a:spcBef>
                <a:buNone/>
              </a:pPr>
              <a:t>Janv.-20</a:t>
            </a:fld>
            <a:endParaRPr lang="en-GB" sz="1000">
              <a:latin typeface="+mn-lt"/>
            </a:endParaRPr>
          </a:p>
        </p:txBody>
      </p:sp>
      <p:sp>
        <p:nvSpPr>
          <p:cNvPr id="48" name="Espace réservé du texte 2">
            <a:extLst>
              <a:ext uri="{FF2B5EF4-FFF2-40B4-BE49-F238E27FC236}">
                <a16:creationId xmlns:a16="http://schemas.microsoft.com/office/drawing/2014/main" id="{76110929-0BFA-4E18-AEB2-7E9D63B255F5}"/>
              </a:ext>
            </a:extLst>
          </p:cNvPr>
          <p:cNvSpPr>
            <a:spLocks noGrp="1"/>
          </p:cNvSpPr>
          <p:nvPr>
            <p:custDataLst>
              <p:tags r:id="rId13"/>
            </p:custDataLst>
          </p:nvPr>
        </p:nvSpPr>
        <p:spPr bwMode="auto">
          <a:xfrm>
            <a:off x="3249613" y="4157663"/>
            <a:ext cx="152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1F0F9D14-BA60-48B7-BD0C-D04B51D2EBD8}" type="datetime'''''''''''O''''''''''''''ct.''''-''2''''0'''''''''">
              <a:rPr lang="en-GB" altLang="en-US" sz="1000" smtClean="0"/>
              <a:pPr marL="0" indent="0" algn="r">
                <a:spcBef>
                  <a:spcPct val="0"/>
                </a:spcBef>
                <a:buNone/>
              </a:pPr>
              <a:t>Oct.-20</a:t>
            </a:fld>
            <a:endParaRPr lang="en-GB" sz="1000">
              <a:latin typeface="+mn-lt"/>
            </a:endParaRPr>
          </a:p>
        </p:txBody>
      </p:sp>
      <p:sp>
        <p:nvSpPr>
          <p:cNvPr id="37" name="Espace réservé du texte 2">
            <a:extLst>
              <a:ext uri="{FF2B5EF4-FFF2-40B4-BE49-F238E27FC236}">
                <a16:creationId xmlns:a16="http://schemas.microsoft.com/office/drawing/2014/main" id="{FEE08D55-A661-4CEE-86E2-638704060D87}"/>
              </a:ext>
            </a:extLst>
          </p:cNvPr>
          <p:cNvSpPr>
            <a:spLocks noGrp="1"/>
          </p:cNvSpPr>
          <p:nvPr>
            <p:custDataLst>
              <p:tags r:id="rId14"/>
            </p:custDataLst>
          </p:nvPr>
        </p:nvSpPr>
        <p:spPr bwMode="auto">
          <a:xfrm>
            <a:off x="1060450" y="4157663"/>
            <a:ext cx="152400" cy="473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B6CD847-FEDA-4182-AE2D-9CC5742B2959}" type="datetime'F''''é''v''''''''r''''''.-''''''2''''0'''">
              <a:rPr lang="en-GB" altLang="en-US" sz="1000" smtClean="0"/>
              <a:pPr marL="0" indent="0" algn="r">
                <a:spcBef>
                  <a:spcPct val="0"/>
                </a:spcBef>
                <a:buNone/>
              </a:pPr>
              <a:t>Févr.-20</a:t>
            </a:fld>
            <a:endParaRPr lang="en-GB" sz="1000">
              <a:latin typeface="+mn-lt"/>
            </a:endParaRPr>
          </a:p>
        </p:txBody>
      </p:sp>
      <p:sp>
        <p:nvSpPr>
          <p:cNvPr id="38" name="Espace réservé du texte 2">
            <a:extLst>
              <a:ext uri="{FF2B5EF4-FFF2-40B4-BE49-F238E27FC236}">
                <a16:creationId xmlns:a16="http://schemas.microsoft.com/office/drawing/2014/main" id="{C18FFD5C-57F7-4F50-9E2A-D4D0470484B6}"/>
              </a:ext>
            </a:extLst>
          </p:cNvPr>
          <p:cNvSpPr>
            <a:spLocks noGrp="1"/>
          </p:cNvSpPr>
          <p:nvPr>
            <p:custDataLst>
              <p:tags r:id="rId15"/>
            </p:custDataLst>
          </p:nvPr>
        </p:nvSpPr>
        <p:spPr bwMode="auto">
          <a:xfrm>
            <a:off x="1335088"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8294C57-9672-4A24-9A30-C3AF267D9BD5}" type="datetime'M''''''''''''''a''''r''''''''s-''''''''''''2''''''''0'''">
              <a:rPr lang="en-GB" altLang="en-US" sz="1000" smtClean="0"/>
              <a:pPr marL="0" indent="0" algn="r">
                <a:spcBef>
                  <a:spcPct val="0"/>
                </a:spcBef>
                <a:buNone/>
              </a:pPr>
              <a:t>Mars-20</a:t>
            </a:fld>
            <a:endParaRPr lang="en-GB" sz="1000">
              <a:latin typeface="+mn-lt"/>
            </a:endParaRPr>
          </a:p>
        </p:txBody>
      </p:sp>
      <p:sp>
        <p:nvSpPr>
          <p:cNvPr id="42" name="Espace réservé du texte 2">
            <a:extLst>
              <a:ext uri="{FF2B5EF4-FFF2-40B4-BE49-F238E27FC236}">
                <a16:creationId xmlns:a16="http://schemas.microsoft.com/office/drawing/2014/main" id="{74FE7692-1B9A-4BB7-B691-E5538DEA03D8}"/>
              </a:ext>
            </a:extLst>
          </p:cNvPr>
          <p:cNvSpPr>
            <a:spLocks noGrp="1"/>
          </p:cNvSpPr>
          <p:nvPr>
            <p:custDataLst>
              <p:tags r:id="rId16"/>
            </p:custDataLst>
          </p:nvPr>
        </p:nvSpPr>
        <p:spPr bwMode="auto">
          <a:xfrm>
            <a:off x="1608138" y="4157663"/>
            <a:ext cx="152400" cy="4397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E8F0FEC-DA5A-4A13-9257-CA33EB1D056C}" type="datetime'''''''''''''''''A''''''''v''''''''''''ril''-''''2''0'''">
              <a:rPr lang="en-GB" altLang="en-US" sz="1000" smtClean="0"/>
              <a:pPr marL="0" indent="0" algn="r">
                <a:spcBef>
                  <a:spcPct val="0"/>
                </a:spcBef>
                <a:buNone/>
              </a:pPr>
              <a:t>Avril-20</a:t>
            </a:fld>
            <a:endParaRPr lang="en-GB" sz="1000">
              <a:latin typeface="+mn-lt"/>
            </a:endParaRPr>
          </a:p>
        </p:txBody>
      </p:sp>
      <p:sp>
        <p:nvSpPr>
          <p:cNvPr id="43" name="Espace réservé du texte 2">
            <a:extLst>
              <a:ext uri="{FF2B5EF4-FFF2-40B4-BE49-F238E27FC236}">
                <a16:creationId xmlns:a16="http://schemas.microsoft.com/office/drawing/2014/main" id="{2780679D-3B07-4EA3-BC33-7531414129A4}"/>
              </a:ext>
            </a:extLst>
          </p:cNvPr>
          <p:cNvSpPr>
            <a:spLocks noGrp="1"/>
          </p:cNvSpPr>
          <p:nvPr>
            <p:custDataLst>
              <p:tags r:id="rId17"/>
            </p:custDataLst>
          </p:nvPr>
        </p:nvSpPr>
        <p:spPr bwMode="auto">
          <a:xfrm>
            <a:off x="1882775" y="4157663"/>
            <a:ext cx="152400" cy="3730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2C7FBA7-9456-41B1-83F5-349481711BA7}" type="datetime'M''''''''''a''''''''''''''''''i-2''''''''''0'''''''''''">
              <a:rPr lang="en-GB" altLang="en-US" sz="1000" smtClean="0"/>
              <a:pPr marL="0" indent="0" algn="r">
                <a:spcBef>
                  <a:spcPct val="0"/>
                </a:spcBef>
                <a:buNone/>
              </a:pPr>
              <a:t>Mai-20</a:t>
            </a:fld>
            <a:endParaRPr lang="en-GB" sz="1000">
              <a:latin typeface="+mn-lt"/>
            </a:endParaRPr>
          </a:p>
        </p:txBody>
      </p:sp>
      <p:sp>
        <p:nvSpPr>
          <p:cNvPr id="44" name="Espace réservé du texte 2">
            <a:extLst>
              <a:ext uri="{FF2B5EF4-FFF2-40B4-BE49-F238E27FC236}">
                <a16:creationId xmlns:a16="http://schemas.microsoft.com/office/drawing/2014/main" id="{F3EE6E97-857A-4953-8F0A-DD1432EF3C2A}"/>
              </a:ext>
            </a:extLst>
          </p:cNvPr>
          <p:cNvSpPr>
            <a:spLocks noGrp="1"/>
          </p:cNvSpPr>
          <p:nvPr>
            <p:custDataLst>
              <p:tags r:id="rId18"/>
            </p:custDataLst>
          </p:nvPr>
        </p:nvSpPr>
        <p:spPr bwMode="auto">
          <a:xfrm>
            <a:off x="2155825" y="4157663"/>
            <a:ext cx="152400" cy="41592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BF1EDC4-C43C-4C4E-9890-F295C9BECBC0}" type="datetime'''''''''''''''J''''ui''''''''''n''''''''''''-''20'''''">
              <a:rPr lang="en-GB" altLang="en-US" sz="1000" smtClean="0"/>
              <a:pPr marL="0" indent="0" algn="r">
                <a:spcBef>
                  <a:spcPct val="0"/>
                </a:spcBef>
                <a:buNone/>
              </a:pPr>
              <a:t>Juin-20</a:t>
            </a:fld>
            <a:endParaRPr lang="en-GB" sz="1000">
              <a:latin typeface="+mn-lt"/>
            </a:endParaRPr>
          </a:p>
        </p:txBody>
      </p:sp>
      <p:sp>
        <p:nvSpPr>
          <p:cNvPr id="45" name="Espace réservé du texte 2">
            <a:extLst>
              <a:ext uri="{FF2B5EF4-FFF2-40B4-BE49-F238E27FC236}">
                <a16:creationId xmlns:a16="http://schemas.microsoft.com/office/drawing/2014/main" id="{E0B45A7B-23FD-4656-A6CD-32E1FA948A49}"/>
              </a:ext>
            </a:extLst>
          </p:cNvPr>
          <p:cNvSpPr>
            <a:spLocks noGrp="1"/>
          </p:cNvSpPr>
          <p:nvPr>
            <p:custDataLst>
              <p:tags r:id="rId19"/>
            </p:custDataLst>
          </p:nvPr>
        </p:nvSpPr>
        <p:spPr bwMode="auto">
          <a:xfrm>
            <a:off x="2428875" y="4157663"/>
            <a:ext cx="152400" cy="43021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FB93A73-31C8-4BBE-B38C-FD8928F374BA}" type="datetime'''''''''''J''''''''''''ui''''''l''''''.-''''''''''''''''2''0'">
              <a:rPr lang="en-GB" altLang="en-US" sz="1000" smtClean="0"/>
              <a:pPr marL="0" indent="0" algn="r">
                <a:spcBef>
                  <a:spcPct val="0"/>
                </a:spcBef>
                <a:buNone/>
              </a:pPr>
              <a:t>Juil.-20</a:t>
            </a:fld>
            <a:endParaRPr lang="en-GB" sz="1000">
              <a:latin typeface="+mn-lt"/>
            </a:endParaRPr>
          </a:p>
        </p:txBody>
      </p:sp>
      <p:sp>
        <p:nvSpPr>
          <p:cNvPr id="47" name="Espace réservé du texte 2">
            <a:extLst>
              <a:ext uri="{FF2B5EF4-FFF2-40B4-BE49-F238E27FC236}">
                <a16:creationId xmlns:a16="http://schemas.microsoft.com/office/drawing/2014/main" id="{2E720BC0-01AC-4B90-8C6D-C59C343367B6}"/>
              </a:ext>
            </a:extLst>
          </p:cNvPr>
          <p:cNvSpPr>
            <a:spLocks noGrp="1"/>
          </p:cNvSpPr>
          <p:nvPr>
            <p:custDataLst>
              <p:tags r:id="rId20"/>
            </p:custDataLst>
          </p:nvPr>
        </p:nvSpPr>
        <p:spPr bwMode="auto">
          <a:xfrm>
            <a:off x="2976563" y="4157663"/>
            <a:ext cx="152400" cy="4778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ED2D22B-97D1-43A0-B0FF-E3322A34C45F}" type="datetime'''''''''''Se''p''''''t.''-''2''''''''''''''''0'''''''">
              <a:rPr lang="en-GB" altLang="en-US" sz="1000" smtClean="0"/>
              <a:pPr marL="0" indent="0" algn="r">
                <a:spcBef>
                  <a:spcPct val="0"/>
                </a:spcBef>
                <a:buNone/>
              </a:pPr>
              <a:t>Sept.-20</a:t>
            </a:fld>
            <a:endParaRPr lang="en-GB" sz="1000">
              <a:latin typeface="+mn-lt"/>
            </a:endParaRPr>
          </a:p>
        </p:txBody>
      </p:sp>
      <p:sp>
        <p:nvSpPr>
          <p:cNvPr id="49" name="Espace réservé du texte 2">
            <a:extLst>
              <a:ext uri="{FF2B5EF4-FFF2-40B4-BE49-F238E27FC236}">
                <a16:creationId xmlns:a16="http://schemas.microsoft.com/office/drawing/2014/main" id="{F0F79B94-B4DA-40E1-94F7-4D5C6D6AEEC2}"/>
              </a:ext>
            </a:extLst>
          </p:cNvPr>
          <p:cNvSpPr>
            <a:spLocks noGrp="1"/>
          </p:cNvSpPr>
          <p:nvPr>
            <p:custDataLst>
              <p:tags r:id="rId21"/>
            </p:custDataLst>
          </p:nvPr>
        </p:nvSpPr>
        <p:spPr bwMode="auto">
          <a:xfrm>
            <a:off x="3524250"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A6F5789-9FD6-4508-9016-7AF40C6C30F1}" type="datetime'N''''''''o''''''''''''''''''''v''''''.''''''-''''''''''''20'''">
              <a:rPr lang="en-GB" altLang="en-US" sz="1000" smtClean="0"/>
              <a:pPr marL="0" indent="0" algn="r">
                <a:spcBef>
                  <a:spcPct val="0"/>
                </a:spcBef>
                <a:buNone/>
              </a:pPr>
              <a:t>Nov.-20</a:t>
            </a:fld>
            <a:endParaRPr lang="en-GB" sz="1000">
              <a:latin typeface="+mn-lt"/>
            </a:endParaRPr>
          </a:p>
        </p:txBody>
      </p:sp>
      <p:sp>
        <p:nvSpPr>
          <p:cNvPr id="50" name="Espace réservé du texte 2">
            <a:extLst>
              <a:ext uri="{FF2B5EF4-FFF2-40B4-BE49-F238E27FC236}">
                <a16:creationId xmlns:a16="http://schemas.microsoft.com/office/drawing/2014/main" id="{56CCB76D-DEAF-4362-B69F-463808DBE837}"/>
              </a:ext>
            </a:extLst>
          </p:cNvPr>
          <p:cNvSpPr>
            <a:spLocks noGrp="1"/>
          </p:cNvSpPr>
          <p:nvPr>
            <p:custDataLst>
              <p:tags r:id="rId22"/>
            </p:custDataLst>
          </p:nvPr>
        </p:nvSpPr>
        <p:spPr bwMode="auto">
          <a:xfrm>
            <a:off x="3797300"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02692BD-01D9-4F75-A155-11D3AD1CDE66}" type="datetime'D''''''''''''''''''é''''''''''''c''''''''''''.-''''''''20'''''">
              <a:rPr lang="en-GB" altLang="en-US" sz="1000" smtClean="0"/>
              <a:pPr marL="0" indent="0" algn="r">
                <a:spcBef>
                  <a:spcPct val="0"/>
                </a:spcBef>
                <a:buNone/>
              </a:pPr>
              <a:t>Déc.-20</a:t>
            </a:fld>
            <a:endParaRPr lang="en-GB" sz="1000">
              <a:latin typeface="+mn-lt"/>
            </a:endParaRPr>
          </a:p>
        </p:txBody>
      </p:sp>
      <p:sp>
        <p:nvSpPr>
          <p:cNvPr id="51" name="Espace réservé du texte 2">
            <a:extLst>
              <a:ext uri="{FF2B5EF4-FFF2-40B4-BE49-F238E27FC236}">
                <a16:creationId xmlns:a16="http://schemas.microsoft.com/office/drawing/2014/main" id="{C3848056-F542-4E97-85EE-CC6C8C0361C6}"/>
              </a:ext>
            </a:extLst>
          </p:cNvPr>
          <p:cNvSpPr>
            <a:spLocks noGrp="1"/>
          </p:cNvSpPr>
          <p:nvPr>
            <p:custDataLst>
              <p:tags r:id="rId23"/>
            </p:custDataLst>
          </p:nvPr>
        </p:nvSpPr>
        <p:spPr bwMode="auto">
          <a:xfrm>
            <a:off x="4071938" y="4157663"/>
            <a:ext cx="152400" cy="4841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1FA947D-03A8-45A7-A6DF-9CC65CDB5C0C}" type="datetime'J''''''''''''''a''''''''''''''''n''''''''''''''v''''''.''-21'">
              <a:rPr lang="en-GB" altLang="en-US" sz="1000" smtClean="0"/>
              <a:pPr marL="0" indent="0" algn="r">
                <a:spcBef>
                  <a:spcPct val="0"/>
                </a:spcBef>
                <a:buNone/>
              </a:pPr>
              <a:t>Janv.-21</a:t>
            </a:fld>
            <a:endParaRPr lang="en-GB" sz="1000">
              <a:latin typeface="+mn-lt"/>
            </a:endParaRPr>
          </a:p>
        </p:txBody>
      </p:sp>
      <p:sp>
        <p:nvSpPr>
          <p:cNvPr id="52" name="Espace réservé du texte 2">
            <a:extLst>
              <a:ext uri="{FF2B5EF4-FFF2-40B4-BE49-F238E27FC236}">
                <a16:creationId xmlns:a16="http://schemas.microsoft.com/office/drawing/2014/main" id="{1919C040-363D-4AA1-BC71-0EC6A1FDFB3E}"/>
              </a:ext>
            </a:extLst>
          </p:cNvPr>
          <p:cNvSpPr>
            <a:spLocks noGrp="1"/>
          </p:cNvSpPr>
          <p:nvPr>
            <p:custDataLst>
              <p:tags r:id="rId24"/>
            </p:custDataLst>
          </p:nvPr>
        </p:nvSpPr>
        <p:spPr bwMode="auto">
          <a:xfrm>
            <a:off x="4344988" y="4157663"/>
            <a:ext cx="152400" cy="473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D0511C8-30F5-481E-ACDE-A48818553A08}" type="datetime'''F''''''é''''''''''''''vr''''''.''''-''''''21'''''''''">
              <a:rPr lang="en-GB" altLang="en-US" sz="1000" smtClean="0"/>
              <a:pPr marL="0" indent="0" algn="r">
                <a:spcBef>
                  <a:spcPct val="0"/>
                </a:spcBef>
                <a:buNone/>
              </a:pPr>
              <a:t>Févr.-21</a:t>
            </a:fld>
            <a:endParaRPr lang="en-GB" sz="1000">
              <a:latin typeface="+mn-lt"/>
            </a:endParaRPr>
          </a:p>
        </p:txBody>
      </p:sp>
      <p:graphicFrame>
        <p:nvGraphicFramePr>
          <p:cNvPr id="93" name="Chart 92">
            <a:extLst>
              <a:ext uri="{FF2B5EF4-FFF2-40B4-BE49-F238E27FC236}">
                <a16:creationId xmlns:a16="http://schemas.microsoft.com/office/drawing/2014/main" id="{FA4DF935-E8AB-476C-A893-749491AAD919}"/>
              </a:ext>
            </a:extLst>
          </p:cNvPr>
          <p:cNvGraphicFramePr/>
          <p:nvPr>
            <p:custDataLst>
              <p:tags r:id="rId25"/>
            </p:custDataLst>
            <p:extLst>
              <p:ext uri="{D42A27DB-BD31-4B8C-83A1-F6EECF244321}">
                <p14:modId xmlns:p14="http://schemas.microsoft.com/office/powerpoint/2010/main" val="3379266644"/>
              </p:ext>
            </p:extLst>
          </p:nvPr>
        </p:nvGraphicFramePr>
        <p:xfrm>
          <a:off x="5813425" y="1444625"/>
          <a:ext cx="3722688" cy="2752725"/>
        </p:xfrm>
        <a:graphic>
          <a:graphicData uri="http://schemas.openxmlformats.org/drawingml/2006/chart">
            <c:chart xmlns:c="http://schemas.openxmlformats.org/drawingml/2006/chart" xmlns:r="http://schemas.openxmlformats.org/officeDocument/2006/relationships" r:id="rId70"/>
          </a:graphicData>
        </a:graphic>
      </p:graphicFrame>
      <p:sp>
        <p:nvSpPr>
          <p:cNvPr id="177" name="Espace réservé du texte 2">
            <a:extLst>
              <a:ext uri="{FF2B5EF4-FFF2-40B4-BE49-F238E27FC236}">
                <a16:creationId xmlns:a16="http://schemas.microsoft.com/office/drawing/2014/main" id="{7CE4F26A-CAD0-4D36-A402-36F0165AF2F1}"/>
              </a:ext>
            </a:extLst>
          </p:cNvPr>
          <p:cNvSpPr>
            <a:spLocks noGrp="1"/>
          </p:cNvSpPr>
          <p:nvPr>
            <p:custDataLst>
              <p:tags r:id="rId26"/>
            </p:custDataLst>
          </p:nvPr>
        </p:nvSpPr>
        <p:spPr bwMode="gray">
          <a:xfrm>
            <a:off x="5459413" y="2190750"/>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CC068D2-2420-4F2B-9B64-C33AAEBAB14A}" type="datetime'''''''''''''''€''''''''''''''2''''''.5''''''''''''''''''m'''">
              <a:rPr lang="en-GB" altLang="en-US" sz="1000" smtClean="0">
                <a:effectLst/>
                <a:latin typeface="+mn-lt"/>
              </a:rPr>
              <a:pPr marL="0" indent="0" algn="r">
                <a:spcBef>
                  <a:spcPct val="0"/>
                </a:spcBef>
                <a:buNone/>
              </a:pPr>
              <a:t>€2.5m</a:t>
            </a:fld>
            <a:endParaRPr lang="en-GB" sz="1000">
              <a:latin typeface="+mn-lt"/>
            </a:endParaRPr>
          </a:p>
        </p:txBody>
      </p:sp>
      <p:sp>
        <p:nvSpPr>
          <p:cNvPr id="176" name="Espace réservé du texte 2">
            <a:extLst>
              <a:ext uri="{FF2B5EF4-FFF2-40B4-BE49-F238E27FC236}">
                <a16:creationId xmlns:a16="http://schemas.microsoft.com/office/drawing/2014/main" id="{9F40DA6E-7602-4868-9498-60B5B5679384}"/>
              </a:ext>
            </a:extLst>
          </p:cNvPr>
          <p:cNvSpPr>
            <a:spLocks noGrp="1"/>
          </p:cNvSpPr>
          <p:nvPr>
            <p:custDataLst>
              <p:tags r:id="rId27"/>
            </p:custDataLst>
          </p:nvPr>
        </p:nvSpPr>
        <p:spPr bwMode="gray">
          <a:xfrm>
            <a:off x="5459413" y="2560638"/>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6E56A59-58EB-4BD3-8BE5-549ECC7D28FD}" type="datetime'€''''''''''''''''''''2''''''''.0''''''''''m'''''''''">
              <a:rPr lang="en-GB" altLang="en-US" sz="1000" smtClean="0">
                <a:effectLst/>
                <a:latin typeface="+mn-lt"/>
              </a:rPr>
              <a:pPr marL="0" indent="0" algn="r">
                <a:spcBef>
                  <a:spcPct val="0"/>
                </a:spcBef>
                <a:buNone/>
              </a:pPr>
              <a:t>€2.0m</a:t>
            </a:fld>
            <a:endParaRPr lang="en-GB" sz="1000">
              <a:latin typeface="+mn-lt"/>
            </a:endParaRPr>
          </a:p>
        </p:txBody>
      </p:sp>
      <p:sp>
        <p:nvSpPr>
          <p:cNvPr id="111" name="Espace réservé du texte 2">
            <a:extLst>
              <a:ext uri="{FF2B5EF4-FFF2-40B4-BE49-F238E27FC236}">
                <a16:creationId xmlns:a16="http://schemas.microsoft.com/office/drawing/2014/main" id="{2528E094-230A-4B09-8099-12477BE27C0B}"/>
              </a:ext>
            </a:extLst>
          </p:cNvPr>
          <p:cNvSpPr>
            <a:spLocks noGrp="1"/>
          </p:cNvSpPr>
          <p:nvPr>
            <p:custDataLst>
              <p:tags r:id="rId28"/>
            </p:custDataLst>
          </p:nvPr>
        </p:nvSpPr>
        <p:spPr bwMode="gray">
          <a:xfrm>
            <a:off x="5459413" y="4038600"/>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5ACC10E-B330-4A38-96E1-7B18A87EB2CA}" type="datetime'€''0.''''''''''''''''''''''''''''0''''''''''''''''''''m'''''''">
              <a:rPr lang="en-GB" altLang="en-US" sz="1000" smtClean="0">
                <a:latin typeface="+mn-lt"/>
              </a:rPr>
              <a:pPr marL="0" indent="0" algn="r">
                <a:spcBef>
                  <a:spcPct val="0"/>
                </a:spcBef>
                <a:buNone/>
              </a:pPr>
              <a:t>€0.0m</a:t>
            </a:fld>
            <a:endParaRPr lang="en-GB" sz="1000">
              <a:latin typeface="+mn-lt"/>
            </a:endParaRPr>
          </a:p>
        </p:txBody>
      </p:sp>
      <p:sp>
        <p:nvSpPr>
          <p:cNvPr id="173" name="Espace réservé du texte 2">
            <a:extLst>
              <a:ext uri="{FF2B5EF4-FFF2-40B4-BE49-F238E27FC236}">
                <a16:creationId xmlns:a16="http://schemas.microsoft.com/office/drawing/2014/main" id="{B8A4B50A-4927-43BC-B7FE-9FF720D66F8B}"/>
              </a:ext>
            </a:extLst>
          </p:cNvPr>
          <p:cNvSpPr>
            <a:spLocks noGrp="1"/>
          </p:cNvSpPr>
          <p:nvPr>
            <p:custDataLst>
              <p:tags r:id="rId29"/>
            </p:custDataLst>
          </p:nvPr>
        </p:nvSpPr>
        <p:spPr bwMode="gray">
          <a:xfrm>
            <a:off x="5459413" y="3668713"/>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CB0F6D3-D5D5-43A1-9152-5EDB4CFDE43D}" type="datetime'''''€''''0''''''''''''''''''''.''''''''''''''''''''5m'''''''">
              <a:rPr lang="en-GB" altLang="en-US" sz="1000" smtClean="0">
                <a:effectLst/>
                <a:latin typeface="+mn-lt"/>
              </a:rPr>
              <a:pPr marL="0" indent="0" algn="r">
                <a:spcBef>
                  <a:spcPct val="0"/>
                </a:spcBef>
                <a:buNone/>
              </a:pPr>
              <a:t>€0.5m</a:t>
            </a:fld>
            <a:endParaRPr lang="en-GB" sz="1000">
              <a:latin typeface="+mn-lt"/>
            </a:endParaRPr>
          </a:p>
        </p:txBody>
      </p:sp>
      <p:sp>
        <p:nvSpPr>
          <p:cNvPr id="174" name="Espace réservé du texte 2">
            <a:extLst>
              <a:ext uri="{FF2B5EF4-FFF2-40B4-BE49-F238E27FC236}">
                <a16:creationId xmlns:a16="http://schemas.microsoft.com/office/drawing/2014/main" id="{BA6E2E0B-DC24-4266-8C0A-CE9CC577148D}"/>
              </a:ext>
            </a:extLst>
          </p:cNvPr>
          <p:cNvSpPr>
            <a:spLocks noGrp="1"/>
          </p:cNvSpPr>
          <p:nvPr>
            <p:custDataLst>
              <p:tags r:id="rId30"/>
            </p:custDataLst>
          </p:nvPr>
        </p:nvSpPr>
        <p:spPr bwMode="gray">
          <a:xfrm>
            <a:off x="5459413" y="3298825"/>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0AB2A96-57D3-4E59-A79F-E27708DC00DD}" type="datetime'''''€''''''''1''''''''''.''''''''''''''''0''m'''''">
              <a:rPr lang="en-GB" altLang="en-US" sz="1000" smtClean="0">
                <a:effectLst/>
                <a:latin typeface="+mn-lt"/>
              </a:rPr>
              <a:pPr marL="0" indent="0" algn="r">
                <a:spcBef>
                  <a:spcPct val="0"/>
                </a:spcBef>
                <a:buNone/>
              </a:pPr>
              <a:t>€1.0m</a:t>
            </a:fld>
            <a:endParaRPr lang="en-GB" sz="1000">
              <a:latin typeface="+mn-lt"/>
            </a:endParaRPr>
          </a:p>
        </p:txBody>
      </p:sp>
      <p:sp>
        <p:nvSpPr>
          <p:cNvPr id="175" name="Espace réservé du texte 2">
            <a:extLst>
              <a:ext uri="{FF2B5EF4-FFF2-40B4-BE49-F238E27FC236}">
                <a16:creationId xmlns:a16="http://schemas.microsoft.com/office/drawing/2014/main" id="{E22F3C49-A98B-4D03-B560-D4D0762AE58B}"/>
              </a:ext>
            </a:extLst>
          </p:cNvPr>
          <p:cNvSpPr>
            <a:spLocks noGrp="1"/>
          </p:cNvSpPr>
          <p:nvPr>
            <p:custDataLst>
              <p:tags r:id="rId31"/>
            </p:custDataLst>
          </p:nvPr>
        </p:nvSpPr>
        <p:spPr bwMode="gray">
          <a:xfrm>
            <a:off x="5459413" y="2928938"/>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5702877-51FB-4D90-9026-AA2DBB857446}" type="datetime'''''''''''€''''1''''.''''''5''m'''''''''''''''''''''''''">
              <a:rPr lang="en-GB" altLang="en-US" sz="1000" smtClean="0">
                <a:effectLst/>
                <a:latin typeface="+mn-lt"/>
              </a:rPr>
              <a:pPr marL="0" indent="0" algn="r">
                <a:spcBef>
                  <a:spcPct val="0"/>
                </a:spcBef>
                <a:buNone/>
              </a:pPr>
              <a:t>€1.5m</a:t>
            </a:fld>
            <a:endParaRPr lang="en-GB" sz="1000">
              <a:latin typeface="+mn-lt"/>
            </a:endParaRPr>
          </a:p>
        </p:txBody>
      </p:sp>
      <p:sp>
        <p:nvSpPr>
          <p:cNvPr id="178" name="Espace réservé du texte 2">
            <a:extLst>
              <a:ext uri="{FF2B5EF4-FFF2-40B4-BE49-F238E27FC236}">
                <a16:creationId xmlns:a16="http://schemas.microsoft.com/office/drawing/2014/main" id="{0A547A72-3AA2-4EB7-8331-19DF70E64CBD}"/>
              </a:ext>
            </a:extLst>
          </p:cNvPr>
          <p:cNvSpPr>
            <a:spLocks noGrp="1"/>
          </p:cNvSpPr>
          <p:nvPr>
            <p:custDataLst>
              <p:tags r:id="rId32"/>
            </p:custDataLst>
          </p:nvPr>
        </p:nvSpPr>
        <p:spPr bwMode="gray">
          <a:xfrm>
            <a:off x="5459413" y="1820863"/>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0BECDAA-DC3E-409B-B0E7-51B228173AEA}" type="datetime'''''€''''3''''''''''''''.0''''''''''''m'''''''''''''''''''''''">
              <a:rPr lang="en-GB" altLang="en-US" sz="1000" smtClean="0">
                <a:effectLst/>
                <a:latin typeface="+mn-lt"/>
              </a:rPr>
              <a:pPr marL="0" indent="0" algn="r">
                <a:spcBef>
                  <a:spcPct val="0"/>
                </a:spcBef>
                <a:buNone/>
              </a:pPr>
              <a:t>€3.0m</a:t>
            </a:fld>
            <a:endParaRPr lang="en-GB" sz="1000">
              <a:latin typeface="+mn-lt"/>
            </a:endParaRPr>
          </a:p>
        </p:txBody>
      </p:sp>
      <p:sp>
        <p:nvSpPr>
          <p:cNvPr id="179" name="Espace réservé du texte 2">
            <a:extLst>
              <a:ext uri="{FF2B5EF4-FFF2-40B4-BE49-F238E27FC236}">
                <a16:creationId xmlns:a16="http://schemas.microsoft.com/office/drawing/2014/main" id="{4BD74424-583E-4E0A-AB8E-31123953A428}"/>
              </a:ext>
            </a:extLst>
          </p:cNvPr>
          <p:cNvSpPr>
            <a:spLocks noGrp="1"/>
          </p:cNvSpPr>
          <p:nvPr>
            <p:custDataLst>
              <p:tags r:id="rId33"/>
            </p:custDataLst>
          </p:nvPr>
        </p:nvSpPr>
        <p:spPr bwMode="gray">
          <a:xfrm>
            <a:off x="5459413" y="1450975"/>
            <a:ext cx="3508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4194A31-4F03-4A4D-A09E-550EFAF6F2EC}" type="datetime'''''''€''''3''''''''''''''''.''5''''''''''''m'''">
              <a:rPr lang="en-GB" altLang="en-US" sz="1000" smtClean="0">
                <a:effectLst/>
                <a:latin typeface="+mn-lt"/>
              </a:rPr>
              <a:pPr marL="0" indent="0" algn="r">
                <a:spcBef>
                  <a:spcPct val="0"/>
                </a:spcBef>
                <a:buNone/>
              </a:pPr>
              <a:t>€3.5m</a:t>
            </a:fld>
            <a:endParaRPr lang="en-GB" sz="1000">
              <a:latin typeface="+mn-lt"/>
            </a:endParaRPr>
          </a:p>
        </p:txBody>
      </p:sp>
      <p:sp>
        <p:nvSpPr>
          <p:cNvPr id="120" name="Espace réservé du texte 2">
            <a:extLst>
              <a:ext uri="{FF2B5EF4-FFF2-40B4-BE49-F238E27FC236}">
                <a16:creationId xmlns:a16="http://schemas.microsoft.com/office/drawing/2014/main" id="{E0E8ED1A-1EAD-4F8F-817A-B120BB3F5671}"/>
              </a:ext>
            </a:extLst>
          </p:cNvPr>
          <p:cNvSpPr>
            <a:spLocks noGrp="1"/>
          </p:cNvSpPr>
          <p:nvPr>
            <p:custDataLst>
              <p:tags r:id="rId34"/>
            </p:custDataLst>
          </p:nvPr>
        </p:nvSpPr>
        <p:spPr bwMode="auto">
          <a:xfrm>
            <a:off x="7188200" y="4157663"/>
            <a:ext cx="152400" cy="41592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3425554-475A-46F1-83F3-CADF1CC28B6C}" type="datetime'J''''u''''''i''''''''''n''''''''-''''''''''''''2''''0'">
              <a:rPr lang="en-GB" altLang="en-US" sz="1000" smtClean="0"/>
              <a:pPr marL="0" indent="0" algn="r">
                <a:spcBef>
                  <a:spcPct val="0"/>
                </a:spcBef>
                <a:buNone/>
              </a:pPr>
              <a:t>Juin-20</a:t>
            </a:fld>
            <a:endParaRPr lang="en-GB" sz="1000">
              <a:latin typeface="+mn-lt"/>
            </a:endParaRPr>
          </a:p>
        </p:txBody>
      </p:sp>
      <p:sp>
        <p:nvSpPr>
          <p:cNvPr id="118" name="Espace réservé du texte 2">
            <a:extLst>
              <a:ext uri="{FF2B5EF4-FFF2-40B4-BE49-F238E27FC236}">
                <a16:creationId xmlns:a16="http://schemas.microsoft.com/office/drawing/2014/main" id="{F3E4930C-2E56-477B-B66D-3BF4CDFB1013}"/>
              </a:ext>
            </a:extLst>
          </p:cNvPr>
          <p:cNvSpPr>
            <a:spLocks noGrp="1"/>
          </p:cNvSpPr>
          <p:nvPr>
            <p:custDataLst>
              <p:tags r:id="rId35"/>
            </p:custDataLst>
          </p:nvPr>
        </p:nvSpPr>
        <p:spPr bwMode="auto">
          <a:xfrm>
            <a:off x="5819775" y="4157663"/>
            <a:ext cx="152400" cy="4841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9C6EDD4-A8F1-4BAC-8150-77F13CB69B0E}" type="datetime'''J''''''an''''''v.''-''''2''0'''''''''''''''''''''''''''">
              <a:rPr lang="en-GB" altLang="en-US" sz="1000" smtClean="0"/>
              <a:pPr marL="0" indent="0" algn="r">
                <a:spcBef>
                  <a:spcPct val="0"/>
                </a:spcBef>
                <a:buNone/>
              </a:pPr>
              <a:t>Janv.-20</a:t>
            </a:fld>
            <a:endParaRPr lang="en-GB" sz="1000">
              <a:latin typeface="+mn-lt"/>
            </a:endParaRPr>
          </a:p>
        </p:txBody>
      </p:sp>
      <p:sp>
        <p:nvSpPr>
          <p:cNvPr id="119" name="Espace réservé du texte 2">
            <a:extLst>
              <a:ext uri="{FF2B5EF4-FFF2-40B4-BE49-F238E27FC236}">
                <a16:creationId xmlns:a16="http://schemas.microsoft.com/office/drawing/2014/main" id="{01D27A77-7493-4E04-AB03-0CCEFC4121A7}"/>
              </a:ext>
            </a:extLst>
          </p:cNvPr>
          <p:cNvSpPr>
            <a:spLocks noGrp="1"/>
          </p:cNvSpPr>
          <p:nvPr>
            <p:custDataLst>
              <p:tags r:id="rId36"/>
            </p:custDataLst>
          </p:nvPr>
        </p:nvSpPr>
        <p:spPr bwMode="auto">
          <a:xfrm>
            <a:off x="6092825" y="4157663"/>
            <a:ext cx="152400" cy="473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BF54F01-6CCE-4E7D-9F03-6E3A1D05FEAF}" type="datetime'''''''''F''é''''''''''v''''''''''''''r.''''-2''''''''0'''">
              <a:rPr lang="en-GB" altLang="en-US" sz="1000" smtClean="0"/>
              <a:pPr marL="0" indent="0" algn="r">
                <a:spcBef>
                  <a:spcPct val="0"/>
                </a:spcBef>
                <a:buNone/>
              </a:pPr>
              <a:t>Févr.-20</a:t>
            </a:fld>
            <a:endParaRPr lang="en-GB" sz="1000">
              <a:latin typeface="+mn-lt"/>
            </a:endParaRPr>
          </a:p>
        </p:txBody>
      </p:sp>
      <p:sp>
        <p:nvSpPr>
          <p:cNvPr id="128" name="Espace réservé du texte 2">
            <a:extLst>
              <a:ext uri="{FF2B5EF4-FFF2-40B4-BE49-F238E27FC236}">
                <a16:creationId xmlns:a16="http://schemas.microsoft.com/office/drawing/2014/main" id="{B3F91076-BFFF-429D-852F-E72BDF74D56F}"/>
              </a:ext>
            </a:extLst>
          </p:cNvPr>
          <p:cNvSpPr>
            <a:spLocks noGrp="1"/>
          </p:cNvSpPr>
          <p:nvPr>
            <p:custDataLst>
              <p:tags r:id="rId37"/>
            </p:custDataLst>
          </p:nvPr>
        </p:nvSpPr>
        <p:spPr bwMode="auto">
          <a:xfrm>
            <a:off x="8008938" y="4157663"/>
            <a:ext cx="152400" cy="4778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E6B087F-EC54-456D-9AFF-505E26A4962F}" type="datetime'Se''p''''''''''t''.''''''''''''-''''20'''''''''''">
              <a:rPr lang="en-GB" altLang="en-US" sz="1000" smtClean="0"/>
              <a:pPr marL="0" indent="0" algn="r">
                <a:spcBef>
                  <a:spcPct val="0"/>
                </a:spcBef>
                <a:buNone/>
              </a:pPr>
              <a:t>Sept.-20</a:t>
            </a:fld>
            <a:endParaRPr lang="en-GB" sz="1000">
              <a:latin typeface="+mn-lt"/>
            </a:endParaRPr>
          </a:p>
        </p:txBody>
      </p:sp>
      <p:sp>
        <p:nvSpPr>
          <p:cNvPr id="122" name="Espace réservé du texte 2">
            <a:extLst>
              <a:ext uri="{FF2B5EF4-FFF2-40B4-BE49-F238E27FC236}">
                <a16:creationId xmlns:a16="http://schemas.microsoft.com/office/drawing/2014/main" id="{1A4911D7-8C2A-40BE-8A61-DAAF2F7E5F0E}"/>
              </a:ext>
            </a:extLst>
          </p:cNvPr>
          <p:cNvSpPr>
            <a:spLocks noGrp="1"/>
          </p:cNvSpPr>
          <p:nvPr>
            <p:custDataLst>
              <p:tags r:id="rId38"/>
            </p:custDataLst>
          </p:nvPr>
        </p:nvSpPr>
        <p:spPr bwMode="auto">
          <a:xfrm>
            <a:off x="6367463"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E4459A7-E721-48BE-97D9-7DD9F75F45E2}" type="datetime'''''''M''ar''s''''''''''''''-2''''0'''">
              <a:rPr lang="en-GB" altLang="en-US" sz="1000" smtClean="0"/>
              <a:pPr marL="0" indent="0" algn="r">
                <a:spcBef>
                  <a:spcPct val="0"/>
                </a:spcBef>
                <a:buNone/>
              </a:pPr>
              <a:t>Mars-20</a:t>
            </a:fld>
            <a:endParaRPr lang="en-GB" sz="1000">
              <a:latin typeface="+mn-lt"/>
            </a:endParaRPr>
          </a:p>
        </p:txBody>
      </p:sp>
      <p:sp>
        <p:nvSpPr>
          <p:cNvPr id="131" name="Espace réservé du texte 2">
            <a:extLst>
              <a:ext uri="{FF2B5EF4-FFF2-40B4-BE49-F238E27FC236}">
                <a16:creationId xmlns:a16="http://schemas.microsoft.com/office/drawing/2014/main" id="{65703B98-F2A6-4F86-9102-E8BA35FDB22B}"/>
              </a:ext>
            </a:extLst>
          </p:cNvPr>
          <p:cNvSpPr>
            <a:spLocks noGrp="1"/>
          </p:cNvSpPr>
          <p:nvPr>
            <p:custDataLst>
              <p:tags r:id="rId39"/>
            </p:custDataLst>
          </p:nvPr>
        </p:nvSpPr>
        <p:spPr bwMode="auto">
          <a:xfrm>
            <a:off x="8829675"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FD23997-F965-4C5A-AA4D-38ACC526FEA3}" type="datetime'''''''''D''''é''''c.''-''2''''''''''''''''''''''0'''''''''''''">
              <a:rPr lang="en-GB" altLang="en-US" sz="1000" smtClean="0"/>
              <a:pPr marL="0" indent="0" algn="r">
                <a:spcBef>
                  <a:spcPct val="0"/>
                </a:spcBef>
                <a:buNone/>
              </a:pPr>
              <a:t>Déc.-20</a:t>
            </a:fld>
            <a:endParaRPr lang="en-GB" sz="1000">
              <a:latin typeface="+mn-lt"/>
            </a:endParaRPr>
          </a:p>
        </p:txBody>
      </p:sp>
      <p:sp>
        <p:nvSpPr>
          <p:cNvPr id="126" name="Espace réservé du texte 2">
            <a:extLst>
              <a:ext uri="{FF2B5EF4-FFF2-40B4-BE49-F238E27FC236}">
                <a16:creationId xmlns:a16="http://schemas.microsoft.com/office/drawing/2014/main" id="{4229FADC-A944-4911-8B84-A24B155F8889}"/>
              </a:ext>
            </a:extLst>
          </p:cNvPr>
          <p:cNvSpPr>
            <a:spLocks noGrp="1"/>
          </p:cNvSpPr>
          <p:nvPr>
            <p:custDataLst>
              <p:tags r:id="rId40"/>
            </p:custDataLst>
          </p:nvPr>
        </p:nvSpPr>
        <p:spPr bwMode="auto">
          <a:xfrm>
            <a:off x="6640513" y="4157663"/>
            <a:ext cx="152400" cy="4397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A3FEF38-E300-4A2D-BE9B-8E6D321BB9F2}" type="datetime'''A''''''''v''r''''i''''''''''l-''''''''''2''''''''0'''''">
              <a:rPr lang="en-GB" altLang="en-US" sz="1000" smtClean="0"/>
              <a:pPr marL="0" indent="0" algn="r">
                <a:spcBef>
                  <a:spcPct val="0"/>
                </a:spcBef>
                <a:buNone/>
              </a:pPr>
              <a:t>Avril-20</a:t>
            </a:fld>
            <a:endParaRPr lang="en-GB" sz="1000">
              <a:latin typeface="+mn-lt"/>
            </a:endParaRPr>
          </a:p>
        </p:txBody>
      </p:sp>
      <p:sp>
        <p:nvSpPr>
          <p:cNvPr id="121" name="Espace réservé du texte 2">
            <a:extLst>
              <a:ext uri="{FF2B5EF4-FFF2-40B4-BE49-F238E27FC236}">
                <a16:creationId xmlns:a16="http://schemas.microsoft.com/office/drawing/2014/main" id="{A288EC85-073B-4888-BBE4-1D2092DF2ABD}"/>
              </a:ext>
            </a:extLst>
          </p:cNvPr>
          <p:cNvSpPr>
            <a:spLocks noGrp="1"/>
          </p:cNvSpPr>
          <p:nvPr>
            <p:custDataLst>
              <p:tags r:id="rId41"/>
            </p:custDataLst>
          </p:nvPr>
        </p:nvSpPr>
        <p:spPr bwMode="auto">
          <a:xfrm>
            <a:off x="6915150" y="4157663"/>
            <a:ext cx="152400" cy="3730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AFA8971-2100-4E92-B7DF-3A35040CC126}" type="datetime'''''''M''''''''a''''''''i''''-''2''''''''0'''''">
              <a:rPr lang="en-GB" altLang="en-US" sz="1000" smtClean="0"/>
              <a:pPr marL="0" indent="0" algn="r">
                <a:spcBef>
                  <a:spcPct val="0"/>
                </a:spcBef>
                <a:buNone/>
              </a:pPr>
              <a:t>Mai-20</a:t>
            </a:fld>
            <a:endParaRPr lang="en-GB" sz="1000">
              <a:latin typeface="+mn-lt"/>
            </a:endParaRPr>
          </a:p>
        </p:txBody>
      </p:sp>
      <p:sp>
        <p:nvSpPr>
          <p:cNvPr id="127" name="Espace réservé du texte 2">
            <a:extLst>
              <a:ext uri="{FF2B5EF4-FFF2-40B4-BE49-F238E27FC236}">
                <a16:creationId xmlns:a16="http://schemas.microsoft.com/office/drawing/2014/main" id="{76E1D1B5-1927-4FA1-8DB0-F8095AEC234F}"/>
              </a:ext>
            </a:extLst>
          </p:cNvPr>
          <p:cNvSpPr>
            <a:spLocks noGrp="1"/>
          </p:cNvSpPr>
          <p:nvPr>
            <p:custDataLst>
              <p:tags r:id="rId42"/>
            </p:custDataLst>
          </p:nvPr>
        </p:nvSpPr>
        <p:spPr bwMode="auto">
          <a:xfrm>
            <a:off x="7461250" y="4157663"/>
            <a:ext cx="152400" cy="43021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23360F7-8F19-4D9B-AA02-0D10D8D06C28}" type="datetime'''''''''''''Ju''''i''''l.''''-''''''''''''2''''0'''''''">
              <a:rPr lang="en-GB" altLang="en-US" sz="1000" smtClean="0"/>
              <a:pPr marL="0" indent="0" algn="r">
                <a:spcBef>
                  <a:spcPct val="0"/>
                </a:spcBef>
                <a:buNone/>
              </a:pPr>
              <a:t>Juil.-20</a:t>
            </a:fld>
            <a:endParaRPr lang="en-GB" sz="1000">
              <a:latin typeface="+mn-lt"/>
            </a:endParaRPr>
          </a:p>
        </p:txBody>
      </p:sp>
      <p:sp>
        <p:nvSpPr>
          <p:cNvPr id="123" name="Espace réservé du texte 2">
            <a:extLst>
              <a:ext uri="{FF2B5EF4-FFF2-40B4-BE49-F238E27FC236}">
                <a16:creationId xmlns:a16="http://schemas.microsoft.com/office/drawing/2014/main" id="{B550C0D3-1F46-44E1-B9E9-7749F1D692BB}"/>
              </a:ext>
            </a:extLst>
          </p:cNvPr>
          <p:cNvSpPr>
            <a:spLocks noGrp="1"/>
          </p:cNvSpPr>
          <p:nvPr>
            <p:custDataLst>
              <p:tags r:id="rId43"/>
            </p:custDataLst>
          </p:nvPr>
        </p:nvSpPr>
        <p:spPr bwMode="auto">
          <a:xfrm>
            <a:off x="7735888" y="4157663"/>
            <a:ext cx="152400" cy="44291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F6043FE-DFC9-4421-B874-E05EE4F20C89}" type="datetime'''''''''A''''''''''''''''''''o''''''ût''-''2''''''''''''0'''">
              <a:rPr lang="en-GB" altLang="en-US" sz="1000" smtClean="0"/>
              <a:pPr marL="0" indent="0" algn="r">
                <a:spcBef>
                  <a:spcPct val="0"/>
                </a:spcBef>
                <a:buNone/>
              </a:pPr>
              <a:t>Août-20</a:t>
            </a:fld>
            <a:endParaRPr lang="en-GB" sz="1000">
              <a:latin typeface="+mn-lt"/>
            </a:endParaRPr>
          </a:p>
        </p:txBody>
      </p:sp>
      <p:sp>
        <p:nvSpPr>
          <p:cNvPr id="129" name="Espace réservé du texte 2">
            <a:extLst>
              <a:ext uri="{FF2B5EF4-FFF2-40B4-BE49-F238E27FC236}">
                <a16:creationId xmlns:a16="http://schemas.microsoft.com/office/drawing/2014/main" id="{25FAA5E8-81F2-4E71-B34B-345B1793D9B4}"/>
              </a:ext>
            </a:extLst>
          </p:cNvPr>
          <p:cNvSpPr>
            <a:spLocks noGrp="1"/>
          </p:cNvSpPr>
          <p:nvPr>
            <p:custDataLst>
              <p:tags r:id="rId44"/>
            </p:custDataLst>
          </p:nvPr>
        </p:nvSpPr>
        <p:spPr bwMode="auto">
          <a:xfrm>
            <a:off x="8281988" y="4157663"/>
            <a:ext cx="152400" cy="4254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F5F87C7-0FA2-4143-AD29-7679492F6DA8}" type="datetime'''''''''''''Oc''''''''''''''t''''''.''''-''''''''''''''2''''0'">
              <a:rPr lang="en-GB" altLang="en-US" sz="1000" smtClean="0"/>
              <a:pPr marL="0" indent="0" algn="r">
                <a:spcBef>
                  <a:spcPct val="0"/>
                </a:spcBef>
                <a:buNone/>
              </a:pPr>
              <a:t>Oct.-20</a:t>
            </a:fld>
            <a:endParaRPr lang="en-GB" sz="1000">
              <a:latin typeface="+mn-lt"/>
            </a:endParaRPr>
          </a:p>
        </p:txBody>
      </p:sp>
      <p:sp>
        <p:nvSpPr>
          <p:cNvPr id="130" name="Espace réservé du texte 2">
            <a:extLst>
              <a:ext uri="{FF2B5EF4-FFF2-40B4-BE49-F238E27FC236}">
                <a16:creationId xmlns:a16="http://schemas.microsoft.com/office/drawing/2014/main" id="{776BBDBC-0ABD-4C71-A384-C3615C77ECEE}"/>
              </a:ext>
            </a:extLst>
          </p:cNvPr>
          <p:cNvSpPr>
            <a:spLocks noGrp="1"/>
          </p:cNvSpPr>
          <p:nvPr>
            <p:custDataLst>
              <p:tags r:id="rId45"/>
            </p:custDataLst>
          </p:nvPr>
        </p:nvSpPr>
        <p:spPr bwMode="auto">
          <a:xfrm>
            <a:off x="8556625" y="4157663"/>
            <a:ext cx="152400" cy="4365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9ECCBB4-4379-4A24-9767-D92FD0CADE49}" type="datetime'''''N''o''''''v''''.''''-''''''''''''''''''''''''20'''''">
              <a:rPr lang="en-GB" altLang="en-US" sz="1000" smtClean="0"/>
              <a:pPr marL="0" indent="0" algn="r">
                <a:spcBef>
                  <a:spcPct val="0"/>
                </a:spcBef>
                <a:buNone/>
              </a:pPr>
              <a:t>Nov.-20</a:t>
            </a:fld>
            <a:endParaRPr lang="en-GB" sz="1000">
              <a:latin typeface="+mn-lt"/>
            </a:endParaRPr>
          </a:p>
        </p:txBody>
      </p:sp>
      <p:sp>
        <p:nvSpPr>
          <p:cNvPr id="132" name="Espace réservé du texte 2">
            <a:extLst>
              <a:ext uri="{FF2B5EF4-FFF2-40B4-BE49-F238E27FC236}">
                <a16:creationId xmlns:a16="http://schemas.microsoft.com/office/drawing/2014/main" id="{1DEE1B6A-A09C-4CCD-846D-B916139E1040}"/>
              </a:ext>
            </a:extLst>
          </p:cNvPr>
          <p:cNvSpPr>
            <a:spLocks noGrp="1"/>
          </p:cNvSpPr>
          <p:nvPr>
            <p:custDataLst>
              <p:tags r:id="rId46"/>
            </p:custDataLst>
          </p:nvPr>
        </p:nvSpPr>
        <p:spPr bwMode="auto">
          <a:xfrm>
            <a:off x="9104313" y="4157663"/>
            <a:ext cx="152400" cy="4841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4C1390E-9C5E-4C85-AB59-0058727E434A}" type="datetime'''Ja''''nv''''''''''''''''''''.''-''''''''''''''''''2''1'''">
              <a:rPr lang="en-GB" altLang="en-US" sz="1000" smtClean="0"/>
              <a:pPr marL="0" indent="0" algn="r">
                <a:spcBef>
                  <a:spcPct val="0"/>
                </a:spcBef>
                <a:buNone/>
              </a:pPr>
              <a:t>Janv.-21</a:t>
            </a:fld>
            <a:endParaRPr lang="en-GB" sz="1000">
              <a:latin typeface="+mn-lt"/>
            </a:endParaRPr>
          </a:p>
        </p:txBody>
      </p:sp>
      <p:sp>
        <p:nvSpPr>
          <p:cNvPr id="133" name="Espace réservé du texte 2">
            <a:extLst>
              <a:ext uri="{FF2B5EF4-FFF2-40B4-BE49-F238E27FC236}">
                <a16:creationId xmlns:a16="http://schemas.microsoft.com/office/drawing/2014/main" id="{1FA5DEF5-2EDF-40C9-8D0C-F5254E64134B}"/>
              </a:ext>
            </a:extLst>
          </p:cNvPr>
          <p:cNvSpPr>
            <a:spLocks noGrp="1"/>
          </p:cNvSpPr>
          <p:nvPr>
            <p:custDataLst>
              <p:tags r:id="rId47"/>
            </p:custDataLst>
          </p:nvPr>
        </p:nvSpPr>
        <p:spPr bwMode="auto">
          <a:xfrm>
            <a:off x="9377363" y="4157663"/>
            <a:ext cx="152400" cy="473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96F3269-0650-4F54-9ACE-03A68339ABD3}" type="datetime'F''''''''''é''''v''''r''''''''''''''''''''.''-''''2''1'''">
              <a:rPr lang="en-GB" altLang="en-US" sz="1000" smtClean="0"/>
              <a:pPr marL="0" indent="0" algn="r">
                <a:spcBef>
                  <a:spcPct val="0"/>
                </a:spcBef>
                <a:buNone/>
              </a:pPr>
              <a:t>Févr.-21</a:t>
            </a:fld>
            <a:endParaRPr lang="en-GB" sz="1000">
              <a:latin typeface="+mn-lt"/>
            </a:endParaRPr>
          </a:p>
        </p:txBody>
      </p:sp>
      <p:sp>
        <p:nvSpPr>
          <p:cNvPr id="225" name="Rectangle 224">
            <a:extLst>
              <a:ext uri="{FF2B5EF4-FFF2-40B4-BE49-F238E27FC236}">
                <a16:creationId xmlns:a16="http://schemas.microsoft.com/office/drawing/2014/main" id="{729510D7-91A1-49DB-9CC3-5039A3415378}"/>
              </a:ext>
            </a:extLst>
          </p:cNvPr>
          <p:cNvSpPr/>
          <p:nvPr>
            <p:custDataLst>
              <p:tags r:id="rId48"/>
            </p:custDataLst>
          </p:nvPr>
        </p:nvSpPr>
        <p:spPr bwMode="auto">
          <a:xfrm>
            <a:off x="4281488" y="4787900"/>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3" name="Rectangle 222">
            <a:extLst>
              <a:ext uri="{FF2B5EF4-FFF2-40B4-BE49-F238E27FC236}">
                <a16:creationId xmlns:a16="http://schemas.microsoft.com/office/drawing/2014/main" id="{ED06D355-4AB8-41F3-B68E-7D9B9788CEBC}"/>
              </a:ext>
            </a:extLst>
          </p:cNvPr>
          <p:cNvSpPr/>
          <p:nvPr>
            <p:custDataLst>
              <p:tags r:id="rId49"/>
            </p:custDataLst>
          </p:nvPr>
        </p:nvSpPr>
        <p:spPr bwMode="auto">
          <a:xfrm>
            <a:off x="2174875" y="4787900"/>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4" name="Rectangle 223">
            <a:extLst>
              <a:ext uri="{FF2B5EF4-FFF2-40B4-BE49-F238E27FC236}">
                <a16:creationId xmlns:a16="http://schemas.microsoft.com/office/drawing/2014/main" id="{6C81FD8C-4F1C-4EAE-9A0B-7E5884D3F253}"/>
              </a:ext>
            </a:extLst>
          </p:cNvPr>
          <p:cNvSpPr/>
          <p:nvPr>
            <p:custDataLst>
              <p:tags r:id="rId50"/>
            </p:custDataLst>
          </p:nvPr>
        </p:nvSpPr>
        <p:spPr bwMode="auto">
          <a:xfrm>
            <a:off x="3171825" y="4787900"/>
            <a:ext cx="179388" cy="133350"/>
          </a:xfrm>
          <a:prstGeom prst="rect">
            <a:avLst/>
          </a:pr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6" name="Rectangle 225">
            <a:extLst>
              <a:ext uri="{FF2B5EF4-FFF2-40B4-BE49-F238E27FC236}">
                <a16:creationId xmlns:a16="http://schemas.microsoft.com/office/drawing/2014/main" id="{B56D2ED4-A87E-4D79-A7D4-BCC54D35A28F}"/>
              </a:ext>
            </a:extLst>
          </p:cNvPr>
          <p:cNvSpPr/>
          <p:nvPr>
            <p:custDataLst>
              <p:tags r:id="rId51"/>
            </p:custDataLst>
          </p:nvPr>
        </p:nvSpPr>
        <p:spPr bwMode="auto">
          <a:xfrm>
            <a:off x="6051550" y="4787900"/>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9" name="Espace réservé du texte 2">
            <a:extLst>
              <a:ext uri="{FF2B5EF4-FFF2-40B4-BE49-F238E27FC236}">
                <a16:creationId xmlns:a16="http://schemas.microsoft.com/office/drawing/2014/main" id="{2BAA356C-6308-4114-B5C9-A9F3AC238082}"/>
              </a:ext>
            </a:extLst>
          </p:cNvPr>
          <p:cNvSpPr>
            <a:spLocks noGrp="1"/>
          </p:cNvSpPr>
          <p:nvPr>
            <p:custDataLst>
              <p:tags r:id="rId52"/>
            </p:custDataLst>
          </p:nvPr>
        </p:nvSpPr>
        <p:spPr bwMode="auto">
          <a:xfrm>
            <a:off x="3402013" y="4783138"/>
            <a:ext cx="7778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902E46F-DE4A-41EC-AB8C-6629D0DB98F8}" type="datetime'''F''in''''an''''''''''cia''''''l'' R''''''is''''k'">
              <a:rPr lang="en-GB" altLang="en-US" sz="1000" smtClean="0">
                <a:effectLst/>
                <a:latin typeface="+mn-lt"/>
              </a:rPr>
              <a:pPr marL="0" indent="0">
                <a:spcBef>
                  <a:spcPct val="0"/>
                </a:spcBef>
                <a:buNone/>
              </a:pPr>
              <a:t>Financial Risk</a:t>
            </a:fld>
            <a:endParaRPr lang="en-GB" sz="1000">
              <a:latin typeface="+mn-lt"/>
            </a:endParaRPr>
          </a:p>
        </p:txBody>
      </p:sp>
      <p:sp>
        <p:nvSpPr>
          <p:cNvPr id="217" name="Espace réservé du texte 2">
            <a:extLst>
              <a:ext uri="{FF2B5EF4-FFF2-40B4-BE49-F238E27FC236}">
                <a16:creationId xmlns:a16="http://schemas.microsoft.com/office/drawing/2014/main" id="{75AF85E9-0D8B-4EE0-A049-71DDD7E3186E}"/>
              </a:ext>
            </a:extLst>
          </p:cNvPr>
          <p:cNvSpPr>
            <a:spLocks noGrp="1"/>
          </p:cNvSpPr>
          <p:nvPr>
            <p:custDataLst>
              <p:tags r:id="rId53"/>
            </p:custDataLst>
          </p:nvPr>
        </p:nvSpPr>
        <p:spPr bwMode="auto">
          <a:xfrm>
            <a:off x="2405063" y="4783138"/>
            <a:ext cx="6651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4C447CDE-AAD6-421B-AAB4-92B8FD494D7A}" type="datetime'''C''o''m''p''''''''''''''l''i''a''''''''''''n''''c''e'''''''">
              <a:rPr lang="en-GB" altLang="en-US" sz="1000" smtClean="0">
                <a:effectLst/>
                <a:latin typeface="+mn-lt"/>
              </a:rPr>
              <a:pPr marL="0" indent="0">
                <a:spcBef>
                  <a:spcPct val="0"/>
                </a:spcBef>
                <a:buNone/>
              </a:pPr>
              <a:t>Compliance</a:t>
            </a:fld>
            <a:endParaRPr lang="en-GB" sz="1000">
              <a:latin typeface="+mn-lt"/>
            </a:endParaRPr>
          </a:p>
        </p:txBody>
      </p:sp>
      <p:sp>
        <p:nvSpPr>
          <p:cNvPr id="220" name="Espace réservé du texte 2">
            <a:extLst>
              <a:ext uri="{FF2B5EF4-FFF2-40B4-BE49-F238E27FC236}">
                <a16:creationId xmlns:a16="http://schemas.microsoft.com/office/drawing/2014/main" id="{DE8673F5-99E3-43B9-89AE-AD6C9EE40172}"/>
              </a:ext>
            </a:extLst>
          </p:cNvPr>
          <p:cNvSpPr>
            <a:spLocks noGrp="1"/>
          </p:cNvSpPr>
          <p:nvPr>
            <p:custDataLst>
              <p:tags r:id="rId54"/>
            </p:custDataLst>
          </p:nvPr>
        </p:nvSpPr>
        <p:spPr bwMode="auto">
          <a:xfrm>
            <a:off x="4511675" y="4783138"/>
            <a:ext cx="14382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1FA626D7-CF2C-4ACE-A985-332BAE69414A}" type="datetime'Ma''''s''''t''''''e''r'' D''a''t''a M''''a''nag''''em''ent'">
              <a:rPr lang="en-GB" altLang="en-US" sz="1000" smtClean="0">
                <a:effectLst/>
                <a:latin typeface="+mn-lt"/>
              </a:rPr>
              <a:pPr marL="0" indent="0">
                <a:spcBef>
                  <a:spcPct val="0"/>
                </a:spcBef>
                <a:buNone/>
              </a:pPr>
              <a:t>Master Data Management</a:t>
            </a:fld>
            <a:endParaRPr lang="en-GB" sz="1000">
              <a:latin typeface="+mn-lt"/>
            </a:endParaRPr>
          </a:p>
        </p:txBody>
      </p:sp>
      <p:sp>
        <p:nvSpPr>
          <p:cNvPr id="221" name="Espace réservé du texte 2">
            <a:extLst>
              <a:ext uri="{FF2B5EF4-FFF2-40B4-BE49-F238E27FC236}">
                <a16:creationId xmlns:a16="http://schemas.microsoft.com/office/drawing/2014/main" id="{C9BB24D9-EE21-4D68-A378-F21D8D58C2F1}"/>
              </a:ext>
            </a:extLst>
          </p:cNvPr>
          <p:cNvSpPr>
            <a:spLocks noGrp="1"/>
          </p:cNvSpPr>
          <p:nvPr>
            <p:custDataLst>
              <p:tags r:id="rId55"/>
            </p:custDataLst>
          </p:nvPr>
        </p:nvSpPr>
        <p:spPr bwMode="auto">
          <a:xfrm>
            <a:off x="6281738" y="4783138"/>
            <a:ext cx="10112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9F5C07F4-EC0D-42B4-9B9C-34E0762890E0}" type="datetime'S''''''a''''le''s &amp;'' ''M''''''''''ar''''ke''''''''''t''ing'''">
              <a:rPr lang="en-GB" altLang="en-US" sz="1000" smtClean="0">
                <a:effectLst/>
                <a:latin typeface="+mn-lt"/>
              </a:rPr>
              <a:pPr marL="0" indent="0">
                <a:spcBef>
                  <a:spcPct val="0"/>
                </a:spcBef>
                <a:buNone/>
              </a:pPr>
              <a:t>Sales &amp; Marketing</a:t>
            </a:fld>
            <a:endParaRPr lang="en-GB" sz="1000">
              <a:latin typeface="+mn-lt"/>
            </a:endParaRPr>
          </a:p>
        </p:txBody>
      </p:sp>
      <p:sp>
        <p:nvSpPr>
          <p:cNvPr id="235" name="Rectangle 234" hidden="1">
            <a:extLst>
              <a:ext uri="{FF2B5EF4-FFF2-40B4-BE49-F238E27FC236}">
                <a16:creationId xmlns:a16="http://schemas.microsoft.com/office/drawing/2014/main" id="{D4D5A2EC-D22C-4D67-A93E-6B8585F7FAD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cs typeface="+mn-cs"/>
            </a:endParaRPr>
          </a:p>
        </p:txBody>
      </p:sp>
      <p:sp>
        <p:nvSpPr>
          <p:cNvPr id="253" name="Rectangle 252" hidden="1">
            <a:extLst>
              <a:ext uri="{FF2B5EF4-FFF2-40B4-BE49-F238E27FC236}">
                <a16:creationId xmlns:a16="http://schemas.microsoft.com/office/drawing/2014/main" id="{3B35E8AC-25A0-495A-AE09-A5407B91E45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cs typeface="+mn-cs"/>
            </a:endParaRPr>
          </a:p>
        </p:txBody>
      </p:sp>
    </p:spTree>
    <p:extLst>
      <p:ext uri="{BB962C8B-B14F-4D97-AF65-F5344CB8AC3E}">
        <p14:creationId xmlns:p14="http://schemas.microsoft.com/office/powerpoint/2010/main" val="3314539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Connecteur droit 223">
            <a:extLst>
              <a:ext uri="{FF2B5EF4-FFF2-40B4-BE49-F238E27FC236}">
                <a16:creationId xmlns:a16="http://schemas.microsoft.com/office/drawing/2014/main" id="{5544F255-1DF4-4091-B0A0-3C87F0FFDF42}"/>
              </a:ext>
            </a:extLst>
          </p:cNvPr>
          <p:cNvCxnSpPr/>
          <p:nvPr/>
        </p:nvCxnSpPr>
        <p:spPr bwMode="auto">
          <a:xfrm>
            <a:off x="261334" y="5178508"/>
            <a:ext cx="9241985"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graphicFrame>
        <p:nvGraphicFramePr>
          <p:cNvPr id="6" name="Objet 5" hidden="1">
            <a:extLst>
              <a:ext uri="{FF2B5EF4-FFF2-40B4-BE49-F238E27FC236}">
                <a16:creationId xmlns:a16="http://schemas.microsoft.com/office/drawing/2014/main" id="{97C0850D-AA96-4FA0-AAD9-E4ED064FA287}"/>
              </a:ext>
            </a:extLst>
          </p:cNvPr>
          <p:cNvGraphicFramePr>
            <a:graphicFrameLocks noChangeAspect="1"/>
          </p:cNvGraphicFramePr>
          <p:nvPr>
            <p:custDataLst>
              <p:tags r:id="rId1"/>
            </p:custDataLst>
            <p:extLst>
              <p:ext uri="{D42A27DB-BD31-4B8C-83A1-F6EECF244321}">
                <p14:modId xmlns:p14="http://schemas.microsoft.com/office/powerpoint/2010/main" val="11124021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6" name="Objet 5" hidden="1">
                        <a:extLst>
                          <a:ext uri="{FF2B5EF4-FFF2-40B4-BE49-F238E27FC236}">
                            <a16:creationId xmlns:a16="http://schemas.microsoft.com/office/drawing/2014/main" id="{97C0850D-AA96-4FA0-AAD9-E4ED064FA28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F46D977-A29B-4A0F-BB7F-5452D2A2AF63}"/>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11" name="Connecteur droit 10">
            <a:extLst>
              <a:ext uri="{FF2B5EF4-FFF2-40B4-BE49-F238E27FC236}">
                <a16:creationId xmlns:a16="http://schemas.microsoft.com/office/drawing/2014/main" id="{3236E504-8381-45E9-8675-4BEFA5F79B7E}"/>
              </a:ext>
            </a:extLst>
          </p:cNvPr>
          <p:cNvCxnSpPr>
            <a:cxnSpLocks/>
          </p:cNvCxnSpPr>
          <p:nvPr/>
        </p:nvCxnSpPr>
        <p:spPr bwMode="auto">
          <a:xfrm>
            <a:off x="6722152" y="1150413"/>
            <a:ext cx="0" cy="5257425"/>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8" name="Rectangle 7">
            <a:extLst>
              <a:ext uri="{FF2B5EF4-FFF2-40B4-BE49-F238E27FC236}">
                <a16:creationId xmlns:a16="http://schemas.microsoft.com/office/drawing/2014/main" id="{D9C5BB33-C800-4840-B227-09032F8A9918}"/>
              </a:ext>
            </a:extLst>
          </p:cNvPr>
          <p:cNvSpPr/>
          <p:nvPr/>
        </p:nvSpPr>
        <p:spPr bwMode="auto">
          <a:xfrm>
            <a:off x="6217823" y="6600133"/>
            <a:ext cx="2126855" cy="21025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Titre 1">
            <a:extLst>
              <a:ext uri="{FF2B5EF4-FFF2-40B4-BE49-F238E27FC236}">
                <a16:creationId xmlns:a16="http://schemas.microsoft.com/office/drawing/2014/main" id="{4ECB237A-0F4E-4F37-A944-E03240594CF2}"/>
              </a:ext>
            </a:extLst>
          </p:cNvPr>
          <p:cNvSpPr>
            <a:spLocks noGrp="1"/>
          </p:cNvSpPr>
          <p:nvPr>
            <p:ph type="title"/>
          </p:nvPr>
        </p:nvSpPr>
        <p:spPr>
          <a:xfrm>
            <a:off x="354594" y="147600"/>
            <a:ext cx="8199169" cy="684000"/>
          </a:xfrm>
        </p:spPr>
        <p:txBody>
          <a:bodyPr vert="horz"/>
          <a:lstStyle/>
          <a:p>
            <a:r>
              <a:rPr lang="en-GB">
                <a:latin typeface="Trebuchet MS" panose="020B0603020202020204" pitchFamily="34" charset="0"/>
              </a:rPr>
              <a:t>A </a:t>
            </a:r>
            <a:r>
              <a:rPr lang="en-GB">
                <a:solidFill>
                  <a:schemeClr val="tx2"/>
                </a:solidFill>
                <a:latin typeface="Trebuchet MS" panose="020B0603020202020204" pitchFamily="34" charset="0"/>
              </a:rPr>
              <a:t>clear product strategy </a:t>
            </a:r>
            <a:r>
              <a:rPr lang="en-GB">
                <a:latin typeface="Trebuchet MS" panose="020B0603020202020204" pitchFamily="34" charset="0"/>
              </a:rPr>
              <a:t>– supported by a </a:t>
            </a:r>
            <a:r>
              <a:rPr lang="en-GB">
                <a:solidFill>
                  <a:schemeClr val="tx2"/>
                </a:solidFill>
                <a:latin typeface="Trebuchet MS" panose="020B0603020202020204" pitchFamily="34" charset="0"/>
              </a:rPr>
              <a:t>new global product-based editorial line </a:t>
            </a:r>
            <a:r>
              <a:rPr lang="en-GB">
                <a:latin typeface="Trebuchet MS" panose="020B0603020202020204" pitchFamily="34" charset="0"/>
              </a:rPr>
              <a:t>- is being rolled out in order to enrich </a:t>
            </a:r>
            <a:r>
              <a:rPr lang="en-GB" err="1">
                <a:latin typeface="Trebuchet MS" panose="020B0603020202020204" pitchFamily="34" charset="0"/>
              </a:rPr>
              <a:t>Altares</a:t>
            </a:r>
            <a:r>
              <a:rPr lang="en-GB">
                <a:latin typeface="Trebuchet MS" panose="020B0603020202020204" pitchFamily="34" charset="0"/>
              </a:rPr>
              <a:t>’ services and solutions with key functionalities aligned with </a:t>
            </a:r>
            <a:r>
              <a:rPr lang="en-GB">
                <a:solidFill>
                  <a:schemeClr val="tx2"/>
                </a:solidFill>
                <a:latin typeface="Trebuchet MS" panose="020B0603020202020204" pitchFamily="34" charset="0"/>
              </a:rPr>
              <a:t>customers’ expectations</a:t>
            </a:r>
          </a:p>
        </p:txBody>
      </p:sp>
      <p:sp>
        <p:nvSpPr>
          <p:cNvPr id="3" name="Espace réservé du texte 2">
            <a:extLst>
              <a:ext uri="{FF2B5EF4-FFF2-40B4-BE49-F238E27FC236}">
                <a16:creationId xmlns:a16="http://schemas.microsoft.com/office/drawing/2014/main" id="{07AAC9CD-5C08-4C8D-80A5-F42BD6814E9A}"/>
              </a:ext>
            </a:extLst>
          </p:cNvPr>
          <p:cNvSpPr>
            <a:spLocks noGrp="1"/>
          </p:cNvSpPr>
          <p:nvPr>
            <p:ph type="body" sz="quarter" idx="10"/>
          </p:nvPr>
        </p:nvSpPr>
        <p:spPr>
          <a:xfrm>
            <a:off x="1315273" y="6580025"/>
            <a:ext cx="5112432" cy="244800"/>
          </a:xfrm>
        </p:spPr>
        <p:txBody>
          <a:bodyPr/>
          <a:lstStyle/>
          <a:p>
            <a:r>
              <a:rPr lang="en-GB"/>
              <a:t>Sources: BP Management, interviews with management, company data, eleven research &amp; analysis</a:t>
            </a:r>
          </a:p>
          <a:p>
            <a:r>
              <a:rPr lang="en-GB"/>
              <a:t>1. 2. Refinitiv and </a:t>
            </a:r>
            <a:r>
              <a:rPr lang="en-GB" err="1"/>
              <a:t>Acuris</a:t>
            </a:r>
            <a:r>
              <a:rPr lang="en-GB"/>
              <a:t>: financial data providers</a:t>
            </a:r>
          </a:p>
        </p:txBody>
      </p:sp>
      <p:sp>
        <p:nvSpPr>
          <p:cNvPr id="123" name="Rectangle 122">
            <a:extLst>
              <a:ext uri="{FF2B5EF4-FFF2-40B4-BE49-F238E27FC236}">
                <a16:creationId xmlns:a16="http://schemas.microsoft.com/office/drawing/2014/main" id="{558D1736-8231-48AA-8605-B9FC2A9A9406}"/>
              </a:ext>
            </a:extLst>
          </p:cNvPr>
          <p:cNvSpPr/>
          <p:nvPr/>
        </p:nvSpPr>
        <p:spPr bwMode="auto">
          <a:xfrm>
            <a:off x="6300846" y="6592640"/>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solidFill>
                  <a:schemeClr val="tx2"/>
                </a:solidFill>
                <a:latin typeface="Trebuchet MS" panose="020B0603020202020204" pitchFamily="34" charset="0"/>
              </a:rPr>
              <a:t>D</a:t>
            </a:r>
            <a:r>
              <a:rPr kumimoji="0" lang="en-GB" sz="900" b="0" i="1" u="none" strike="noStrike" cap="none" normalizeH="0" baseline="0">
                <a:ln>
                  <a:noFill/>
                </a:ln>
                <a:solidFill>
                  <a:schemeClr val="tx2"/>
                </a:solidFill>
                <a:effectLst/>
                <a:latin typeface="Trebuchet MS" panose="020B0603020202020204" pitchFamily="34" charset="0"/>
              </a:rPr>
              <a:t>elivered</a:t>
            </a:r>
          </a:p>
        </p:txBody>
      </p:sp>
      <p:sp>
        <p:nvSpPr>
          <p:cNvPr id="125" name="Rectangle 124">
            <a:extLst>
              <a:ext uri="{FF2B5EF4-FFF2-40B4-BE49-F238E27FC236}">
                <a16:creationId xmlns:a16="http://schemas.microsoft.com/office/drawing/2014/main" id="{82369EC3-6AD7-4F2C-AD7D-641FDB24A5A4}"/>
              </a:ext>
            </a:extLst>
          </p:cNvPr>
          <p:cNvSpPr/>
          <p:nvPr/>
        </p:nvSpPr>
        <p:spPr bwMode="auto">
          <a:xfrm>
            <a:off x="7306168" y="6592640"/>
            <a:ext cx="955486" cy="2252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accent1"/>
                </a:solidFill>
                <a:effectLst/>
                <a:latin typeface="Trebuchet MS" panose="020B0603020202020204" pitchFamily="34" charset="0"/>
              </a:rPr>
              <a:t>Committed</a:t>
            </a:r>
          </a:p>
        </p:txBody>
      </p:sp>
      <p:cxnSp>
        <p:nvCxnSpPr>
          <p:cNvPr id="106" name="Connecteur droit 105">
            <a:extLst>
              <a:ext uri="{FF2B5EF4-FFF2-40B4-BE49-F238E27FC236}">
                <a16:creationId xmlns:a16="http://schemas.microsoft.com/office/drawing/2014/main" id="{0C258CD3-E504-46E1-AC3C-7551E2A5140A}"/>
              </a:ext>
            </a:extLst>
          </p:cNvPr>
          <p:cNvCxnSpPr/>
          <p:nvPr/>
        </p:nvCxnSpPr>
        <p:spPr bwMode="auto">
          <a:xfrm>
            <a:off x="213878" y="2040657"/>
            <a:ext cx="9334391"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07" name="Rectangle 106">
            <a:extLst>
              <a:ext uri="{FF2B5EF4-FFF2-40B4-BE49-F238E27FC236}">
                <a16:creationId xmlns:a16="http://schemas.microsoft.com/office/drawing/2014/main" id="{63925F6F-2F3E-4FDB-AA44-436AB8C9870B}"/>
              </a:ext>
            </a:extLst>
          </p:cNvPr>
          <p:cNvSpPr/>
          <p:nvPr/>
        </p:nvSpPr>
        <p:spPr bwMode="auto">
          <a:xfrm>
            <a:off x="164670" y="934209"/>
            <a:ext cx="836522" cy="123787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b="1">
              <a:solidFill>
                <a:schemeClr val="bg1"/>
              </a:solidFill>
              <a:latin typeface="Trebuchet MS" panose="020B0603020202020204" pitchFamily="34" charset="0"/>
            </a:endParaRPr>
          </a:p>
          <a:p>
            <a:pPr algn="ctr"/>
            <a:r>
              <a:rPr lang="en-GB" sz="1200" b="1">
                <a:solidFill>
                  <a:schemeClr val="bg1"/>
                </a:solidFill>
                <a:latin typeface="Trebuchet MS" panose="020B0603020202020204" pitchFamily="34" charset="0"/>
              </a:rPr>
              <a:t>New product editorial line</a:t>
            </a:r>
          </a:p>
        </p:txBody>
      </p:sp>
      <p:grpSp>
        <p:nvGrpSpPr>
          <p:cNvPr id="161" name="Groupe 160">
            <a:extLst>
              <a:ext uri="{FF2B5EF4-FFF2-40B4-BE49-F238E27FC236}">
                <a16:creationId xmlns:a16="http://schemas.microsoft.com/office/drawing/2014/main" id="{3DDBB19D-A334-4D2C-BCD2-95A74EF5BEAB}"/>
              </a:ext>
            </a:extLst>
          </p:cNvPr>
          <p:cNvGrpSpPr/>
          <p:nvPr/>
        </p:nvGrpSpPr>
        <p:grpSpPr>
          <a:xfrm>
            <a:off x="8448150" y="-11528"/>
            <a:ext cx="1435548" cy="711253"/>
            <a:chOff x="8448150" y="-11528"/>
            <a:chExt cx="1435548" cy="711253"/>
          </a:xfrm>
        </p:grpSpPr>
        <p:sp>
          <p:nvSpPr>
            <p:cNvPr id="178" name="Rectangle : coins arrondis 199">
              <a:extLst>
                <a:ext uri="{FF2B5EF4-FFF2-40B4-BE49-F238E27FC236}">
                  <a16:creationId xmlns:a16="http://schemas.microsoft.com/office/drawing/2014/main" id="{A4017EC1-6605-4C2B-BDF6-ABC2F6CBD19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9" name="Rectangle : coins arrondis 200">
              <a:extLst>
                <a:ext uri="{FF2B5EF4-FFF2-40B4-BE49-F238E27FC236}">
                  <a16:creationId xmlns:a16="http://schemas.microsoft.com/office/drawing/2014/main" id="{C7D61AB4-85C4-4D16-BB13-FC61EF54EA4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0" name="Rectangle : coins arrondis 201">
              <a:extLst>
                <a:ext uri="{FF2B5EF4-FFF2-40B4-BE49-F238E27FC236}">
                  <a16:creationId xmlns:a16="http://schemas.microsoft.com/office/drawing/2014/main" id="{29915760-28C0-46C6-A884-64CD0F52F4B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1" name="ZoneTexte 18">
              <a:extLst>
                <a:ext uri="{FF2B5EF4-FFF2-40B4-BE49-F238E27FC236}">
                  <a16:creationId xmlns:a16="http://schemas.microsoft.com/office/drawing/2014/main" id="{B3D8EB21-CA0B-4CA4-887D-D16C0465FF1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2" name="Graphique 128" descr="Jauge">
              <a:extLst>
                <a:ext uri="{FF2B5EF4-FFF2-40B4-BE49-F238E27FC236}">
                  <a16:creationId xmlns:a16="http://schemas.microsoft.com/office/drawing/2014/main" id="{DB6BDB38-3937-4874-9E67-3FA361E24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83" name="Graphique 90" descr="Poignée de main">
              <a:extLst>
                <a:ext uri="{FF2B5EF4-FFF2-40B4-BE49-F238E27FC236}">
                  <a16:creationId xmlns:a16="http://schemas.microsoft.com/office/drawing/2014/main" id="{DE3E9F7F-CAFA-4215-8FDF-1A54426AC4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84" name="Graphique 74" descr="Mégaphone">
              <a:extLst>
                <a:ext uri="{FF2B5EF4-FFF2-40B4-BE49-F238E27FC236}">
                  <a16:creationId xmlns:a16="http://schemas.microsoft.com/office/drawing/2014/main" id="{37C73E6F-9C9B-4416-BF27-65A936CB2A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85" name="Picture 2" descr="Drapeau France">
              <a:extLst>
                <a:ext uri="{FF2B5EF4-FFF2-40B4-BE49-F238E27FC236}">
                  <a16:creationId xmlns:a16="http://schemas.microsoft.com/office/drawing/2014/main" id="{243296CB-3BC6-4259-AEC1-FBE43803291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6" name="Picture 2" descr="5 ft x 3 ft 150 x 90 cm-DRAPEAU BELGE Belgique 100% Polyester ...">
              <a:extLst>
                <a:ext uri="{FF2B5EF4-FFF2-40B4-BE49-F238E27FC236}">
                  <a16:creationId xmlns:a16="http://schemas.microsoft.com/office/drawing/2014/main" id="{94088BDE-D2CD-4B11-AE86-41313B5B15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7" name="Picture 2 - 1" descr="Drapeau des Pays-Bas — Wikipédia">
              <a:extLst>
                <a:ext uri="{FF2B5EF4-FFF2-40B4-BE49-F238E27FC236}">
                  <a16:creationId xmlns:a16="http://schemas.microsoft.com/office/drawing/2014/main" id="{A9F2AB4E-EC4E-4BA7-B13B-5B009E7914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8" name="Picture 2 - 2" descr="Drapeau du Luxembourg">
              <a:extLst>
                <a:ext uri="{FF2B5EF4-FFF2-40B4-BE49-F238E27FC236}">
                  <a16:creationId xmlns:a16="http://schemas.microsoft.com/office/drawing/2014/main" id="{6594C2E2-AA96-44AC-90DC-8819A8BAB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9" name="ZoneTexte 188">
              <a:extLst>
                <a:ext uri="{FF2B5EF4-FFF2-40B4-BE49-F238E27FC236}">
                  <a16:creationId xmlns:a16="http://schemas.microsoft.com/office/drawing/2014/main" id="{4BA5A5CA-EA66-4B03-8225-C69572C12AA7}"/>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grpSp>
        <p:nvGrpSpPr>
          <p:cNvPr id="190" name="Groupe 189">
            <a:extLst>
              <a:ext uri="{FF2B5EF4-FFF2-40B4-BE49-F238E27FC236}">
                <a16:creationId xmlns:a16="http://schemas.microsoft.com/office/drawing/2014/main" id="{ABBC296A-1629-40D1-BC55-3853B6D9A7FC}"/>
              </a:ext>
            </a:extLst>
          </p:cNvPr>
          <p:cNvGrpSpPr/>
          <p:nvPr/>
        </p:nvGrpSpPr>
        <p:grpSpPr>
          <a:xfrm>
            <a:off x="58045" y="176773"/>
            <a:ext cx="325859" cy="276999"/>
            <a:chOff x="3287902" y="1242339"/>
            <a:chExt cx="325859" cy="276999"/>
          </a:xfrm>
        </p:grpSpPr>
        <p:sp>
          <p:nvSpPr>
            <p:cNvPr id="191" name="Ellipse 190">
              <a:extLst>
                <a:ext uri="{FF2B5EF4-FFF2-40B4-BE49-F238E27FC236}">
                  <a16:creationId xmlns:a16="http://schemas.microsoft.com/office/drawing/2014/main" id="{3F9570E7-D5E2-4002-BD90-07935233D570}"/>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92" name="ZoneTexte 191">
              <a:extLst>
                <a:ext uri="{FF2B5EF4-FFF2-40B4-BE49-F238E27FC236}">
                  <a16:creationId xmlns:a16="http://schemas.microsoft.com/office/drawing/2014/main" id="{DE7D72D6-6BFC-4897-AA9B-6ABC0BC0E38B}"/>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2</a:t>
              </a:r>
            </a:p>
          </p:txBody>
        </p:sp>
      </p:grpSp>
      <p:sp>
        <p:nvSpPr>
          <p:cNvPr id="100" name="Rectangle 99">
            <a:extLst>
              <a:ext uri="{FF2B5EF4-FFF2-40B4-BE49-F238E27FC236}">
                <a16:creationId xmlns:a16="http://schemas.microsoft.com/office/drawing/2014/main" id="{B597BFCF-A09D-40FE-BDC1-1805DCB80CFD}"/>
              </a:ext>
            </a:extLst>
          </p:cNvPr>
          <p:cNvSpPr/>
          <p:nvPr/>
        </p:nvSpPr>
        <p:spPr bwMode="auto">
          <a:xfrm>
            <a:off x="1050400" y="936159"/>
            <a:ext cx="8570426" cy="1241831"/>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spcBef>
                <a:spcPts val="200"/>
              </a:spcBef>
              <a:buClr>
                <a:schemeClr val="tx1"/>
              </a:buClr>
              <a:buFont typeface="Arial" panose="020B0604020202020204" pitchFamily="34" charset="0"/>
              <a:buChar char="•"/>
            </a:pPr>
            <a:r>
              <a:rPr lang="en-GB" sz="1000">
                <a:latin typeface="Trebuchet MS" panose="020B0603020202020204" pitchFamily="34" charset="0"/>
              </a:rPr>
              <a:t>New </a:t>
            </a:r>
            <a:r>
              <a:rPr lang="en-GB" sz="1000">
                <a:solidFill>
                  <a:schemeClr val="accent1">
                    <a:lumMod val="75000"/>
                  </a:schemeClr>
                </a:solidFill>
                <a:latin typeface="Trebuchet MS" panose="020B0603020202020204" pitchFamily="34" charset="0"/>
              </a:rPr>
              <a:t>product-centric organization set up in 2019 </a:t>
            </a:r>
            <a:r>
              <a:rPr lang="en-GB" sz="1000">
                <a:latin typeface="Trebuchet MS" panose="020B0603020202020204" pitchFamily="34" charset="0"/>
              </a:rPr>
              <a:t>(vs. reactive product management mostly driven by sales in previous years)</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Clear product roadmap </a:t>
            </a:r>
            <a:r>
              <a:rPr lang="en-GB" sz="1000">
                <a:latin typeface="Trebuchet MS" panose="020B0603020202020204" pitchFamily="34" charset="0"/>
              </a:rPr>
              <a:t>with a new editorial approach to </a:t>
            </a:r>
            <a:r>
              <a:rPr lang="en-GB" sz="1000">
                <a:solidFill>
                  <a:schemeClr val="accent1">
                    <a:lumMod val="75000"/>
                  </a:schemeClr>
                </a:solidFill>
                <a:latin typeface="Trebuchet MS" panose="020B0603020202020204" pitchFamily="34" charset="0"/>
              </a:rPr>
              <a:t>modernize and refocus product portfolio</a:t>
            </a:r>
            <a:endParaRPr lang="en-GB" sz="1000">
              <a:latin typeface="Trebuchet MS" pitchFamily="34" charset="0"/>
            </a:endParaRPr>
          </a:p>
          <a:p>
            <a:pPr marL="171450" indent="-171450">
              <a:spcBef>
                <a:spcPts val="200"/>
              </a:spcBef>
              <a:buClr>
                <a:schemeClr val="tx1"/>
              </a:buClr>
              <a:buFont typeface="Arial" panose="020B0604020202020204" pitchFamily="34" charset="0"/>
              <a:buChar char="•"/>
            </a:pPr>
            <a:r>
              <a:rPr lang="en-GB" sz="1000">
                <a:latin typeface="Trebuchet MS" pitchFamily="34" charset="0"/>
              </a:rPr>
              <a:t>Product innovation focusing on </a:t>
            </a:r>
            <a:r>
              <a:rPr kumimoji="0" lang="en-GB" sz="1000" u="none" strike="noStrike" cap="none" normalizeH="0" baseline="0">
                <a:ln>
                  <a:noFill/>
                </a:ln>
                <a:solidFill>
                  <a:schemeClr val="accent1">
                    <a:lumMod val="75000"/>
                  </a:schemeClr>
                </a:solidFill>
                <a:effectLst/>
                <a:latin typeface="Trebuchet MS" panose="020B0603020202020204" pitchFamily="34" charset="0"/>
              </a:rPr>
              <a:t>customers precise “use cases”</a:t>
            </a:r>
            <a:r>
              <a:rPr kumimoji="0" lang="en-GB" sz="1000" u="none" strike="noStrike" cap="none" normalizeH="0" baseline="0">
                <a:ln>
                  <a:noFill/>
                </a:ln>
                <a:solidFill>
                  <a:schemeClr val="tx1"/>
                </a:solidFill>
                <a:effectLst/>
                <a:latin typeface="Trebuchet MS" panose="020B0603020202020204" pitchFamily="34" charset="0"/>
              </a:rPr>
              <a:t> (higher granularity, </a:t>
            </a:r>
            <a:r>
              <a:rPr lang="en-GB" sz="1000">
                <a:latin typeface="Trebuchet MS" panose="020B0603020202020204" pitchFamily="34" charset="0"/>
              </a:rPr>
              <a:t>specific visualization) and development of new products specifically designed to meet </a:t>
            </a:r>
            <a:r>
              <a:rPr lang="en-GB" sz="1000">
                <a:solidFill>
                  <a:schemeClr val="accent1">
                    <a:lumMod val="75000"/>
                  </a:schemeClr>
                </a:solidFill>
                <a:latin typeface="Trebuchet MS" panose="020B0603020202020204" pitchFamily="34" charset="0"/>
              </a:rPr>
              <a:t>local specificities </a:t>
            </a:r>
            <a:r>
              <a:rPr lang="en-GB" sz="1000">
                <a:latin typeface="Trebuchet MS" panose="020B0603020202020204" pitchFamily="34" charset="0"/>
              </a:rPr>
              <a:t>in Benelux geographies (enabled by </a:t>
            </a:r>
            <a:r>
              <a:rPr lang="en-GB" sz="1000">
                <a:solidFill>
                  <a:schemeClr val="accent1">
                    <a:lumMod val="75000"/>
                  </a:schemeClr>
                </a:solidFill>
                <a:latin typeface="Trebuchet MS" panose="020B0603020202020204" pitchFamily="34" charset="0"/>
              </a:rPr>
              <a:t>D</a:t>
            </a:r>
            <a:r>
              <a:rPr lang="en-GB" sz="1050">
                <a:solidFill>
                  <a:schemeClr val="accent1">
                    <a:lumMod val="75000"/>
                  </a:schemeClr>
                </a:solidFill>
                <a:latin typeface="Trebuchet MS" panose="020B0603020202020204" pitchFamily="34" charset="0"/>
              </a:rPr>
              <a:t>ata Blocks in Direct</a:t>
            </a:r>
            <a:r>
              <a:rPr lang="en-GB" sz="1050">
                <a:latin typeface="Trebuchet MS" panose="020B0603020202020204" pitchFamily="34" charset="0"/>
              </a:rPr>
              <a:t>+, and by </a:t>
            </a:r>
            <a:r>
              <a:rPr kumimoji="0" lang="en-GB" sz="1000" b="0" i="0" u="none" strike="noStrike" cap="none" normalizeH="0" baseline="0">
                <a:ln>
                  <a:noFill/>
                </a:ln>
                <a:solidFill>
                  <a:schemeClr val="tx1"/>
                </a:solidFill>
                <a:effectLst/>
                <a:latin typeface="Trebuchet MS" pitchFamily="34" charset="0"/>
              </a:rPr>
              <a:t>new API</a:t>
            </a:r>
            <a:r>
              <a:rPr lang="en-GB" sz="1000">
                <a:latin typeface="Trebuchet MS" panose="020B0603020202020204" pitchFamily="34" charset="0"/>
              </a:rPr>
              <a:t>)</a:t>
            </a:r>
            <a:endParaRPr lang="en-GB" sz="1000">
              <a:solidFill>
                <a:schemeClr val="accent1">
                  <a:lumMod val="75000"/>
                </a:schemeClr>
              </a:solidFill>
              <a:latin typeface="Trebuchet MS" panose="020B0603020202020204" pitchFamily="34" charset="0"/>
            </a:endParaRP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Customers-driven approach</a:t>
            </a:r>
            <a:r>
              <a:rPr lang="en-GB" sz="1000">
                <a:latin typeface="Trebuchet MS" panose="020B0603020202020204" pitchFamily="34" charset="0"/>
              </a:rPr>
              <a:t> through regular customer briefing, Customer Advisory Boards, increased number of marketing activities </a:t>
            </a:r>
          </a:p>
          <a:p>
            <a:pPr marL="171450" indent="-171450">
              <a:spcBef>
                <a:spcPts val="200"/>
              </a:spcBef>
              <a:buClr>
                <a:schemeClr val="tx1"/>
              </a:buClr>
              <a:buFont typeface="Arial" panose="020B0604020202020204" pitchFamily="34" charset="0"/>
              <a:buChar char="•"/>
            </a:pPr>
            <a:r>
              <a:rPr lang="en-GB" sz="1000">
                <a:solidFill>
                  <a:schemeClr val="accent1">
                    <a:lumMod val="75000"/>
                  </a:schemeClr>
                </a:solidFill>
                <a:latin typeface="Trebuchet MS" panose="020B0603020202020204" pitchFamily="34" charset="0"/>
              </a:rPr>
              <a:t>Enrichment of the data scope </a:t>
            </a:r>
            <a:r>
              <a:rPr lang="en-GB" sz="1000">
                <a:latin typeface="Trebuchet MS" panose="020B0603020202020204" pitchFamily="34" charset="0"/>
              </a:rPr>
              <a:t>with extra financial indicators (e.g. current discussions with </a:t>
            </a:r>
            <a:r>
              <a:rPr lang="en-GB" sz="1000" err="1">
                <a:latin typeface="Trebuchet MS" panose="020B0603020202020204" pitchFamily="34" charset="0"/>
              </a:rPr>
              <a:t>Ecovadis</a:t>
            </a:r>
            <a:r>
              <a:rPr lang="en-GB" sz="1000">
                <a:latin typeface="Trebuchet MS" panose="020B0603020202020204" pitchFamily="34" charset="0"/>
              </a:rPr>
              <a:t> on CSR data…)</a:t>
            </a:r>
          </a:p>
        </p:txBody>
      </p:sp>
      <p:sp>
        <p:nvSpPr>
          <p:cNvPr id="45" name="Freeform 12">
            <a:extLst>
              <a:ext uri="{FF2B5EF4-FFF2-40B4-BE49-F238E27FC236}">
                <a16:creationId xmlns:a16="http://schemas.microsoft.com/office/drawing/2014/main" id="{3D08D22E-F67B-4B9B-AD37-543A2FA0438C}"/>
              </a:ext>
            </a:extLst>
          </p:cNvPr>
          <p:cNvSpPr>
            <a:spLocks noEditPoints="1"/>
          </p:cNvSpPr>
          <p:nvPr/>
        </p:nvSpPr>
        <p:spPr bwMode="auto">
          <a:xfrm>
            <a:off x="465866" y="1020476"/>
            <a:ext cx="220390" cy="238599"/>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10" name="Rectangle 9">
            <a:extLst>
              <a:ext uri="{FF2B5EF4-FFF2-40B4-BE49-F238E27FC236}">
                <a16:creationId xmlns:a16="http://schemas.microsoft.com/office/drawing/2014/main" id="{355331A6-6B6E-48CE-A926-220473038B82}"/>
              </a:ext>
            </a:extLst>
          </p:cNvPr>
          <p:cNvSpPr/>
          <p:nvPr/>
        </p:nvSpPr>
        <p:spPr bwMode="auto">
          <a:xfrm>
            <a:off x="212614" y="2455841"/>
            <a:ext cx="1139215" cy="43642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anose="020B0603020202020204" pitchFamily="34" charset="0"/>
            </a:endParaRPr>
          </a:p>
          <a:p>
            <a:pPr algn="ctr"/>
            <a:r>
              <a:rPr lang="en-GB" sz="1100" b="1">
                <a:solidFill>
                  <a:schemeClr val="bg1"/>
                </a:solidFill>
                <a:latin typeface="Trebuchet MS" panose="020B0603020202020204" pitchFamily="34" charset="0"/>
              </a:rPr>
              <a:t>Credit and financial risk</a:t>
            </a:r>
          </a:p>
        </p:txBody>
      </p:sp>
      <p:sp>
        <p:nvSpPr>
          <p:cNvPr id="61" name="Rectangle 60">
            <a:extLst>
              <a:ext uri="{FF2B5EF4-FFF2-40B4-BE49-F238E27FC236}">
                <a16:creationId xmlns:a16="http://schemas.microsoft.com/office/drawing/2014/main" id="{1FCFD557-8B7D-4285-BEA1-BF6C398F652D}"/>
              </a:ext>
            </a:extLst>
          </p:cNvPr>
          <p:cNvSpPr/>
          <p:nvPr/>
        </p:nvSpPr>
        <p:spPr bwMode="auto">
          <a:xfrm>
            <a:off x="207367" y="2993236"/>
            <a:ext cx="1139215" cy="167080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Compliance</a:t>
            </a:r>
          </a:p>
        </p:txBody>
      </p:sp>
      <p:sp>
        <p:nvSpPr>
          <p:cNvPr id="62" name="Rectangle 61">
            <a:extLst>
              <a:ext uri="{FF2B5EF4-FFF2-40B4-BE49-F238E27FC236}">
                <a16:creationId xmlns:a16="http://schemas.microsoft.com/office/drawing/2014/main" id="{69DF789C-DECB-4B52-9E2F-06EAFE89229D}"/>
              </a:ext>
            </a:extLst>
          </p:cNvPr>
          <p:cNvSpPr/>
          <p:nvPr/>
        </p:nvSpPr>
        <p:spPr bwMode="auto">
          <a:xfrm>
            <a:off x="207366" y="4710305"/>
            <a:ext cx="1139215" cy="89933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bg1"/>
              </a:solidFill>
              <a:latin typeface="Trebuchet MS" pitchFamily="34" charset="0"/>
            </a:endParaRPr>
          </a:p>
          <a:p>
            <a:pPr algn="ctr"/>
            <a:endParaRPr lang="en-GB" sz="1100" b="1">
              <a:solidFill>
                <a:schemeClr val="bg1"/>
              </a:solidFill>
              <a:latin typeface="Trebuchet MS" pitchFamily="34" charset="0"/>
            </a:endParaRPr>
          </a:p>
          <a:p>
            <a:pPr algn="ctr"/>
            <a:r>
              <a:rPr lang="en-GB" sz="1100" b="1">
                <a:solidFill>
                  <a:schemeClr val="bg1"/>
                </a:solidFill>
                <a:latin typeface="Trebuchet MS" pitchFamily="34" charset="0"/>
              </a:rPr>
              <a:t>B2B marketing</a:t>
            </a:r>
          </a:p>
        </p:txBody>
      </p:sp>
      <p:sp>
        <p:nvSpPr>
          <p:cNvPr id="7" name="Flèche : droite 6">
            <a:extLst>
              <a:ext uri="{FF2B5EF4-FFF2-40B4-BE49-F238E27FC236}">
                <a16:creationId xmlns:a16="http://schemas.microsoft.com/office/drawing/2014/main" id="{E03E68E5-6396-440E-B0EC-591FADF743C5}"/>
              </a:ext>
            </a:extLst>
          </p:cNvPr>
          <p:cNvSpPr/>
          <p:nvPr/>
        </p:nvSpPr>
        <p:spPr bwMode="auto">
          <a:xfrm>
            <a:off x="6329489" y="2184774"/>
            <a:ext cx="3329601" cy="356634"/>
          </a:xfrm>
          <a:prstGeom prst="rightArrow">
            <a:avLst>
              <a:gd name="adj1" fmla="val 48201"/>
              <a:gd name="adj2" fmla="val 50000"/>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9F152ED0-4AD8-4CDF-867D-34E10A5480BB}"/>
              </a:ext>
            </a:extLst>
          </p:cNvPr>
          <p:cNvSpPr/>
          <p:nvPr/>
        </p:nvSpPr>
        <p:spPr bwMode="auto">
          <a:xfrm>
            <a:off x="6216421" y="2218194"/>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2021</a:t>
            </a:r>
          </a:p>
        </p:txBody>
      </p:sp>
      <p:cxnSp>
        <p:nvCxnSpPr>
          <p:cNvPr id="43" name="Connecteur droit 17">
            <a:extLst>
              <a:ext uri="{FF2B5EF4-FFF2-40B4-BE49-F238E27FC236}">
                <a16:creationId xmlns:a16="http://schemas.microsoft.com/office/drawing/2014/main" id="{DC109D1F-5EC7-4BAD-B66E-253104F3AC3D}"/>
              </a:ext>
            </a:extLst>
          </p:cNvPr>
          <p:cNvCxnSpPr>
            <a:cxnSpLocks/>
          </p:cNvCxnSpPr>
          <p:nvPr/>
        </p:nvCxnSpPr>
        <p:spPr bwMode="auto">
          <a:xfrm>
            <a:off x="287727" y="2439003"/>
            <a:ext cx="2209055"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sp>
        <p:nvSpPr>
          <p:cNvPr id="44" name="Rectangle 43">
            <a:extLst>
              <a:ext uri="{FF2B5EF4-FFF2-40B4-BE49-F238E27FC236}">
                <a16:creationId xmlns:a16="http://schemas.microsoft.com/office/drawing/2014/main" id="{FB387BEB-9082-4CCE-BE35-62C4282A4718}"/>
              </a:ext>
            </a:extLst>
          </p:cNvPr>
          <p:cNvSpPr/>
          <p:nvPr/>
        </p:nvSpPr>
        <p:spPr bwMode="auto">
          <a:xfrm>
            <a:off x="451052" y="2221248"/>
            <a:ext cx="1898931" cy="238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small" normalizeH="0">
                <a:ln>
                  <a:noFill/>
                </a:ln>
                <a:solidFill>
                  <a:schemeClr val="tx2"/>
                </a:solidFill>
                <a:effectLst/>
                <a:latin typeface="Trebuchet MS" panose="020B0603020202020204" pitchFamily="34" charset="0"/>
              </a:rPr>
              <a:t>Products per categories </a:t>
            </a:r>
          </a:p>
        </p:txBody>
      </p:sp>
      <p:pic>
        <p:nvPicPr>
          <p:cNvPr id="50" name="Graphique 128" descr="Jauge">
            <a:extLst>
              <a:ext uri="{FF2B5EF4-FFF2-40B4-BE49-F238E27FC236}">
                <a16:creationId xmlns:a16="http://schemas.microsoft.com/office/drawing/2014/main" id="{BA3AF42D-7BB5-4505-8473-17EB9DEE2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266" y="2403186"/>
            <a:ext cx="301715" cy="274711"/>
          </a:xfrm>
          <a:prstGeom prst="rect">
            <a:avLst/>
          </a:prstGeom>
          <a:effectLst/>
        </p:spPr>
      </p:pic>
      <p:pic>
        <p:nvPicPr>
          <p:cNvPr id="52" name="Graphique 74" descr="Mégaphone">
            <a:extLst>
              <a:ext uri="{FF2B5EF4-FFF2-40B4-BE49-F238E27FC236}">
                <a16:creationId xmlns:a16="http://schemas.microsoft.com/office/drawing/2014/main" id="{0E50DD0C-1785-4CD5-BADC-E930CD4078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056" y="4767338"/>
            <a:ext cx="404610" cy="368396"/>
          </a:xfrm>
          <a:prstGeom prst="rect">
            <a:avLst/>
          </a:prstGeom>
          <a:effectLst/>
        </p:spPr>
      </p:pic>
      <p:pic>
        <p:nvPicPr>
          <p:cNvPr id="51" name="Graphique 90" descr="Poignée de main">
            <a:extLst>
              <a:ext uri="{FF2B5EF4-FFF2-40B4-BE49-F238E27FC236}">
                <a16:creationId xmlns:a16="http://schemas.microsoft.com/office/drawing/2014/main" id="{9C8BC447-D6A1-4056-A277-6A6D982A4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9642" y="3311646"/>
            <a:ext cx="487917" cy="536492"/>
          </a:xfrm>
          <a:prstGeom prst="rect">
            <a:avLst/>
          </a:prstGeom>
          <a:effectLst/>
        </p:spPr>
      </p:pic>
      <p:sp>
        <p:nvSpPr>
          <p:cNvPr id="64" name="Rectangle 63">
            <a:extLst>
              <a:ext uri="{FF2B5EF4-FFF2-40B4-BE49-F238E27FC236}">
                <a16:creationId xmlns:a16="http://schemas.microsoft.com/office/drawing/2014/main" id="{E86AC26E-4F1C-4D09-B1BE-90716D0C300B}"/>
              </a:ext>
            </a:extLst>
          </p:cNvPr>
          <p:cNvSpPr/>
          <p:nvPr/>
        </p:nvSpPr>
        <p:spPr bwMode="auto">
          <a:xfrm>
            <a:off x="207367" y="5655893"/>
            <a:ext cx="1139215" cy="7747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100" b="1">
              <a:solidFill>
                <a:schemeClr val="tx2"/>
              </a:solidFill>
              <a:latin typeface="Trebuchet MS" pitchFamily="34" charset="0"/>
            </a:endParaRPr>
          </a:p>
          <a:p>
            <a:pPr algn="ctr"/>
            <a:endParaRPr lang="en-GB" sz="1100" b="1">
              <a:solidFill>
                <a:schemeClr val="tx2"/>
              </a:solidFill>
              <a:latin typeface="Trebuchet MS" pitchFamily="34" charset="0"/>
            </a:endParaRPr>
          </a:p>
          <a:p>
            <a:pPr algn="ctr"/>
            <a:r>
              <a:rPr lang="en-GB" sz="1100" b="1">
                <a:solidFill>
                  <a:schemeClr val="tx2"/>
                </a:solidFill>
                <a:latin typeface="Trebuchet MS" pitchFamily="34" charset="0"/>
              </a:rPr>
              <a:t>Connectors</a:t>
            </a:r>
          </a:p>
        </p:txBody>
      </p:sp>
      <p:grpSp>
        <p:nvGrpSpPr>
          <p:cNvPr id="34" name="Group 4">
            <a:extLst>
              <a:ext uri="{FF2B5EF4-FFF2-40B4-BE49-F238E27FC236}">
                <a16:creationId xmlns:a16="http://schemas.microsoft.com/office/drawing/2014/main" id="{2D89E918-F407-4EC5-8208-CFBE9C1E07D6}"/>
              </a:ext>
            </a:extLst>
          </p:cNvPr>
          <p:cNvGrpSpPr>
            <a:grpSpLocks noChangeAspect="1"/>
          </p:cNvGrpSpPr>
          <p:nvPr/>
        </p:nvGrpSpPr>
        <p:grpSpPr bwMode="auto">
          <a:xfrm>
            <a:off x="638309" y="5735308"/>
            <a:ext cx="277325" cy="271862"/>
            <a:chOff x="788" y="800"/>
            <a:chExt cx="742" cy="742"/>
          </a:xfrm>
          <a:solidFill>
            <a:schemeClr val="tx2"/>
          </a:solidFill>
        </p:grpSpPr>
        <p:sp>
          <p:nvSpPr>
            <p:cNvPr id="65" name="Freeform 5">
              <a:extLst>
                <a:ext uri="{FF2B5EF4-FFF2-40B4-BE49-F238E27FC236}">
                  <a16:creationId xmlns:a16="http://schemas.microsoft.com/office/drawing/2014/main" id="{70FADEB2-96BF-42B3-AF0B-AF58EA6CE4D7}"/>
                </a:ext>
              </a:extLst>
            </p:cNvPr>
            <p:cNvSpPr>
              <a:spLocks/>
            </p:cNvSpPr>
            <p:nvPr/>
          </p:nvSpPr>
          <p:spPr bwMode="auto">
            <a:xfrm>
              <a:off x="788" y="1240"/>
              <a:ext cx="313" cy="302"/>
            </a:xfrm>
            <a:custGeom>
              <a:avLst/>
              <a:gdLst>
                <a:gd name="T0" fmla="*/ 209 w 313"/>
                <a:gd name="T1" fmla="*/ 0 h 302"/>
                <a:gd name="T2" fmla="*/ 93 w 313"/>
                <a:gd name="T3" fmla="*/ 116 h 302"/>
                <a:gd name="T4" fmla="*/ 0 w 313"/>
                <a:gd name="T5" fmla="*/ 23 h 302"/>
                <a:gd name="T6" fmla="*/ 0 w 313"/>
                <a:gd name="T7" fmla="*/ 302 h 302"/>
                <a:gd name="T8" fmla="*/ 278 w 313"/>
                <a:gd name="T9" fmla="*/ 302 h 302"/>
                <a:gd name="T10" fmla="*/ 197 w 313"/>
                <a:gd name="T11" fmla="*/ 209 h 302"/>
                <a:gd name="T12" fmla="*/ 313 w 313"/>
                <a:gd name="T13" fmla="*/ 93 h 302"/>
                <a:gd name="T14" fmla="*/ 209 w 313"/>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302">
                  <a:moveTo>
                    <a:pt x="209" y="0"/>
                  </a:moveTo>
                  <a:lnTo>
                    <a:pt x="93" y="116"/>
                  </a:lnTo>
                  <a:lnTo>
                    <a:pt x="0" y="23"/>
                  </a:lnTo>
                  <a:lnTo>
                    <a:pt x="0" y="302"/>
                  </a:lnTo>
                  <a:lnTo>
                    <a:pt x="278" y="302"/>
                  </a:lnTo>
                  <a:lnTo>
                    <a:pt x="197" y="209"/>
                  </a:lnTo>
                  <a:lnTo>
                    <a:pt x="313" y="93"/>
                  </a:ln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6" name="Freeform 6">
              <a:extLst>
                <a:ext uri="{FF2B5EF4-FFF2-40B4-BE49-F238E27FC236}">
                  <a16:creationId xmlns:a16="http://schemas.microsoft.com/office/drawing/2014/main" id="{2CFAB461-A8D4-49E6-A4B4-FFEEF730EB4C}"/>
                </a:ext>
              </a:extLst>
            </p:cNvPr>
            <p:cNvSpPr>
              <a:spLocks/>
            </p:cNvSpPr>
            <p:nvPr/>
          </p:nvSpPr>
          <p:spPr bwMode="auto">
            <a:xfrm>
              <a:off x="974" y="800"/>
              <a:ext cx="394" cy="359"/>
            </a:xfrm>
            <a:custGeom>
              <a:avLst/>
              <a:gdLst>
                <a:gd name="T0" fmla="*/ 266 w 394"/>
                <a:gd name="T1" fmla="*/ 197 h 359"/>
                <a:gd name="T2" fmla="*/ 394 w 394"/>
                <a:gd name="T3" fmla="*/ 197 h 359"/>
                <a:gd name="T4" fmla="*/ 197 w 394"/>
                <a:gd name="T5" fmla="*/ 0 h 359"/>
                <a:gd name="T6" fmla="*/ 0 w 394"/>
                <a:gd name="T7" fmla="*/ 197 h 359"/>
                <a:gd name="T8" fmla="*/ 127 w 394"/>
                <a:gd name="T9" fmla="*/ 197 h 359"/>
                <a:gd name="T10" fmla="*/ 127 w 394"/>
                <a:gd name="T11" fmla="*/ 359 h 359"/>
                <a:gd name="T12" fmla="*/ 266 w 394"/>
                <a:gd name="T13" fmla="*/ 359 h 359"/>
                <a:gd name="T14" fmla="*/ 266 w 394"/>
                <a:gd name="T15" fmla="*/ 197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59">
                  <a:moveTo>
                    <a:pt x="266" y="197"/>
                  </a:moveTo>
                  <a:lnTo>
                    <a:pt x="394" y="197"/>
                  </a:lnTo>
                  <a:lnTo>
                    <a:pt x="197" y="0"/>
                  </a:lnTo>
                  <a:lnTo>
                    <a:pt x="0" y="197"/>
                  </a:lnTo>
                  <a:lnTo>
                    <a:pt x="127" y="197"/>
                  </a:lnTo>
                  <a:lnTo>
                    <a:pt x="127" y="359"/>
                  </a:lnTo>
                  <a:lnTo>
                    <a:pt x="266" y="359"/>
                  </a:lnTo>
                  <a:lnTo>
                    <a:pt x="266"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67" name="Freeform 7">
              <a:extLst>
                <a:ext uri="{FF2B5EF4-FFF2-40B4-BE49-F238E27FC236}">
                  <a16:creationId xmlns:a16="http://schemas.microsoft.com/office/drawing/2014/main" id="{5621F56F-257D-4AD7-83DD-A2F3AE5332CC}"/>
                </a:ext>
              </a:extLst>
            </p:cNvPr>
            <p:cNvSpPr>
              <a:spLocks/>
            </p:cNvSpPr>
            <p:nvPr/>
          </p:nvSpPr>
          <p:spPr bwMode="auto">
            <a:xfrm>
              <a:off x="1229" y="1240"/>
              <a:ext cx="301" cy="302"/>
            </a:xfrm>
            <a:custGeom>
              <a:avLst/>
              <a:gdLst>
                <a:gd name="T0" fmla="*/ 220 w 301"/>
                <a:gd name="T1" fmla="*/ 116 h 302"/>
                <a:gd name="T2" fmla="*/ 104 w 301"/>
                <a:gd name="T3" fmla="*/ 0 h 302"/>
                <a:gd name="T4" fmla="*/ 0 w 301"/>
                <a:gd name="T5" fmla="*/ 93 h 302"/>
                <a:gd name="T6" fmla="*/ 115 w 301"/>
                <a:gd name="T7" fmla="*/ 209 h 302"/>
                <a:gd name="T8" fmla="*/ 23 w 301"/>
                <a:gd name="T9" fmla="*/ 302 h 302"/>
                <a:gd name="T10" fmla="*/ 301 w 301"/>
                <a:gd name="T11" fmla="*/ 302 h 302"/>
                <a:gd name="T12" fmla="*/ 301 w 301"/>
                <a:gd name="T13" fmla="*/ 23 h 302"/>
                <a:gd name="T14" fmla="*/ 220 w 301"/>
                <a:gd name="T15" fmla="*/ 116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02">
                  <a:moveTo>
                    <a:pt x="220" y="116"/>
                  </a:moveTo>
                  <a:lnTo>
                    <a:pt x="104" y="0"/>
                  </a:lnTo>
                  <a:lnTo>
                    <a:pt x="0" y="93"/>
                  </a:lnTo>
                  <a:lnTo>
                    <a:pt x="115" y="209"/>
                  </a:lnTo>
                  <a:lnTo>
                    <a:pt x="23" y="302"/>
                  </a:lnTo>
                  <a:lnTo>
                    <a:pt x="301" y="302"/>
                  </a:lnTo>
                  <a:lnTo>
                    <a:pt x="301" y="23"/>
                  </a:lnTo>
                  <a:lnTo>
                    <a:pt x="2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cxnSp>
        <p:nvCxnSpPr>
          <p:cNvPr id="69" name="Connecteur droit 68">
            <a:extLst>
              <a:ext uri="{FF2B5EF4-FFF2-40B4-BE49-F238E27FC236}">
                <a16:creationId xmlns:a16="http://schemas.microsoft.com/office/drawing/2014/main" id="{95330D46-D09B-4CFE-9FA9-523272FF543C}"/>
              </a:ext>
            </a:extLst>
          </p:cNvPr>
          <p:cNvCxnSpPr/>
          <p:nvPr/>
        </p:nvCxnSpPr>
        <p:spPr bwMode="auto">
          <a:xfrm>
            <a:off x="261335" y="2936202"/>
            <a:ext cx="9241985"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0" name="Connecteur droit 69">
            <a:extLst>
              <a:ext uri="{FF2B5EF4-FFF2-40B4-BE49-F238E27FC236}">
                <a16:creationId xmlns:a16="http://schemas.microsoft.com/office/drawing/2014/main" id="{11983088-006B-4943-BDC5-921480F08595}"/>
              </a:ext>
            </a:extLst>
          </p:cNvPr>
          <p:cNvCxnSpPr>
            <a:cxnSpLocks/>
          </p:cNvCxnSpPr>
          <p:nvPr/>
        </p:nvCxnSpPr>
        <p:spPr bwMode="auto">
          <a:xfrm>
            <a:off x="261334" y="4687175"/>
            <a:ext cx="9268377"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71" name="Connecteur droit 70">
            <a:extLst>
              <a:ext uri="{FF2B5EF4-FFF2-40B4-BE49-F238E27FC236}">
                <a16:creationId xmlns:a16="http://schemas.microsoft.com/office/drawing/2014/main" id="{FD1F3561-4F78-4B78-8028-CDA6E48B5F67}"/>
              </a:ext>
            </a:extLst>
          </p:cNvPr>
          <p:cNvCxnSpPr/>
          <p:nvPr/>
        </p:nvCxnSpPr>
        <p:spPr bwMode="auto">
          <a:xfrm>
            <a:off x="261334" y="5632765"/>
            <a:ext cx="9241985"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pic>
        <p:nvPicPr>
          <p:cNvPr id="72" name="Picture 2" descr="Standardiser votre référentiel | Altares DB France">
            <a:extLst>
              <a:ext uri="{FF2B5EF4-FFF2-40B4-BE49-F238E27FC236}">
                <a16:creationId xmlns:a16="http://schemas.microsoft.com/office/drawing/2014/main" id="{A9BBF117-BA39-43FA-9593-382FB0EEC98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8917" r="26612" b="19799"/>
          <a:stretch/>
        </p:blipFill>
        <p:spPr bwMode="auto">
          <a:xfrm>
            <a:off x="1478863" y="5896517"/>
            <a:ext cx="867505" cy="19090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n accès unique et centralisé au portail d'information BtoB - Intuiz">
            <a:extLst>
              <a:ext uri="{FF2B5EF4-FFF2-40B4-BE49-F238E27FC236}">
                <a16:creationId xmlns:a16="http://schemas.microsoft.com/office/drawing/2014/main" id="{4E52C49F-A4F0-48BA-BEB0-B4E55A3927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2715" y="2557019"/>
            <a:ext cx="865473" cy="3365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4">
            <a:extLst>
              <a:ext uri="{FF2B5EF4-FFF2-40B4-BE49-F238E27FC236}">
                <a16:creationId xmlns:a16="http://schemas.microsoft.com/office/drawing/2014/main" id="{D2E65887-EA6E-40A9-B7B5-6B4E8CD01BD1}"/>
              </a:ext>
            </a:extLst>
          </p:cNvPr>
          <p:cNvPicPr>
            <a:picLocks noChangeAspect="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7000"/>
                    </a14:imgEffect>
                  </a14:imgLayer>
                </a14:imgProps>
              </a:ext>
            </a:extLst>
          </a:blip>
          <a:stretch>
            <a:fillRect/>
          </a:stretch>
        </p:blipFill>
        <p:spPr>
          <a:xfrm>
            <a:off x="1510757" y="4841146"/>
            <a:ext cx="710213" cy="276703"/>
          </a:xfrm>
          <a:prstGeom prst="rect">
            <a:avLst/>
          </a:prstGeom>
        </p:spPr>
      </p:pic>
      <p:pic>
        <p:nvPicPr>
          <p:cNvPr id="76" name="Picture 2" descr="IndueD - La conformité simplifiée - KYC | Altares DB France">
            <a:extLst>
              <a:ext uri="{FF2B5EF4-FFF2-40B4-BE49-F238E27FC236}">
                <a16:creationId xmlns:a16="http://schemas.microsoft.com/office/drawing/2014/main" id="{D958893F-FA74-44EF-91BE-8D5F8879CA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99094" y="3206604"/>
            <a:ext cx="940133" cy="31703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5">
            <a:extLst>
              <a:ext uri="{FF2B5EF4-FFF2-40B4-BE49-F238E27FC236}">
                <a16:creationId xmlns:a16="http://schemas.microsoft.com/office/drawing/2014/main" id="{6B41D327-C4E1-4C76-8D26-A1B70A3376FF}"/>
              </a:ext>
            </a:extLst>
          </p:cNvPr>
          <p:cNvPicPr>
            <a:picLocks noChangeAspect="1"/>
          </p:cNvPicPr>
          <p:nvPr/>
        </p:nvPicPr>
        <p:blipFill>
          <a:blip r:embed="rId22">
            <a:clrChange>
              <a:clrFrom>
                <a:srgbClr val="EFF3F3"/>
              </a:clrFrom>
              <a:clrTo>
                <a:srgbClr val="EFF3F3">
                  <a:alpha val="0"/>
                </a:srgbClr>
              </a:clrTo>
            </a:clrChange>
          </a:blip>
          <a:stretch>
            <a:fillRect/>
          </a:stretch>
        </p:blipFill>
        <p:spPr>
          <a:xfrm>
            <a:off x="1456257" y="3730729"/>
            <a:ext cx="1040524" cy="240926"/>
          </a:xfrm>
          <a:prstGeom prst="rect">
            <a:avLst/>
          </a:prstGeom>
        </p:spPr>
      </p:pic>
      <p:pic>
        <p:nvPicPr>
          <p:cNvPr id="81" name="Picture 53">
            <a:extLst>
              <a:ext uri="{FF2B5EF4-FFF2-40B4-BE49-F238E27FC236}">
                <a16:creationId xmlns:a16="http://schemas.microsoft.com/office/drawing/2014/main" id="{A0D3907A-4F3A-42D8-ADD8-E909A0D18B8B}"/>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356074" y="4067260"/>
            <a:ext cx="1173851" cy="249850"/>
          </a:xfrm>
          <a:prstGeom prst="rect">
            <a:avLst/>
          </a:prstGeom>
        </p:spPr>
      </p:pic>
      <p:cxnSp>
        <p:nvCxnSpPr>
          <p:cNvPr id="82" name="Connecteur droit 81">
            <a:extLst>
              <a:ext uri="{FF2B5EF4-FFF2-40B4-BE49-F238E27FC236}">
                <a16:creationId xmlns:a16="http://schemas.microsoft.com/office/drawing/2014/main" id="{217A1E17-FAC6-4D73-8E9B-6201F68A498A}"/>
              </a:ext>
            </a:extLst>
          </p:cNvPr>
          <p:cNvCxnSpPr>
            <a:cxnSpLocks/>
          </p:cNvCxnSpPr>
          <p:nvPr/>
        </p:nvCxnSpPr>
        <p:spPr bwMode="auto">
          <a:xfrm>
            <a:off x="1409922" y="3718454"/>
            <a:ext cx="8119789"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cxnSp>
        <p:nvCxnSpPr>
          <p:cNvPr id="83" name="Connecteur droit 82">
            <a:extLst>
              <a:ext uri="{FF2B5EF4-FFF2-40B4-BE49-F238E27FC236}">
                <a16:creationId xmlns:a16="http://schemas.microsoft.com/office/drawing/2014/main" id="{42E6CAFF-8209-42C7-8E37-B570232C33F7}"/>
              </a:ext>
            </a:extLst>
          </p:cNvPr>
          <p:cNvCxnSpPr>
            <a:cxnSpLocks/>
          </p:cNvCxnSpPr>
          <p:nvPr/>
        </p:nvCxnSpPr>
        <p:spPr bwMode="auto">
          <a:xfrm flipV="1">
            <a:off x="1409922" y="4029430"/>
            <a:ext cx="8093398"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87" name="Rectangle 86">
            <a:extLst>
              <a:ext uri="{FF2B5EF4-FFF2-40B4-BE49-F238E27FC236}">
                <a16:creationId xmlns:a16="http://schemas.microsoft.com/office/drawing/2014/main" id="{C70CCDAC-BBD0-44C2-918C-7950DBDA7959}"/>
              </a:ext>
            </a:extLst>
          </p:cNvPr>
          <p:cNvSpPr/>
          <p:nvPr/>
        </p:nvSpPr>
        <p:spPr bwMode="auto">
          <a:xfrm>
            <a:off x="3412773" y="3710163"/>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indueD</a:t>
            </a:r>
            <a:r>
              <a:rPr kumimoji="0" lang="en-GB" sz="800" b="0" i="1" u="none" strike="noStrike" cap="none" normalizeH="0" baseline="0">
                <a:ln>
                  <a:noFill/>
                </a:ln>
                <a:solidFill>
                  <a:schemeClr val="tx2"/>
                </a:solidFill>
                <a:effectLst/>
                <a:latin typeface="Trebuchet MS" panose="020B0603020202020204" pitchFamily="34" charset="0"/>
              </a:rPr>
              <a:t> in BAO</a:t>
            </a:r>
          </a:p>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(SAP connector)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88" name="Rectangle 87">
            <a:extLst>
              <a:ext uri="{FF2B5EF4-FFF2-40B4-BE49-F238E27FC236}">
                <a16:creationId xmlns:a16="http://schemas.microsoft.com/office/drawing/2014/main" id="{E923474A-BD09-44CB-A3A5-13DA0D26EAA9}"/>
              </a:ext>
            </a:extLst>
          </p:cNvPr>
          <p:cNvSpPr/>
          <p:nvPr/>
        </p:nvSpPr>
        <p:spPr bwMode="auto">
          <a:xfrm>
            <a:off x="2620773" y="2267739"/>
            <a:ext cx="3708716" cy="171469"/>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89" name="Rectangle 88">
            <a:extLst>
              <a:ext uri="{FF2B5EF4-FFF2-40B4-BE49-F238E27FC236}">
                <a16:creationId xmlns:a16="http://schemas.microsoft.com/office/drawing/2014/main" id="{690AE142-6191-42DE-BB5B-3020D05E8EAB}"/>
              </a:ext>
            </a:extLst>
          </p:cNvPr>
          <p:cNvSpPr/>
          <p:nvPr/>
        </p:nvSpPr>
        <p:spPr bwMode="auto">
          <a:xfrm>
            <a:off x="2764292"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0" name="Rectangle 89">
            <a:extLst>
              <a:ext uri="{FF2B5EF4-FFF2-40B4-BE49-F238E27FC236}">
                <a16:creationId xmlns:a16="http://schemas.microsoft.com/office/drawing/2014/main" id="{1CF4F637-669F-4B1E-80E3-DA8CEEFB0CA9}"/>
              </a:ext>
            </a:extLst>
          </p:cNvPr>
          <p:cNvSpPr/>
          <p:nvPr/>
        </p:nvSpPr>
        <p:spPr bwMode="auto">
          <a:xfrm>
            <a:off x="3767553"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1" name="Rectangle 90">
            <a:extLst>
              <a:ext uri="{FF2B5EF4-FFF2-40B4-BE49-F238E27FC236}">
                <a16:creationId xmlns:a16="http://schemas.microsoft.com/office/drawing/2014/main" id="{B141AA4D-293A-4655-ACA1-DE8B88EDA047}"/>
              </a:ext>
            </a:extLst>
          </p:cNvPr>
          <p:cNvSpPr/>
          <p:nvPr/>
        </p:nvSpPr>
        <p:spPr bwMode="auto">
          <a:xfrm>
            <a:off x="4770814"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2" name="Rectangle 91">
            <a:extLst>
              <a:ext uri="{FF2B5EF4-FFF2-40B4-BE49-F238E27FC236}">
                <a16:creationId xmlns:a16="http://schemas.microsoft.com/office/drawing/2014/main" id="{27CAB67E-493C-49A4-87F7-78564FA237A1}"/>
              </a:ext>
            </a:extLst>
          </p:cNvPr>
          <p:cNvSpPr/>
          <p:nvPr/>
        </p:nvSpPr>
        <p:spPr bwMode="auto">
          <a:xfrm>
            <a:off x="5774076"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sp>
        <p:nvSpPr>
          <p:cNvPr id="93" name="Rectangle 92">
            <a:extLst>
              <a:ext uri="{FF2B5EF4-FFF2-40B4-BE49-F238E27FC236}">
                <a16:creationId xmlns:a16="http://schemas.microsoft.com/office/drawing/2014/main" id="{0FDC39F4-EF94-4609-B97A-AAC23E17013D}"/>
              </a:ext>
            </a:extLst>
          </p:cNvPr>
          <p:cNvSpPr/>
          <p:nvPr/>
        </p:nvSpPr>
        <p:spPr bwMode="auto">
          <a:xfrm>
            <a:off x="6531106"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Q1</a:t>
            </a:r>
          </a:p>
        </p:txBody>
      </p:sp>
      <p:sp>
        <p:nvSpPr>
          <p:cNvPr id="94" name="Rectangle 93">
            <a:extLst>
              <a:ext uri="{FF2B5EF4-FFF2-40B4-BE49-F238E27FC236}">
                <a16:creationId xmlns:a16="http://schemas.microsoft.com/office/drawing/2014/main" id="{BE7FDC6C-E6F4-4B48-928D-D24AF908D179}"/>
              </a:ext>
            </a:extLst>
          </p:cNvPr>
          <p:cNvSpPr/>
          <p:nvPr/>
        </p:nvSpPr>
        <p:spPr bwMode="auto">
          <a:xfrm>
            <a:off x="7328472"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Q2</a:t>
            </a:r>
          </a:p>
        </p:txBody>
      </p:sp>
      <p:sp>
        <p:nvSpPr>
          <p:cNvPr id="95" name="Rectangle 94">
            <a:extLst>
              <a:ext uri="{FF2B5EF4-FFF2-40B4-BE49-F238E27FC236}">
                <a16:creationId xmlns:a16="http://schemas.microsoft.com/office/drawing/2014/main" id="{0C9EBCFF-1F25-41A0-9591-2956EDAEC4F7}"/>
              </a:ext>
            </a:extLst>
          </p:cNvPr>
          <p:cNvSpPr/>
          <p:nvPr/>
        </p:nvSpPr>
        <p:spPr bwMode="auto">
          <a:xfrm>
            <a:off x="8125838"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Q3</a:t>
            </a:r>
          </a:p>
        </p:txBody>
      </p:sp>
      <p:sp>
        <p:nvSpPr>
          <p:cNvPr id="96" name="Rectangle 95">
            <a:extLst>
              <a:ext uri="{FF2B5EF4-FFF2-40B4-BE49-F238E27FC236}">
                <a16:creationId xmlns:a16="http://schemas.microsoft.com/office/drawing/2014/main" id="{91E62378-A3C9-4BFD-A53C-A5B63C607A11}"/>
              </a:ext>
            </a:extLst>
          </p:cNvPr>
          <p:cNvSpPr/>
          <p:nvPr/>
        </p:nvSpPr>
        <p:spPr bwMode="auto">
          <a:xfrm>
            <a:off x="8923204" y="2227529"/>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Q4</a:t>
            </a:r>
          </a:p>
        </p:txBody>
      </p:sp>
      <p:pic>
        <p:nvPicPr>
          <p:cNvPr id="105" name="Picture 2" descr="Drapeau France">
            <a:extLst>
              <a:ext uri="{FF2B5EF4-FFF2-40B4-BE49-F238E27FC236}">
                <a16:creationId xmlns:a16="http://schemas.microsoft.com/office/drawing/2014/main" id="{F414BF39-7E7B-4470-86EC-32352B9C681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4364293" y="3740542"/>
            <a:ext cx="178220" cy="104824"/>
          </a:xfrm>
          <a:prstGeom prst="rect">
            <a:avLst/>
          </a:prstGeom>
          <a:solidFill>
            <a:schemeClr val="bg1"/>
          </a:solidFill>
          <a:ln w="9525" cap="flat" cmpd="sng" algn="ctr">
            <a:noFill/>
            <a:prstDash val="solid"/>
            <a:round/>
            <a:headEnd type="none" w="med" len="med"/>
            <a:tailEnd type="none" w="med" len="med"/>
          </a:ln>
          <a:effectLst/>
        </p:spPr>
      </p:pic>
      <p:sp>
        <p:nvSpPr>
          <p:cNvPr id="111" name="Rectangle 110">
            <a:extLst>
              <a:ext uri="{FF2B5EF4-FFF2-40B4-BE49-F238E27FC236}">
                <a16:creationId xmlns:a16="http://schemas.microsoft.com/office/drawing/2014/main" id="{904D3A9C-B397-44EE-80F6-A3085AF4CE89}"/>
              </a:ext>
            </a:extLst>
          </p:cNvPr>
          <p:cNvSpPr/>
          <p:nvPr/>
        </p:nvSpPr>
        <p:spPr bwMode="auto">
          <a:xfrm>
            <a:off x="5867553" y="3717104"/>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err="1">
                <a:solidFill>
                  <a:schemeClr val="accent1"/>
                </a:solidFill>
                <a:latin typeface="Trebuchet MS" panose="020B0603020202020204" pitchFamily="34" charset="0"/>
              </a:rPr>
              <a:t>indueD</a:t>
            </a:r>
            <a:r>
              <a:rPr lang="en-GB" sz="900" i="1">
                <a:solidFill>
                  <a:schemeClr val="accent1"/>
                </a:solidFill>
                <a:latin typeface="Trebuchet MS" panose="020B0603020202020204" pitchFamily="34" charset="0"/>
              </a:rPr>
              <a:t> in BAO</a:t>
            </a:r>
          </a:p>
          <a:p>
            <a:pPr algn="ctr"/>
            <a:r>
              <a:rPr lang="en-GB" sz="900" i="1">
                <a:solidFill>
                  <a:schemeClr val="accent1"/>
                </a:solidFill>
                <a:latin typeface="Trebuchet MS" panose="020B0603020202020204" pitchFamily="34" charset="0"/>
              </a:rPr>
              <a:t>(SAP connector)</a:t>
            </a:r>
          </a:p>
        </p:txBody>
      </p:sp>
      <p:sp>
        <p:nvSpPr>
          <p:cNvPr id="112" name="Rectangle 111">
            <a:extLst>
              <a:ext uri="{FF2B5EF4-FFF2-40B4-BE49-F238E27FC236}">
                <a16:creationId xmlns:a16="http://schemas.microsoft.com/office/drawing/2014/main" id="{7F0F0363-244A-4CDF-91CE-AF1FEBB98067}"/>
              </a:ext>
            </a:extLst>
          </p:cNvPr>
          <p:cNvSpPr/>
          <p:nvPr/>
        </p:nvSpPr>
        <p:spPr bwMode="auto">
          <a:xfrm>
            <a:off x="4391455" y="4073873"/>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Monitoring</a:t>
            </a:r>
          </a:p>
        </p:txBody>
      </p:sp>
      <p:sp>
        <p:nvSpPr>
          <p:cNvPr id="113" name="Rectangle 112">
            <a:extLst>
              <a:ext uri="{FF2B5EF4-FFF2-40B4-BE49-F238E27FC236}">
                <a16:creationId xmlns:a16="http://schemas.microsoft.com/office/drawing/2014/main" id="{5D7DBDC7-9B32-432E-A3EE-4CAC566D0866}"/>
              </a:ext>
            </a:extLst>
          </p:cNvPr>
          <p:cNvSpPr/>
          <p:nvPr/>
        </p:nvSpPr>
        <p:spPr bwMode="auto">
          <a:xfrm>
            <a:off x="5345576" y="4062017"/>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err="1">
                <a:solidFill>
                  <a:schemeClr val="tx2"/>
                </a:solidFill>
                <a:latin typeface="Trebuchet MS" panose="020B0603020202020204" pitchFamily="34" charset="0"/>
              </a:rPr>
              <a:t>DowJones</a:t>
            </a:r>
            <a:r>
              <a:rPr lang="en-GB" sz="800" i="1">
                <a:solidFill>
                  <a:schemeClr val="tx2"/>
                </a:solidFill>
                <a:latin typeface="Trebuchet MS" panose="020B0603020202020204" pitchFamily="34" charset="0"/>
              </a:rPr>
              <a:t> Screening</a:t>
            </a:r>
          </a:p>
        </p:txBody>
      </p:sp>
      <p:cxnSp>
        <p:nvCxnSpPr>
          <p:cNvPr id="114" name="Connecteur droit 113">
            <a:extLst>
              <a:ext uri="{FF2B5EF4-FFF2-40B4-BE49-F238E27FC236}">
                <a16:creationId xmlns:a16="http://schemas.microsoft.com/office/drawing/2014/main" id="{93D9BCF6-0AFA-4F80-9DD5-7411A8D35B5E}"/>
              </a:ext>
            </a:extLst>
          </p:cNvPr>
          <p:cNvCxnSpPr>
            <a:cxnSpLocks/>
          </p:cNvCxnSpPr>
          <p:nvPr/>
        </p:nvCxnSpPr>
        <p:spPr bwMode="auto">
          <a:xfrm flipV="1">
            <a:off x="1409922" y="4360956"/>
            <a:ext cx="8093398" cy="0"/>
          </a:xfrm>
          <a:prstGeom prst="line">
            <a:avLst/>
          </a:prstGeom>
          <a:solidFill>
            <a:schemeClr val="accent1"/>
          </a:solidFill>
          <a:ln w="9525" cap="flat" cmpd="sng" algn="ctr">
            <a:solidFill>
              <a:schemeClr val="bg1">
                <a:lumMod val="85000"/>
              </a:schemeClr>
            </a:solidFill>
            <a:prstDash val="lgDash"/>
            <a:round/>
            <a:headEnd type="none" w="med" len="med"/>
            <a:tailEnd type="none" w="med" len="med"/>
          </a:ln>
          <a:effectLst/>
        </p:spPr>
      </p:cxnSp>
      <p:sp>
        <p:nvSpPr>
          <p:cNvPr id="116" name="Rectangle 115">
            <a:extLst>
              <a:ext uri="{FF2B5EF4-FFF2-40B4-BE49-F238E27FC236}">
                <a16:creationId xmlns:a16="http://schemas.microsoft.com/office/drawing/2014/main" id="{3EF6DDB0-960F-4A43-AB1F-71D1C709C04B}"/>
              </a:ext>
            </a:extLst>
          </p:cNvPr>
          <p:cNvSpPr/>
          <p:nvPr/>
        </p:nvSpPr>
        <p:spPr bwMode="auto">
          <a:xfrm>
            <a:off x="1384764" y="4420651"/>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u="none" strike="noStrike" cap="none" normalizeH="0" baseline="0">
                <a:ln>
                  <a:noFill/>
                </a:ln>
                <a:solidFill>
                  <a:schemeClr val="tx1"/>
                </a:solidFill>
                <a:effectLst/>
                <a:latin typeface="Trebuchet MS" panose="020B0603020202020204" pitchFamily="34" charset="0"/>
              </a:rPr>
              <a:t>Compliance batch</a:t>
            </a:r>
          </a:p>
        </p:txBody>
      </p:sp>
      <p:sp>
        <p:nvSpPr>
          <p:cNvPr id="117" name="Rectangle 116">
            <a:extLst>
              <a:ext uri="{FF2B5EF4-FFF2-40B4-BE49-F238E27FC236}">
                <a16:creationId xmlns:a16="http://schemas.microsoft.com/office/drawing/2014/main" id="{DBC5BFBA-F448-448B-8EFD-EE697E6A627A}"/>
              </a:ext>
            </a:extLst>
          </p:cNvPr>
          <p:cNvSpPr/>
          <p:nvPr/>
        </p:nvSpPr>
        <p:spPr bwMode="auto">
          <a:xfrm>
            <a:off x="3029261" y="4428095"/>
            <a:ext cx="1040630" cy="2909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err="1">
                <a:ln>
                  <a:noFill/>
                </a:ln>
                <a:solidFill>
                  <a:schemeClr val="tx2"/>
                </a:solidFill>
                <a:effectLst/>
                <a:latin typeface="Trebuchet MS" panose="020B0603020202020204" pitchFamily="34" charset="0"/>
              </a:rPr>
              <a:t>AnaCredit</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8" name="Rectangle 117">
            <a:extLst>
              <a:ext uri="{FF2B5EF4-FFF2-40B4-BE49-F238E27FC236}">
                <a16:creationId xmlns:a16="http://schemas.microsoft.com/office/drawing/2014/main" id="{6EC97BAF-60D0-4807-9C2A-91D9D45FF311}"/>
              </a:ext>
            </a:extLst>
          </p:cNvPr>
          <p:cNvSpPr/>
          <p:nvPr/>
        </p:nvSpPr>
        <p:spPr bwMode="auto">
          <a:xfrm>
            <a:off x="4391455" y="4436653"/>
            <a:ext cx="1040630" cy="2909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UBO Fac</a:t>
            </a:r>
            <a:r>
              <a:rPr lang="en-GB" sz="800" i="1">
                <a:solidFill>
                  <a:schemeClr val="tx2"/>
                </a:solidFill>
                <a:latin typeface="Trebuchet MS" panose="020B0603020202020204" pitchFamily="34" charset="0"/>
              </a:rPr>
              <a:t>tory</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19" name="Rectangle 118">
            <a:extLst>
              <a:ext uri="{FF2B5EF4-FFF2-40B4-BE49-F238E27FC236}">
                <a16:creationId xmlns:a16="http://schemas.microsoft.com/office/drawing/2014/main" id="{3A53D2E7-B266-40F7-994A-399D4E22CBBD}"/>
              </a:ext>
            </a:extLst>
          </p:cNvPr>
          <p:cNvSpPr/>
          <p:nvPr/>
        </p:nvSpPr>
        <p:spPr bwMode="auto">
          <a:xfrm>
            <a:off x="5487701" y="4436653"/>
            <a:ext cx="1040630" cy="2909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UBO Factory</a:t>
            </a:r>
          </a:p>
        </p:txBody>
      </p:sp>
      <p:pic>
        <p:nvPicPr>
          <p:cNvPr id="121" name="Picture 2" descr="Drapeau France">
            <a:extLst>
              <a:ext uri="{FF2B5EF4-FFF2-40B4-BE49-F238E27FC236}">
                <a16:creationId xmlns:a16="http://schemas.microsoft.com/office/drawing/2014/main" id="{934B34BD-F626-43A2-957B-D25B89C38F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5128200" y="4392581"/>
            <a:ext cx="178220" cy="104824"/>
          </a:xfrm>
          <a:prstGeom prst="rect">
            <a:avLst/>
          </a:prstGeom>
          <a:solidFill>
            <a:schemeClr val="bg1"/>
          </a:solidFill>
          <a:ln w="9525" cap="flat" cmpd="sng" algn="ctr">
            <a:noFill/>
            <a:prstDash val="solid"/>
            <a:round/>
            <a:headEnd type="none" w="med" len="med"/>
            <a:tailEnd type="none" w="med" len="med"/>
          </a:ln>
          <a:effectLst/>
        </p:spPr>
      </p:pic>
      <p:sp>
        <p:nvSpPr>
          <p:cNvPr id="127" name="Rectangle 126">
            <a:extLst>
              <a:ext uri="{FF2B5EF4-FFF2-40B4-BE49-F238E27FC236}">
                <a16:creationId xmlns:a16="http://schemas.microsoft.com/office/drawing/2014/main" id="{CBA39DE3-A9AF-4902-A54E-7402FB25B71B}"/>
              </a:ext>
            </a:extLst>
          </p:cNvPr>
          <p:cNvSpPr/>
          <p:nvPr/>
        </p:nvSpPr>
        <p:spPr bwMode="auto">
          <a:xfrm>
            <a:off x="3735062" y="3130192"/>
            <a:ext cx="1771295" cy="2909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Monitoring </a:t>
            </a:r>
            <a:r>
              <a:rPr lang="en-GB" sz="800" i="1" err="1">
                <a:solidFill>
                  <a:schemeClr val="tx2"/>
                </a:solidFill>
                <a:latin typeface="Trebuchet MS" panose="020B0603020202020204" pitchFamily="34" charset="0"/>
              </a:rPr>
              <a:t>Acuris</a:t>
            </a:r>
            <a:r>
              <a:rPr lang="en-GB" sz="800" i="1">
                <a:solidFill>
                  <a:schemeClr val="tx2"/>
                </a:solidFill>
                <a:latin typeface="Trebuchet MS" panose="020B0603020202020204" pitchFamily="34" charset="0"/>
              </a:rPr>
              <a:t> </a:t>
            </a:r>
          </a:p>
          <a:p>
            <a:pPr algn="ctr"/>
            <a:r>
              <a:rPr lang="en-GB" sz="800" i="1">
                <a:solidFill>
                  <a:schemeClr val="tx2"/>
                </a:solidFill>
                <a:latin typeface="Trebuchet MS" panose="020B0603020202020204" pitchFamily="34" charset="0"/>
              </a:rPr>
              <a:t>(legal data provider)</a:t>
            </a:r>
          </a:p>
        </p:txBody>
      </p:sp>
      <p:sp>
        <p:nvSpPr>
          <p:cNvPr id="128" name="Rectangle 127">
            <a:extLst>
              <a:ext uri="{FF2B5EF4-FFF2-40B4-BE49-F238E27FC236}">
                <a16:creationId xmlns:a16="http://schemas.microsoft.com/office/drawing/2014/main" id="{514FB3B4-FAE6-4CF5-AF6B-56A74EBEB141}"/>
              </a:ext>
            </a:extLst>
          </p:cNvPr>
          <p:cNvSpPr/>
          <p:nvPr/>
        </p:nvSpPr>
        <p:spPr bwMode="auto">
          <a:xfrm>
            <a:off x="5111521" y="3130192"/>
            <a:ext cx="968744" cy="3963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Dynamic monitoring</a:t>
            </a:r>
          </a:p>
        </p:txBody>
      </p:sp>
      <p:sp>
        <p:nvSpPr>
          <p:cNvPr id="129" name="Rectangle 128">
            <a:extLst>
              <a:ext uri="{FF2B5EF4-FFF2-40B4-BE49-F238E27FC236}">
                <a16:creationId xmlns:a16="http://schemas.microsoft.com/office/drawing/2014/main" id="{FA9C253B-721E-4A0B-AAD8-FBB3B6954A76}"/>
              </a:ext>
            </a:extLst>
          </p:cNvPr>
          <p:cNvSpPr/>
          <p:nvPr/>
        </p:nvSpPr>
        <p:spPr bwMode="auto">
          <a:xfrm>
            <a:off x="7097875" y="3104599"/>
            <a:ext cx="1207178" cy="2243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UBO Monitoring</a:t>
            </a:r>
          </a:p>
        </p:txBody>
      </p:sp>
      <p:sp>
        <p:nvSpPr>
          <p:cNvPr id="132" name="Rectangle 131">
            <a:extLst>
              <a:ext uri="{FF2B5EF4-FFF2-40B4-BE49-F238E27FC236}">
                <a16:creationId xmlns:a16="http://schemas.microsoft.com/office/drawing/2014/main" id="{FBE342E0-5996-49A3-98FF-D5240CD6E1CC}"/>
              </a:ext>
            </a:extLst>
          </p:cNvPr>
          <p:cNvSpPr/>
          <p:nvPr/>
        </p:nvSpPr>
        <p:spPr bwMode="auto">
          <a:xfrm>
            <a:off x="2670358" y="3130192"/>
            <a:ext cx="1459540" cy="29098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a:ln>
                  <a:noFill/>
                </a:ln>
                <a:solidFill>
                  <a:schemeClr val="tx2"/>
                </a:solidFill>
                <a:effectLst/>
                <a:latin typeface="Trebuchet MS" panose="020B0603020202020204" pitchFamily="34" charset="0"/>
              </a:rPr>
              <a:t>Ability to add comments in the KYC report</a:t>
            </a:r>
          </a:p>
        </p:txBody>
      </p:sp>
      <p:sp>
        <p:nvSpPr>
          <p:cNvPr id="7168" name="Rectangle 7167">
            <a:extLst>
              <a:ext uri="{FF2B5EF4-FFF2-40B4-BE49-F238E27FC236}">
                <a16:creationId xmlns:a16="http://schemas.microsoft.com/office/drawing/2014/main" id="{410B4C42-4F92-43E4-8D9B-0D5F5C262D97}"/>
              </a:ext>
            </a:extLst>
          </p:cNvPr>
          <p:cNvSpPr/>
          <p:nvPr/>
        </p:nvSpPr>
        <p:spPr bwMode="auto">
          <a:xfrm>
            <a:off x="9310229" y="3281862"/>
            <a:ext cx="481070" cy="13821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effectLst/>
                <a:latin typeface="Trebuchet MS" panose="020B0603020202020204" pitchFamily="34" charset="0"/>
              </a:rPr>
              <a:t>Objective</a:t>
            </a:r>
            <a:r>
              <a:rPr lang="en-GB" sz="800" i="1">
                <a:latin typeface="Trebuchet MS" panose="020B0603020202020204" pitchFamily="34" charset="0"/>
              </a:rPr>
              <a:t> to offer</a:t>
            </a:r>
            <a:r>
              <a:rPr kumimoji="0" lang="en-GB" sz="800" b="0" i="1" u="none" strike="noStrike" cap="none" normalizeH="0" baseline="0">
                <a:ln>
                  <a:noFill/>
                </a:ln>
                <a:effectLst/>
                <a:latin typeface="Trebuchet MS" panose="020B0603020202020204" pitchFamily="34" charset="0"/>
              </a:rPr>
              <a:t> a global platform incl. </a:t>
            </a:r>
            <a:r>
              <a:rPr lang="en-GB" sz="800" i="1">
                <a:latin typeface="Trebuchet MS" panose="020B0603020202020204" pitchFamily="34" charset="0"/>
              </a:rPr>
              <a:t>Dow Jones, </a:t>
            </a:r>
            <a:r>
              <a:rPr kumimoji="0" lang="en-GB" sz="800" b="0" i="1" u="none" strike="noStrike" cap="none" normalizeH="0" baseline="0">
                <a:ln>
                  <a:noFill/>
                </a:ln>
                <a:effectLst/>
                <a:latin typeface="Trebuchet MS" panose="020B0603020202020204" pitchFamily="34" charset="0"/>
              </a:rPr>
              <a:t>Refinitiv</a:t>
            </a:r>
            <a:r>
              <a:rPr kumimoji="0" lang="en-GB" sz="800" b="0" i="1" u="none" strike="noStrike" cap="none" normalizeH="0" baseline="30000">
                <a:ln>
                  <a:noFill/>
                </a:ln>
                <a:effectLst/>
                <a:latin typeface="Trebuchet MS" panose="020B0603020202020204" pitchFamily="34" charset="0"/>
              </a:rPr>
              <a:t>1</a:t>
            </a:r>
            <a:r>
              <a:rPr lang="en-GB" sz="800" i="1">
                <a:latin typeface="Trebuchet MS" panose="020B0603020202020204" pitchFamily="34" charset="0"/>
              </a:rPr>
              <a:t>, Acuris</a:t>
            </a:r>
            <a:r>
              <a:rPr lang="en-GB" sz="800" i="1" baseline="30000">
                <a:latin typeface="Trebuchet MS" panose="020B0603020202020204" pitchFamily="34" charset="0"/>
              </a:rPr>
              <a:t>2 </a:t>
            </a:r>
            <a:r>
              <a:rPr lang="en-GB" sz="800" i="1">
                <a:latin typeface="Trebuchet MS" panose="020B0603020202020204" pitchFamily="34" charset="0"/>
              </a:rPr>
              <a:t>screening data </a:t>
            </a:r>
            <a:endParaRPr kumimoji="0" lang="en-GB" sz="800" b="0" i="1" u="none" strike="noStrike" cap="none" normalizeH="0" baseline="0">
              <a:ln>
                <a:noFill/>
              </a:ln>
              <a:effectLst/>
              <a:latin typeface="Trebuchet MS" panose="020B0603020202020204" pitchFamily="34" charset="0"/>
            </a:endParaRPr>
          </a:p>
        </p:txBody>
      </p:sp>
      <p:sp>
        <p:nvSpPr>
          <p:cNvPr id="135" name="Rectangle 134">
            <a:extLst>
              <a:ext uri="{FF2B5EF4-FFF2-40B4-BE49-F238E27FC236}">
                <a16:creationId xmlns:a16="http://schemas.microsoft.com/office/drawing/2014/main" id="{CA8B9B60-895E-4309-9D36-C4E77A6BB76B}"/>
              </a:ext>
            </a:extLst>
          </p:cNvPr>
          <p:cNvSpPr/>
          <p:nvPr/>
        </p:nvSpPr>
        <p:spPr bwMode="auto">
          <a:xfrm>
            <a:off x="2620772" y="5648776"/>
            <a:ext cx="1139215" cy="4819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New CRM Platforms</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6" name="Rectangle 135">
            <a:extLst>
              <a:ext uri="{FF2B5EF4-FFF2-40B4-BE49-F238E27FC236}">
                <a16:creationId xmlns:a16="http://schemas.microsoft.com/office/drawing/2014/main" id="{04ABCFB5-976D-4959-96C2-469DBD951494}"/>
              </a:ext>
            </a:extLst>
          </p:cNvPr>
          <p:cNvSpPr/>
          <p:nvPr/>
        </p:nvSpPr>
        <p:spPr bwMode="auto">
          <a:xfrm>
            <a:off x="3634915" y="5648776"/>
            <a:ext cx="1076922" cy="4819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Inter-nationalization (for Asian users) </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7" name="Rectangle 136">
            <a:extLst>
              <a:ext uri="{FF2B5EF4-FFF2-40B4-BE49-F238E27FC236}">
                <a16:creationId xmlns:a16="http://schemas.microsoft.com/office/drawing/2014/main" id="{4D7721C8-FA7A-41A5-9B58-FF06D73626D3}"/>
              </a:ext>
            </a:extLst>
          </p:cNvPr>
          <p:cNvSpPr/>
          <p:nvPr/>
        </p:nvSpPr>
        <p:spPr bwMode="auto">
          <a:xfrm>
            <a:off x="4753776" y="5625874"/>
            <a:ext cx="1046974" cy="4819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Enrichment: Global decision maker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38" name="Rectangle 137">
            <a:extLst>
              <a:ext uri="{FF2B5EF4-FFF2-40B4-BE49-F238E27FC236}">
                <a16:creationId xmlns:a16="http://schemas.microsoft.com/office/drawing/2014/main" id="{1D1BCF49-5F9F-4425-B339-B7D7FAE649C1}"/>
              </a:ext>
            </a:extLst>
          </p:cNvPr>
          <p:cNvSpPr/>
          <p:nvPr/>
        </p:nvSpPr>
        <p:spPr bwMode="auto">
          <a:xfrm>
            <a:off x="5021564" y="6082859"/>
            <a:ext cx="1231719" cy="235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Search algorithm</a:t>
            </a:r>
          </a:p>
        </p:txBody>
      </p:sp>
      <p:sp>
        <p:nvSpPr>
          <p:cNvPr id="140" name="Rectangle 139">
            <a:extLst>
              <a:ext uri="{FF2B5EF4-FFF2-40B4-BE49-F238E27FC236}">
                <a16:creationId xmlns:a16="http://schemas.microsoft.com/office/drawing/2014/main" id="{6C2D063A-4E07-4E9E-9197-B0DCE018CF8A}"/>
              </a:ext>
            </a:extLst>
          </p:cNvPr>
          <p:cNvSpPr/>
          <p:nvPr/>
        </p:nvSpPr>
        <p:spPr bwMode="auto">
          <a:xfrm>
            <a:off x="6587098" y="5631432"/>
            <a:ext cx="1046974" cy="32670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Enrichment: Compliance</a:t>
            </a:r>
          </a:p>
        </p:txBody>
      </p:sp>
      <p:sp>
        <p:nvSpPr>
          <p:cNvPr id="143" name="Rectangle 142">
            <a:extLst>
              <a:ext uri="{FF2B5EF4-FFF2-40B4-BE49-F238E27FC236}">
                <a16:creationId xmlns:a16="http://schemas.microsoft.com/office/drawing/2014/main" id="{CCB0ACA4-B47C-46AD-A4B0-BA70FD66DF17}"/>
              </a:ext>
            </a:extLst>
          </p:cNvPr>
          <p:cNvSpPr/>
          <p:nvPr/>
        </p:nvSpPr>
        <p:spPr bwMode="auto">
          <a:xfrm>
            <a:off x="6003642" y="5767071"/>
            <a:ext cx="1046974" cy="3152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Enrichment: Credit risk</a:t>
            </a:r>
          </a:p>
        </p:txBody>
      </p:sp>
      <p:sp>
        <p:nvSpPr>
          <p:cNvPr id="144" name="Rectangle 143">
            <a:extLst>
              <a:ext uri="{FF2B5EF4-FFF2-40B4-BE49-F238E27FC236}">
                <a16:creationId xmlns:a16="http://schemas.microsoft.com/office/drawing/2014/main" id="{C8B93B46-B035-4990-9149-95C8DF360A2F}"/>
              </a:ext>
            </a:extLst>
          </p:cNvPr>
          <p:cNvSpPr/>
          <p:nvPr/>
        </p:nvSpPr>
        <p:spPr bwMode="auto">
          <a:xfrm>
            <a:off x="4364293" y="4718577"/>
            <a:ext cx="1046974"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Admin module</a:t>
            </a:r>
          </a:p>
        </p:txBody>
      </p:sp>
      <p:sp>
        <p:nvSpPr>
          <p:cNvPr id="145" name="Rectangle 144">
            <a:extLst>
              <a:ext uri="{FF2B5EF4-FFF2-40B4-BE49-F238E27FC236}">
                <a16:creationId xmlns:a16="http://schemas.microsoft.com/office/drawing/2014/main" id="{6096AA7E-5A01-4B7F-8D3C-9C0BBFFDD943}"/>
              </a:ext>
            </a:extLst>
          </p:cNvPr>
          <p:cNvSpPr/>
          <p:nvPr/>
        </p:nvSpPr>
        <p:spPr bwMode="auto">
          <a:xfrm>
            <a:off x="7473450" y="5684045"/>
            <a:ext cx="865268" cy="22148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Custom Risk</a:t>
            </a:r>
          </a:p>
        </p:txBody>
      </p:sp>
      <p:sp>
        <p:nvSpPr>
          <p:cNvPr id="146" name="Rectangle 145">
            <a:extLst>
              <a:ext uri="{FF2B5EF4-FFF2-40B4-BE49-F238E27FC236}">
                <a16:creationId xmlns:a16="http://schemas.microsoft.com/office/drawing/2014/main" id="{8D910814-18DF-4D44-8B53-3BEA3048E8B0}"/>
              </a:ext>
            </a:extLst>
          </p:cNvPr>
          <p:cNvSpPr/>
          <p:nvPr/>
        </p:nvSpPr>
        <p:spPr bwMode="auto">
          <a:xfrm>
            <a:off x="7373363" y="5956597"/>
            <a:ext cx="1046974" cy="34058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External enrichment</a:t>
            </a:r>
          </a:p>
        </p:txBody>
      </p:sp>
      <p:sp>
        <p:nvSpPr>
          <p:cNvPr id="147" name="Rectangle 146">
            <a:extLst>
              <a:ext uri="{FF2B5EF4-FFF2-40B4-BE49-F238E27FC236}">
                <a16:creationId xmlns:a16="http://schemas.microsoft.com/office/drawing/2014/main" id="{E200CBD7-3D4F-4B97-96F1-F2C1AEB45B2C}"/>
              </a:ext>
            </a:extLst>
          </p:cNvPr>
          <p:cNvSpPr/>
          <p:nvPr/>
        </p:nvSpPr>
        <p:spPr bwMode="auto">
          <a:xfrm>
            <a:off x="8264301" y="5695496"/>
            <a:ext cx="871256" cy="19857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Mobile app.</a:t>
            </a:r>
          </a:p>
        </p:txBody>
      </p:sp>
      <p:sp>
        <p:nvSpPr>
          <p:cNvPr id="148" name="Rectangle 147">
            <a:extLst>
              <a:ext uri="{FF2B5EF4-FFF2-40B4-BE49-F238E27FC236}">
                <a16:creationId xmlns:a16="http://schemas.microsoft.com/office/drawing/2014/main" id="{30DA637B-D1A1-4C0E-8DE7-0A9324D72BD7}"/>
              </a:ext>
            </a:extLst>
          </p:cNvPr>
          <p:cNvSpPr/>
          <p:nvPr/>
        </p:nvSpPr>
        <p:spPr bwMode="auto">
          <a:xfrm>
            <a:off x="8273187" y="5956597"/>
            <a:ext cx="822961" cy="27850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CRM alignment</a:t>
            </a:r>
          </a:p>
        </p:txBody>
      </p:sp>
      <p:sp>
        <p:nvSpPr>
          <p:cNvPr id="149" name="Rectangle 148">
            <a:extLst>
              <a:ext uri="{FF2B5EF4-FFF2-40B4-BE49-F238E27FC236}">
                <a16:creationId xmlns:a16="http://schemas.microsoft.com/office/drawing/2014/main" id="{315DFE65-9335-43DD-B3F2-1689F1A261A6}"/>
              </a:ext>
            </a:extLst>
          </p:cNvPr>
          <p:cNvSpPr/>
          <p:nvPr/>
        </p:nvSpPr>
        <p:spPr bwMode="auto">
          <a:xfrm>
            <a:off x="2557848" y="2506696"/>
            <a:ext cx="1094233" cy="3123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“Pilotage” module</a:t>
            </a:r>
          </a:p>
        </p:txBody>
      </p:sp>
      <p:sp>
        <p:nvSpPr>
          <p:cNvPr id="150" name="Rectangle 149">
            <a:extLst>
              <a:ext uri="{FF2B5EF4-FFF2-40B4-BE49-F238E27FC236}">
                <a16:creationId xmlns:a16="http://schemas.microsoft.com/office/drawing/2014/main" id="{7666E60F-C55B-4AA9-87CA-D20350DF10E3}"/>
              </a:ext>
            </a:extLst>
          </p:cNvPr>
          <p:cNvSpPr/>
          <p:nvPr/>
        </p:nvSpPr>
        <p:spPr bwMode="auto">
          <a:xfrm>
            <a:off x="6620988" y="5956597"/>
            <a:ext cx="988494" cy="3415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Enrichment: Local Data</a:t>
            </a:r>
          </a:p>
        </p:txBody>
      </p:sp>
      <p:sp>
        <p:nvSpPr>
          <p:cNvPr id="151" name="Rectangle 150">
            <a:extLst>
              <a:ext uri="{FF2B5EF4-FFF2-40B4-BE49-F238E27FC236}">
                <a16:creationId xmlns:a16="http://schemas.microsoft.com/office/drawing/2014/main" id="{70A649FF-AD3A-4FF9-84F5-93C857AC648D}"/>
              </a:ext>
            </a:extLst>
          </p:cNvPr>
          <p:cNvSpPr/>
          <p:nvPr/>
        </p:nvSpPr>
        <p:spPr bwMode="auto">
          <a:xfrm>
            <a:off x="4382376" y="4849438"/>
            <a:ext cx="1046974"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Rebranding</a:t>
            </a:r>
          </a:p>
        </p:txBody>
      </p:sp>
      <p:sp>
        <p:nvSpPr>
          <p:cNvPr id="154" name="Rectangle 153">
            <a:extLst>
              <a:ext uri="{FF2B5EF4-FFF2-40B4-BE49-F238E27FC236}">
                <a16:creationId xmlns:a16="http://schemas.microsoft.com/office/drawing/2014/main" id="{897DEE48-EB90-4491-BBB0-4028B531D17B}"/>
              </a:ext>
            </a:extLst>
          </p:cNvPr>
          <p:cNvSpPr/>
          <p:nvPr/>
        </p:nvSpPr>
        <p:spPr bwMode="auto">
          <a:xfrm>
            <a:off x="5515909" y="4858120"/>
            <a:ext cx="1081538"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New French data</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55" name="Rectangle 154">
            <a:extLst>
              <a:ext uri="{FF2B5EF4-FFF2-40B4-BE49-F238E27FC236}">
                <a16:creationId xmlns:a16="http://schemas.microsoft.com/office/drawing/2014/main" id="{637EB544-C2D1-46F3-A07C-2C569ECCC177}"/>
              </a:ext>
            </a:extLst>
          </p:cNvPr>
          <p:cNvSpPr/>
          <p:nvPr/>
        </p:nvSpPr>
        <p:spPr bwMode="auto">
          <a:xfrm>
            <a:off x="5539867" y="5000886"/>
            <a:ext cx="1023608"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Reporting module</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162" name="Rectangle 161">
            <a:extLst>
              <a:ext uri="{FF2B5EF4-FFF2-40B4-BE49-F238E27FC236}">
                <a16:creationId xmlns:a16="http://schemas.microsoft.com/office/drawing/2014/main" id="{E199551F-C1EA-415A-8486-557CC2DF197D}"/>
              </a:ext>
            </a:extLst>
          </p:cNvPr>
          <p:cNvSpPr/>
          <p:nvPr/>
        </p:nvSpPr>
        <p:spPr bwMode="auto">
          <a:xfrm>
            <a:off x="3608523" y="2506696"/>
            <a:ext cx="721489" cy="33214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Compliance widget </a:t>
            </a:r>
          </a:p>
        </p:txBody>
      </p:sp>
      <p:sp>
        <p:nvSpPr>
          <p:cNvPr id="163" name="Rectangle 162">
            <a:extLst>
              <a:ext uri="{FF2B5EF4-FFF2-40B4-BE49-F238E27FC236}">
                <a16:creationId xmlns:a16="http://schemas.microsoft.com/office/drawing/2014/main" id="{FAF74AC4-BFF6-4245-9A3A-9D12F65D6426}"/>
              </a:ext>
            </a:extLst>
          </p:cNvPr>
          <p:cNvSpPr/>
          <p:nvPr/>
        </p:nvSpPr>
        <p:spPr bwMode="auto">
          <a:xfrm>
            <a:off x="4240059" y="2496537"/>
            <a:ext cx="1094233" cy="2199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Decision module </a:t>
            </a:r>
          </a:p>
        </p:txBody>
      </p:sp>
      <p:sp>
        <p:nvSpPr>
          <p:cNvPr id="164" name="Rectangle 163">
            <a:extLst>
              <a:ext uri="{FF2B5EF4-FFF2-40B4-BE49-F238E27FC236}">
                <a16:creationId xmlns:a16="http://schemas.microsoft.com/office/drawing/2014/main" id="{846A3408-1184-4913-81B2-312A96ECA25C}"/>
              </a:ext>
            </a:extLst>
          </p:cNvPr>
          <p:cNvSpPr/>
          <p:nvPr/>
        </p:nvSpPr>
        <p:spPr bwMode="auto">
          <a:xfrm>
            <a:off x="4333686" y="2774189"/>
            <a:ext cx="1008567" cy="31864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Capital links tree</a:t>
            </a:r>
          </a:p>
        </p:txBody>
      </p:sp>
      <p:sp>
        <p:nvSpPr>
          <p:cNvPr id="165" name="Rectangle 164">
            <a:extLst>
              <a:ext uri="{FF2B5EF4-FFF2-40B4-BE49-F238E27FC236}">
                <a16:creationId xmlns:a16="http://schemas.microsoft.com/office/drawing/2014/main" id="{DA9B24E9-5D82-4677-8D8D-25EFBF76FEE1}"/>
              </a:ext>
            </a:extLst>
          </p:cNvPr>
          <p:cNvSpPr/>
          <p:nvPr/>
        </p:nvSpPr>
        <p:spPr bwMode="auto">
          <a:xfrm>
            <a:off x="5647138" y="2529806"/>
            <a:ext cx="1008567" cy="31864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Personalized reporting, alerts</a:t>
            </a:r>
          </a:p>
        </p:txBody>
      </p:sp>
      <p:sp>
        <p:nvSpPr>
          <p:cNvPr id="166" name="Rectangle 165">
            <a:extLst>
              <a:ext uri="{FF2B5EF4-FFF2-40B4-BE49-F238E27FC236}">
                <a16:creationId xmlns:a16="http://schemas.microsoft.com/office/drawing/2014/main" id="{7D2488D1-8A8F-41E1-A7D1-CB471EAFDCFB}"/>
              </a:ext>
            </a:extLst>
          </p:cNvPr>
          <p:cNvSpPr/>
          <p:nvPr/>
        </p:nvSpPr>
        <p:spPr bwMode="auto">
          <a:xfrm>
            <a:off x="6925751" y="2475372"/>
            <a:ext cx="1794739" cy="4608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Digital identity of company (URL, social media), Google search module, Open Data</a:t>
            </a:r>
          </a:p>
        </p:txBody>
      </p:sp>
      <p:sp>
        <p:nvSpPr>
          <p:cNvPr id="103" name="Rectangle 102">
            <a:extLst>
              <a:ext uri="{FF2B5EF4-FFF2-40B4-BE49-F238E27FC236}">
                <a16:creationId xmlns:a16="http://schemas.microsoft.com/office/drawing/2014/main" id="{47C64CF9-9CB1-4C72-A4EE-DF8B18646351}"/>
              </a:ext>
            </a:extLst>
          </p:cNvPr>
          <p:cNvSpPr/>
          <p:nvPr/>
        </p:nvSpPr>
        <p:spPr bwMode="auto">
          <a:xfrm>
            <a:off x="6130299" y="2431975"/>
            <a:ext cx="685299" cy="17986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b="0" i="1" u="none" strike="noStrike" cap="none" normalizeH="0" baseline="0">
                <a:ln>
                  <a:noFill/>
                </a:ln>
                <a:solidFill>
                  <a:schemeClr val="accent1"/>
                </a:solidFill>
                <a:effectLst/>
                <a:latin typeface="Trebuchet MS" panose="020B0603020202020204" pitchFamily="34" charset="0"/>
              </a:rPr>
              <a:t>Today</a:t>
            </a:r>
          </a:p>
        </p:txBody>
      </p:sp>
      <p:sp>
        <p:nvSpPr>
          <p:cNvPr id="126" name="Rectangle 125">
            <a:extLst>
              <a:ext uri="{FF2B5EF4-FFF2-40B4-BE49-F238E27FC236}">
                <a16:creationId xmlns:a16="http://schemas.microsoft.com/office/drawing/2014/main" id="{714953B7-0904-4043-9C9F-6A48D355DA86}"/>
              </a:ext>
            </a:extLst>
          </p:cNvPr>
          <p:cNvSpPr/>
          <p:nvPr/>
        </p:nvSpPr>
        <p:spPr bwMode="auto">
          <a:xfrm>
            <a:off x="9418990" y="4884251"/>
            <a:ext cx="822961" cy="23017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1" name="Rectangle 130">
            <a:extLst>
              <a:ext uri="{FF2B5EF4-FFF2-40B4-BE49-F238E27FC236}">
                <a16:creationId xmlns:a16="http://schemas.microsoft.com/office/drawing/2014/main" id="{7B6E3364-38A5-448C-A34A-8C66B4A70522}"/>
              </a:ext>
            </a:extLst>
          </p:cNvPr>
          <p:cNvSpPr/>
          <p:nvPr/>
        </p:nvSpPr>
        <p:spPr bwMode="auto">
          <a:xfrm>
            <a:off x="9422961" y="4275131"/>
            <a:ext cx="822961" cy="27850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3" name="Rectangle 132">
            <a:extLst>
              <a:ext uri="{FF2B5EF4-FFF2-40B4-BE49-F238E27FC236}">
                <a16:creationId xmlns:a16="http://schemas.microsoft.com/office/drawing/2014/main" id="{049E6BEF-E019-47CB-8838-3845C6790C69}"/>
              </a:ext>
            </a:extLst>
          </p:cNvPr>
          <p:cNvSpPr/>
          <p:nvPr/>
        </p:nvSpPr>
        <p:spPr bwMode="auto">
          <a:xfrm>
            <a:off x="9422961" y="3848417"/>
            <a:ext cx="822961" cy="27850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7" name="Rectangle 166">
            <a:extLst>
              <a:ext uri="{FF2B5EF4-FFF2-40B4-BE49-F238E27FC236}">
                <a16:creationId xmlns:a16="http://schemas.microsoft.com/office/drawing/2014/main" id="{0AA9074B-9DB2-4C8B-81AB-6350E01A24EA}"/>
              </a:ext>
            </a:extLst>
          </p:cNvPr>
          <p:cNvSpPr/>
          <p:nvPr/>
        </p:nvSpPr>
        <p:spPr bwMode="auto">
          <a:xfrm>
            <a:off x="9471031" y="3384045"/>
            <a:ext cx="774891" cy="27850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8" name="Rectangle 167">
            <a:extLst>
              <a:ext uri="{FF2B5EF4-FFF2-40B4-BE49-F238E27FC236}">
                <a16:creationId xmlns:a16="http://schemas.microsoft.com/office/drawing/2014/main" id="{37B9236C-2CB3-48D4-BFDC-7B520240BCAA}"/>
              </a:ext>
            </a:extLst>
          </p:cNvPr>
          <p:cNvSpPr/>
          <p:nvPr/>
        </p:nvSpPr>
        <p:spPr bwMode="auto">
          <a:xfrm>
            <a:off x="8872851" y="2746326"/>
            <a:ext cx="822961" cy="27850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223EA112-5E89-4FA0-822D-EDAAB4F77197}"/>
              </a:ext>
            </a:extLst>
          </p:cNvPr>
          <p:cNvSpPr/>
          <p:nvPr/>
        </p:nvSpPr>
        <p:spPr bwMode="auto">
          <a:xfrm>
            <a:off x="9638511" y="5853552"/>
            <a:ext cx="383917" cy="2531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3" name="Triangle isocèle 12">
            <a:extLst>
              <a:ext uri="{FF2B5EF4-FFF2-40B4-BE49-F238E27FC236}">
                <a16:creationId xmlns:a16="http://schemas.microsoft.com/office/drawing/2014/main" id="{0D196125-5056-40A9-B5F0-9073B88F9964}"/>
              </a:ext>
            </a:extLst>
          </p:cNvPr>
          <p:cNvSpPr/>
          <p:nvPr/>
        </p:nvSpPr>
        <p:spPr bwMode="auto">
          <a:xfrm rot="5400000">
            <a:off x="6599629" y="2500420"/>
            <a:ext cx="126565" cy="80165"/>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grpSp>
        <p:nvGrpSpPr>
          <p:cNvPr id="14" name="Groupe 13">
            <a:extLst>
              <a:ext uri="{FF2B5EF4-FFF2-40B4-BE49-F238E27FC236}">
                <a16:creationId xmlns:a16="http://schemas.microsoft.com/office/drawing/2014/main" id="{801C719C-3380-4E61-B659-B07E6523C3FF}"/>
              </a:ext>
            </a:extLst>
          </p:cNvPr>
          <p:cNvGrpSpPr/>
          <p:nvPr/>
        </p:nvGrpSpPr>
        <p:grpSpPr>
          <a:xfrm>
            <a:off x="6775447" y="3765250"/>
            <a:ext cx="237891" cy="155188"/>
            <a:chOff x="13226996" y="718148"/>
            <a:chExt cx="392949" cy="229697"/>
          </a:xfrm>
        </p:grpSpPr>
        <p:pic>
          <p:nvPicPr>
            <p:cNvPr id="170" name="Picture 2" descr="5 ft x 3 ft 150 x 90 cm-DRAPEAU BELGE Belgique 100% Polyester ...">
              <a:extLst>
                <a:ext uri="{FF2B5EF4-FFF2-40B4-BE49-F238E27FC236}">
                  <a16:creationId xmlns:a16="http://schemas.microsoft.com/office/drawing/2014/main" id="{2A5470AC-29E3-4130-8090-5B81EC512D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3226996" y="718148"/>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1" name="Picture 2 - 1" descr="Drapeau des Pays-Bas — Wikipédia">
              <a:extLst>
                <a:ext uri="{FF2B5EF4-FFF2-40B4-BE49-F238E27FC236}">
                  <a16:creationId xmlns:a16="http://schemas.microsoft.com/office/drawing/2014/main" id="{2DAE8BB3-6A67-425F-AC04-EF86E0B644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50361"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2" name="Picture 2 - 2" descr="Drapeau du Luxembourg">
              <a:extLst>
                <a:ext uri="{FF2B5EF4-FFF2-40B4-BE49-F238E27FC236}">
                  <a16:creationId xmlns:a16="http://schemas.microsoft.com/office/drawing/2014/main" id="{C685D789-9EE0-4F2A-9A71-81D32F4E7B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439943" y="718148"/>
              <a:ext cx="180002" cy="108000"/>
            </a:xfrm>
            <a:prstGeom prst="rect">
              <a:avLst/>
            </a:prstGeom>
            <a:solidFill>
              <a:schemeClr val="bg1"/>
            </a:solidFill>
            <a:ln w="9525" cap="flat" cmpd="sng" algn="ctr">
              <a:noFill/>
              <a:prstDash val="solid"/>
              <a:round/>
              <a:headEnd type="none" w="med" len="med"/>
              <a:tailEnd type="none" w="med" len="med"/>
            </a:ln>
            <a:effectLst/>
          </p:spPr>
        </p:pic>
      </p:grpSp>
      <p:grpSp>
        <p:nvGrpSpPr>
          <p:cNvPr id="173" name="Groupe 172">
            <a:extLst>
              <a:ext uri="{FF2B5EF4-FFF2-40B4-BE49-F238E27FC236}">
                <a16:creationId xmlns:a16="http://schemas.microsoft.com/office/drawing/2014/main" id="{E89E1EC6-7220-41AC-969E-3CD284125E89}"/>
              </a:ext>
            </a:extLst>
          </p:cNvPr>
          <p:cNvGrpSpPr/>
          <p:nvPr/>
        </p:nvGrpSpPr>
        <p:grpSpPr>
          <a:xfrm>
            <a:off x="6189812" y="4086210"/>
            <a:ext cx="237893" cy="155188"/>
            <a:chOff x="10925367" y="718148"/>
            <a:chExt cx="392950" cy="229697"/>
          </a:xfrm>
        </p:grpSpPr>
        <p:pic>
          <p:nvPicPr>
            <p:cNvPr id="174" name="Picture 2" descr="5 ft x 3 ft 150 x 90 cm-DRAPEAU BELGE Belgique 100% Polyester ...">
              <a:extLst>
                <a:ext uri="{FF2B5EF4-FFF2-40B4-BE49-F238E27FC236}">
                  <a16:creationId xmlns:a16="http://schemas.microsoft.com/office/drawing/2014/main" id="{8728196D-1201-4C8A-9779-A3E13A8C052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10925367" y="718148"/>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75" name="Picture 2 - 1" descr="Drapeau des Pays-Bas — Wikipédia">
              <a:extLst>
                <a:ext uri="{FF2B5EF4-FFF2-40B4-BE49-F238E27FC236}">
                  <a16:creationId xmlns:a16="http://schemas.microsoft.com/office/drawing/2014/main" id="{D6BF4BCE-D7A8-4926-9F3C-7E24A7006D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8729" y="83984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76" name="Picture 2 - 2" descr="Drapeau du Luxembourg">
              <a:extLst>
                <a:ext uri="{FF2B5EF4-FFF2-40B4-BE49-F238E27FC236}">
                  <a16:creationId xmlns:a16="http://schemas.microsoft.com/office/drawing/2014/main" id="{C20469D9-FCAB-4A1C-9CDC-DCF7778232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8315" y="718148"/>
              <a:ext cx="180002" cy="108000"/>
            </a:xfrm>
            <a:prstGeom prst="rect">
              <a:avLst/>
            </a:prstGeom>
            <a:solidFill>
              <a:schemeClr val="bg1"/>
            </a:solidFill>
            <a:ln w="9525" cap="flat" cmpd="sng" algn="ctr">
              <a:noFill/>
              <a:prstDash val="solid"/>
              <a:round/>
              <a:headEnd type="none" w="med" len="med"/>
              <a:tailEnd type="none" w="med" len="med"/>
            </a:ln>
            <a:effectLst/>
          </p:spPr>
        </p:pic>
      </p:grpSp>
      <p:sp>
        <p:nvSpPr>
          <p:cNvPr id="139" name="ZoneTexte 138">
            <a:extLst>
              <a:ext uri="{FF2B5EF4-FFF2-40B4-BE49-F238E27FC236}">
                <a16:creationId xmlns:a16="http://schemas.microsoft.com/office/drawing/2014/main" id="{E86511A4-A376-40B9-A486-C240A821973B}"/>
              </a:ext>
            </a:extLst>
          </p:cNvPr>
          <p:cNvSpPr txBox="1"/>
          <p:nvPr/>
        </p:nvSpPr>
        <p:spPr>
          <a:xfrm>
            <a:off x="2611467" y="6085129"/>
            <a:ext cx="1901701" cy="35847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marR="0" indent="0" algn="ctr" defTabSz="914400" eaLnBrk="1" latinLnBrk="0" hangingPunct="1">
              <a:lnSpc>
                <a:spcPct val="100000"/>
              </a:lnSpc>
              <a:buClrTx/>
              <a:buSzTx/>
              <a:buFontTx/>
              <a:buNone/>
              <a:tabLst/>
              <a:defRPr sz="900" i="1">
                <a:solidFill>
                  <a:schemeClr val="tx2"/>
                </a:solidFill>
                <a:latin typeface="Trebuchet MS" pitchFamily="34" charset="0"/>
              </a:defRPr>
            </a:lvl1pPr>
          </a:lstStyle>
          <a:p>
            <a:r>
              <a:rPr lang="en-GB" sz="800"/>
              <a:t>Launch of new plug-in solutions in specialized software (e.g. SAP) </a:t>
            </a:r>
          </a:p>
        </p:txBody>
      </p:sp>
      <p:sp>
        <p:nvSpPr>
          <p:cNvPr id="195" name="Rectangle 194">
            <a:extLst>
              <a:ext uri="{FF2B5EF4-FFF2-40B4-BE49-F238E27FC236}">
                <a16:creationId xmlns:a16="http://schemas.microsoft.com/office/drawing/2014/main" id="{93494226-FCF2-4C58-8D37-D285B0E7783F}"/>
              </a:ext>
            </a:extLst>
          </p:cNvPr>
          <p:cNvSpPr/>
          <p:nvPr/>
        </p:nvSpPr>
        <p:spPr bwMode="auto">
          <a:xfrm>
            <a:off x="1293322" y="5168691"/>
            <a:ext cx="1094233" cy="3123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latin typeface="Trebuchet MS" panose="020B0603020202020204" pitchFamily="34" charset="0"/>
              </a:rPr>
              <a:t>Combined with </a:t>
            </a:r>
            <a:r>
              <a:rPr lang="en-GB" sz="800" i="1" err="1">
                <a:latin typeface="Trebuchet MS" panose="020B0603020202020204" pitchFamily="34" charset="0"/>
              </a:rPr>
              <a:t>Manageo</a:t>
            </a:r>
            <a:r>
              <a:rPr lang="en-GB" sz="800" i="1">
                <a:latin typeface="Trebuchet MS" panose="020B0603020202020204" pitchFamily="34" charset="0"/>
              </a:rPr>
              <a:t> products (</a:t>
            </a:r>
            <a:r>
              <a:rPr lang="en-GB" sz="1100" b="1" i="1" err="1">
                <a:latin typeface="Trebuchet MS" panose="020B0603020202020204" pitchFamily="34" charset="0"/>
              </a:rPr>
              <a:t>mList</a:t>
            </a:r>
            <a:r>
              <a:rPr lang="en-GB" sz="800" i="1">
                <a:latin typeface="Trebuchet MS" panose="020B0603020202020204" pitchFamily="34" charset="0"/>
              </a:rPr>
              <a:t>)</a:t>
            </a:r>
            <a:endParaRPr kumimoji="0" lang="en-GB" sz="800" b="0" i="1" u="none" strike="noStrike" cap="none" normalizeH="0" baseline="0">
              <a:ln>
                <a:noFill/>
              </a:ln>
              <a:effectLst/>
              <a:latin typeface="Trebuchet MS" panose="020B0603020202020204" pitchFamily="34" charset="0"/>
            </a:endParaRPr>
          </a:p>
        </p:txBody>
      </p:sp>
      <p:sp>
        <p:nvSpPr>
          <p:cNvPr id="15" name="Rectangle 14">
            <a:extLst>
              <a:ext uri="{FF2B5EF4-FFF2-40B4-BE49-F238E27FC236}">
                <a16:creationId xmlns:a16="http://schemas.microsoft.com/office/drawing/2014/main" id="{8D6500A8-7FD9-4C7B-96A5-003DB7BAE898}"/>
              </a:ext>
            </a:extLst>
          </p:cNvPr>
          <p:cNvSpPr/>
          <p:nvPr/>
        </p:nvSpPr>
        <p:spPr bwMode="auto">
          <a:xfrm>
            <a:off x="2456022" y="2233565"/>
            <a:ext cx="685298" cy="251886"/>
          </a:xfrm>
          <a:prstGeom prst="rect">
            <a:avLst/>
          </a:prstGeom>
          <a:no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2"/>
                </a:solidFill>
                <a:effectLst/>
                <a:latin typeface="Trebuchet MS" panose="020B0603020202020204" pitchFamily="34" charset="0"/>
              </a:rPr>
              <a:t>2020</a:t>
            </a:r>
          </a:p>
        </p:txBody>
      </p:sp>
      <p:sp>
        <p:nvSpPr>
          <p:cNvPr id="194" name="Rectangle 193">
            <a:extLst>
              <a:ext uri="{FF2B5EF4-FFF2-40B4-BE49-F238E27FC236}">
                <a16:creationId xmlns:a16="http://schemas.microsoft.com/office/drawing/2014/main" id="{7C025DD7-5F35-49B2-A83B-A0B1363DCA21}"/>
              </a:ext>
            </a:extLst>
          </p:cNvPr>
          <p:cNvSpPr/>
          <p:nvPr/>
        </p:nvSpPr>
        <p:spPr bwMode="auto">
          <a:xfrm>
            <a:off x="7407701" y="3510725"/>
            <a:ext cx="1452697" cy="229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Document collection</a:t>
            </a:r>
          </a:p>
        </p:txBody>
      </p:sp>
      <p:sp>
        <p:nvSpPr>
          <p:cNvPr id="177" name="Rectangle 176">
            <a:extLst>
              <a:ext uri="{FF2B5EF4-FFF2-40B4-BE49-F238E27FC236}">
                <a16:creationId xmlns:a16="http://schemas.microsoft.com/office/drawing/2014/main" id="{1C44DEAE-2BF5-41BA-8C45-C4EA5EDBF819}"/>
              </a:ext>
            </a:extLst>
          </p:cNvPr>
          <p:cNvSpPr/>
          <p:nvPr/>
        </p:nvSpPr>
        <p:spPr bwMode="auto">
          <a:xfrm>
            <a:off x="6189095" y="3075984"/>
            <a:ext cx="1119706" cy="37960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Finance score</a:t>
            </a:r>
          </a:p>
          <a:p>
            <a:pPr algn="ctr"/>
            <a:r>
              <a:rPr lang="en-GB" sz="900" i="1">
                <a:solidFill>
                  <a:schemeClr val="accent1"/>
                </a:solidFill>
                <a:latin typeface="Trebuchet MS" panose="020B0603020202020204" pitchFamily="34" charset="0"/>
              </a:rPr>
              <a:t>&amp; Onboarding questionnaire</a:t>
            </a:r>
          </a:p>
          <a:p>
            <a:pPr algn="ctr"/>
            <a:endParaRPr lang="en-GB" sz="900" i="1">
              <a:solidFill>
                <a:schemeClr val="accent1"/>
              </a:solidFill>
              <a:latin typeface="Trebuchet MS" panose="020B0603020202020204" pitchFamily="34" charset="0"/>
            </a:endParaRPr>
          </a:p>
        </p:txBody>
      </p:sp>
      <p:sp>
        <p:nvSpPr>
          <p:cNvPr id="197" name="Rectangle 196">
            <a:extLst>
              <a:ext uri="{FF2B5EF4-FFF2-40B4-BE49-F238E27FC236}">
                <a16:creationId xmlns:a16="http://schemas.microsoft.com/office/drawing/2014/main" id="{5BE77FFF-03CF-4CF5-929B-B8F2795D5998}"/>
              </a:ext>
            </a:extLst>
          </p:cNvPr>
          <p:cNvSpPr/>
          <p:nvPr/>
        </p:nvSpPr>
        <p:spPr bwMode="auto">
          <a:xfrm>
            <a:off x="2574310" y="4747987"/>
            <a:ext cx="2020054" cy="2175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Smart v2</a:t>
            </a:r>
          </a:p>
        </p:txBody>
      </p:sp>
      <p:sp>
        <p:nvSpPr>
          <p:cNvPr id="198" name="Rectangle 197">
            <a:extLst>
              <a:ext uri="{FF2B5EF4-FFF2-40B4-BE49-F238E27FC236}">
                <a16:creationId xmlns:a16="http://schemas.microsoft.com/office/drawing/2014/main" id="{E936A982-A63B-4229-8961-43A7D04A745F}"/>
              </a:ext>
            </a:extLst>
          </p:cNvPr>
          <p:cNvSpPr/>
          <p:nvPr/>
        </p:nvSpPr>
        <p:spPr bwMode="auto">
          <a:xfrm>
            <a:off x="7135883" y="2926414"/>
            <a:ext cx="774582" cy="3963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In Portal</a:t>
            </a:r>
          </a:p>
        </p:txBody>
      </p:sp>
      <p:sp>
        <p:nvSpPr>
          <p:cNvPr id="201" name="Rectangle 200">
            <a:extLst>
              <a:ext uri="{FF2B5EF4-FFF2-40B4-BE49-F238E27FC236}">
                <a16:creationId xmlns:a16="http://schemas.microsoft.com/office/drawing/2014/main" id="{FC0E3D0C-4730-48A2-BE3F-B38800563CA4}"/>
              </a:ext>
            </a:extLst>
          </p:cNvPr>
          <p:cNvSpPr/>
          <p:nvPr/>
        </p:nvSpPr>
        <p:spPr bwMode="auto">
          <a:xfrm>
            <a:off x="7508171" y="3359065"/>
            <a:ext cx="1452697" cy="229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Refinitiv integration</a:t>
            </a:r>
          </a:p>
        </p:txBody>
      </p:sp>
      <p:sp>
        <p:nvSpPr>
          <p:cNvPr id="202" name="Rectangle 201">
            <a:extLst>
              <a:ext uri="{FF2B5EF4-FFF2-40B4-BE49-F238E27FC236}">
                <a16:creationId xmlns:a16="http://schemas.microsoft.com/office/drawing/2014/main" id="{7862D502-1523-4DBB-ACAD-1CFFB6A29EE9}"/>
              </a:ext>
            </a:extLst>
          </p:cNvPr>
          <p:cNvSpPr/>
          <p:nvPr/>
        </p:nvSpPr>
        <p:spPr bwMode="auto">
          <a:xfrm>
            <a:off x="7264782" y="3725811"/>
            <a:ext cx="64615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Launch in BNL</a:t>
            </a:r>
          </a:p>
        </p:txBody>
      </p:sp>
      <p:sp>
        <p:nvSpPr>
          <p:cNvPr id="203" name="Rectangle 202">
            <a:extLst>
              <a:ext uri="{FF2B5EF4-FFF2-40B4-BE49-F238E27FC236}">
                <a16:creationId xmlns:a16="http://schemas.microsoft.com/office/drawing/2014/main" id="{07BC8C34-6E03-49B3-B881-71DF910D6A52}"/>
              </a:ext>
            </a:extLst>
          </p:cNvPr>
          <p:cNvSpPr/>
          <p:nvPr/>
        </p:nvSpPr>
        <p:spPr bwMode="auto">
          <a:xfrm>
            <a:off x="8389103" y="3698188"/>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CRS data integration</a:t>
            </a:r>
          </a:p>
        </p:txBody>
      </p:sp>
      <p:sp>
        <p:nvSpPr>
          <p:cNvPr id="211" name="Rectangle 210">
            <a:extLst>
              <a:ext uri="{FF2B5EF4-FFF2-40B4-BE49-F238E27FC236}">
                <a16:creationId xmlns:a16="http://schemas.microsoft.com/office/drawing/2014/main" id="{D2992EB7-E740-4E6B-BED2-FC1FF871F08D}"/>
              </a:ext>
            </a:extLst>
          </p:cNvPr>
          <p:cNvSpPr/>
          <p:nvPr/>
        </p:nvSpPr>
        <p:spPr bwMode="auto">
          <a:xfrm>
            <a:off x="8219630" y="2961765"/>
            <a:ext cx="495907" cy="229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KYC</a:t>
            </a:r>
          </a:p>
        </p:txBody>
      </p:sp>
      <p:sp>
        <p:nvSpPr>
          <p:cNvPr id="212" name="Rectangle 211">
            <a:extLst>
              <a:ext uri="{FF2B5EF4-FFF2-40B4-BE49-F238E27FC236}">
                <a16:creationId xmlns:a16="http://schemas.microsoft.com/office/drawing/2014/main" id="{B472F4FA-4587-4A62-A450-2883470D50AE}"/>
              </a:ext>
            </a:extLst>
          </p:cNvPr>
          <p:cNvSpPr/>
          <p:nvPr/>
        </p:nvSpPr>
        <p:spPr bwMode="auto">
          <a:xfrm>
            <a:off x="8842110" y="2933540"/>
            <a:ext cx="1092431" cy="229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Financial data</a:t>
            </a:r>
          </a:p>
        </p:txBody>
      </p:sp>
      <p:sp>
        <p:nvSpPr>
          <p:cNvPr id="213" name="Rectangle 212">
            <a:extLst>
              <a:ext uri="{FF2B5EF4-FFF2-40B4-BE49-F238E27FC236}">
                <a16:creationId xmlns:a16="http://schemas.microsoft.com/office/drawing/2014/main" id="{E793E812-3807-404E-A112-E3B8CB5D9AE0}"/>
              </a:ext>
            </a:extLst>
          </p:cNvPr>
          <p:cNvSpPr/>
          <p:nvPr/>
        </p:nvSpPr>
        <p:spPr bwMode="auto">
          <a:xfrm>
            <a:off x="8448150" y="3107019"/>
            <a:ext cx="1040630" cy="372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900" i="1">
                <a:solidFill>
                  <a:schemeClr val="accent1"/>
                </a:solidFill>
                <a:latin typeface="Trebuchet MS" panose="020B0603020202020204" pitchFamily="34" charset="0"/>
              </a:rPr>
              <a:t>CRS data integration</a:t>
            </a:r>
          </a:p>
        </p:txBody>
      </p:sp>
      <p:sp>
        <p:nvSpPr>
          <p:cNvPr id="214" name="Rectangle 213">
            <a:extLst>
              <a:ext uri="{FF2B5EF4-FFF2-40B4-BE49-F238E27FC236}">
                <a16:creationId xmlns:a16="http://schemas.microsoft.com/office/drawing/2014/main" id="{042E55FA-21E6-430D-B251-08AB67A1AB0F}"/>
              </a:ext>
            </a:extLst>
          </p:cNvPr>
          <p:cNvSpPr/>
          <p:nvPr/>
        </p:nvSpPr>
        <p:spPr bwMode="auto">
          <a:xfrm>
            <a:off x="4660811" y="5328583"/>
            <a:ext cx="1266838"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tx2"/>
                </a:solidFill>
                <a:latin typeface="Trebuchet MS" panose="020B0603020202020204" pitchFamily="34" charset="0"/>
              </a:rPr>
              <a:t>New business model</a:t>
            </a:r>
          </a:p>
        </p:txBody>
      </p:sp>
      <p:sp>
        <p:nvSpPr>
          <p:cNvPr id="215" name="Rectangle 214">
            <a:extLst>
              <a:ext uri="{FF2B5EF4-FFF2-40B4-BE49-F238E27FC236}">
                <a16:creationId xmlns:a16="http://schemas.microsoft.com/office/drawing/2014/main" id="{41FA70D1-C6D3-4832-BA47-C87AF64BAA61}"/>
              </a:ext>
            </a:extLst>
          </p:cNvPr>
          <p:cNvSpPr/>
          <p:nvPr/>
        </p:nvSpPr>
        <p:spPr bwMode="auto">
          <a:xfrm>
            <a:off x="6649898" y="4663991"/>
            <a:ext cx="1393522"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300"/>
              </a:spcAft>
              <a:buClrTx/>
              <a:buSzTx/>
              <a:buFontTx/>
              <a:buNone/>
              <a:tabLst/>
            </a:pPr>
            <a:r>
              <a:rPr lang="en-GB" sz="800" i="1">
                <a:solidFill>
                  <a:schemeClr val="accent1"/>
                </a:solidFill>
                <a:latin typeface="Trebuchet MS" panose="020B0603020202020204" pitchFamily="34" charset="0"/>
              </a:rPr>
              <a:t>Dynamic list</a:t>
            </a:r>
            <a:endParaRPr kumimoji="0" lang="en-GB" sz="800" b="0" i="1" u="none" strike="noStrike" cap="none" normalizeH="0" baseline="0">
              <a:ln>
                <a:noFill/>
              </a:ln>
              <a:solidFill>
                <a:schemeClr val="accent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ts val="300"/>
              </a:spcAft>
              <a:buClrTx/>
              <a:buSzTx/>
              <a:buFontTx/>
              <a:buNone/>
              <a:tabLst/>
            </a:pPr>
            <a:r>
              <a:rPr lang="en-GB" sz="800" i="1" err="1">
                <a:solidFill>
                  <a:schemeClr val="accent1"/>
                </a:solidFill>
                <a:latin typeface="Trebuchet MS" panose="020B0603020202020204" pitchFamily="34" charset="0"/>
              </a:rPr>
              <a:t>intuiz</a:t>
            </a:r>
            <a:r>
              <a:rPr lang="en-GB" sz="800" i="1">
                <a:solidFill>
                  <a:schemeClr val="accent1"/>
                </a:solidFill>
                <a:latin typeface="Trebuchet MS" panose="020B0603020202020204" pitchFamily="34" charset="0"/>
              </a:rPr>
              <a:t>+ link</a:t>
            </a:r>
            <a:endParaRPr kumimoji="0" lang="en-GB" sz="800" b="0" i="1" u="none" strike="noStrike" cap="none" normalizeH="0" baseline="0">
              <a:ln>
                <a:noFill/>
              </a:ln>
              <a:solidFill>
                <a:schemeClr val="accent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ts val="300"/>
              </a:spcAft>
              <a:buClrTx/>
              <a:buSzTx/>
              <a:buFontTx/>
              <a:buNone/>
              <a:tabLst/>
            </a:pPr>
            <a:r>
              <a:rPr lang="en-GB" sz="800" i="1">
                <a:solidFill>
                  <a:schemeClr val="accent1"/>
                </a:solidFill>
                <a:latin typeface="Trebuchet MS" panose="020B0603020202020204" pitchFamily="34" charset="0"/>
              </a:rPr>
              <a:t>Marketing tool connection</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216" name="Rectangle 215">
            <a:extLst>
              <a:ext uri="{FF2B5EF4-FFF2-40B4-BE49-F238E27FC236}">
                <a16:creationId xmlns:a16="http://schemas.microsoft.com/office/drawing/2014/main" id="{7623966C-8B69-4FBE-93D6-84D8E2C9937B}"/>
              </a:ext>
            </a:extLst>
          </p:cNvPr>
          <p:cNvSpPr/>
          <p:nvPr/>
        </p:nvSpPr>
        <p:spPr bwMode="auto">
          <a:xfrm>
            <a:off x="7793832" y="4683249"/>
            <a:ext cx="1046974"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300"/>
              </a:spcAft>
              <a:buClrTx/>
              <a:buSzTx/>
              <a:buFontTx/>
              <a:buNone/>
              <a:tabLst/>
            </a:pPr>
            <a:r>
              <a:rPr lang="en-GB" sz="800" i="1">
                <a:solidFill>
                  <a:schemeClr val="accent1"/>
                </a:solidFill>
                <a:latin typeface="Trebuchet MS" panose="020B0603020202020204" pitchFamily="34" charset="0"/>
              </a:rPr>
              <a:t>Point of interest </a:t>
            </a:r>
            <a:r>
              <a:rPr kumimoji="0" lang="en-GB" sz="800" b="0" i="1" u="none" strike="noStrike" cap="none" normalizeH="0" baseline="0">
                <a:ln>
                  <a:noFill/>
                </a:ln>
                <a:solidFill>
                  <a:schemeClr val="accent1"/>
                </a:solidFill>
                <a:effectLst/>
                <a:latin typeface="Trebuchet MS" panose="020B0603020202020204" pitchFamily="34" charset="0"/>
              </a:rPr>
              <a:t>Adoption</a:t>
            </a:r>
            <a:endParaRPr lang="en-GB" sz="800" i="1">
              <a:solidFill>
                <a:schemeClr val="accent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ts val="300"/>
              </a:spcAft>
              <a:buClrTx/>
              <a:buSzTx/>
              <a:buFontTx/>
              <a:buNone/>
              <a:tabLst/>
            </a:pPr>
            <a:r>
              <a:rPr kumimoji="0" lang="en-GB" sz="800" b="0" i="1" u="none" strike="noStrike" cap="none" normalizeH="0" baseline="0">
                <a:ln>
                  <a:noFill/>
                </a:ln>
                <a:solidFill>
                  <a:schemeClr val="accent1"/>
                </a:solidFill>
                <a:effectLst/>
                <a:latin typeface="Trebuchet MS" panose="020B0603020202020204" pitchFamily="34" charset="0"/>
              </a:rPr>
              <a:t>XLS experts</a:t>
            </a:r>
          </a:p>
        </p:txBody>
      </p:sp>
      <p:sp>
        <p:nvSpPr>
          <p:cNvPr id="217" name="Rectangle 216">
            <a:extLst>
              <a:ext uri="{FF2B5EF4-FFF2-40B4-BE49-F238E27FC236}">
                <a16:creationId xmlns:a16="http://schemas.microsoft.com/office/drawing/2014/main" id="{73C4E1F9-3C61-4B40-A2E4-3259E3B698D6}"/>
              </a:ext>
            </a:extLst>
          </p:cNvPr>
          <p:cNvSpPr/>
          <p:nvPr/>
        </p:nvSpPr>
        <p:spPr bwMode="auto">
          <a:xfrm>
            <a:off x="8828461" y="4765722"/>
            <a:ext cx="1046974"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accent1"/>
                </a:solidFill>
                <a:latin typeface="Trebuchet MS" panose="020B0603020202020204" pitchFamily="34" charset="0"/>
              </a:rPr>
              <a:t>Salesforce integration</a:t>
            </a:r>
            <a:endParaRPr kumimoji="0" lang="en-GB" sz="800" b="0" i="1" u="none" strike="noStrike" cap="none" normalizeH="0" baseline="0">
              <a:ln>
                <a:noFill/>
              </a:ln>
              <a:solidFill>
                <a:schemeClr val="accent1"/>
              </a:solidFill>
              <a:effectLst/>
              <a:latin typeface="Trebuchet MS" panose="020B0603020202020204" pitchFamily="34" charset="0"/>
            </a:endParaRPr>
          </a:p>
        </p:txBody>
      </p:sp>
      <p:sp>
        <p:nvSpPr>
          <p:cNvPr id="218" name="Rectangle 217">
            <a:extLst>
              <a:ext uri="{FF2B5EF4-FFF2-40B4-BE49-F238E27FC236}">
                <a16:creationId xmlns:a16="http://schemas.microsoft.com/office/drawing/2014/main" id="{525ACA52-CA1E-44C1-8D0F-EDDF7BCB705E}"/>
              </a:ext>
            </a:extLst>
          </p:cNvPr>
          <p:cNvSpPr/>
          <p:nvPr/>
        </p:nvSpPr>
        <p:spPr bwMode="auto">
          <a:xfrm>
            <a:off x="5539867" y="4713150"/>
            <a:ext cx="1023608"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a:solidFill>
                  <a:schemeClr val="tx2"/>
                </a:solidFill>
                <a:latin typeface="Trebuchet MS" panose="020B0603020202020204" pitchFamily="34" charset="0"/>
              </a:rPr>
              <a:t>CRM connector</a:t>
            </a:r>
            <a:endParaRPr kumimoji="0" lang="en-GB" sz="800" b="0" i="1" u="none" strike="noStrike" cap="none" normalizeH="0" baseline="0">
              <a:ln>
                <a:noFill/>
              </a:ln>
              <a:solidFill>
                <a:schemeClr val="tx2"/>
              </a:solidFill>
              <a:effectLst/>
              <a:latin typeface="Trebuchet MS" panose="020B0603020202020204" pitchFamily="34" charset="0"/>
            </a:endParaRPr>
          </a:p>
        </p:txBody>
      </p:sp>
      <p:sp>
        <p:nvSpPr>
          <p:cNvPr id="219" name="Rectangle 218">
            <a:extLst>
              <a:ext uri="{FF2B5EF4-FFF2-40B4-BE49-F238E27FC236}">
                <a16:creationId xmlns:a16="http://schemas.microsoft.com/office/drawing/2014/main" id="{D4414487-2F67-4AA5-B2A2-7FAF416EA856}"/>
              </a:ext>
            </a:extLst>
          </p:cNvPr>
          <p:cNvSpPr/>
          <p:nvPr/>
        </p:nvSpPr>
        <p:spPr bwMode="auto">
          <a:xfrm>
            <a:off x="2574310" y="5147757"/>
            <a:ext cx="2020054" cy="2175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400"/>
              </a:spcAft>
            </a:pPr>
            <a:r>
              <a:rPr lang="en-GB" sz="800" i="1">
                <a:solidFill>
                  <a:schemeClr val="tx2"/>
                </a:solidFill>
                <a:latin typeface="Trebuchet MS" panose="020B0603020202020204" pitchFamily="34" charset="0"/>
              </a:rPr>
              <a:t>Migration of </a:t>
            </a:r>
            <a:r>
              <a:rPr lang="en-GB" sz="800" i="1" err="1">
                <a:solidFill>
                  <a:schemeClr val="tx2"/>
                </a:solidFill>
                <a:latin typeface="Trebuchet MS" panose="020B0603020202020204" pitchFamily="34" charset="0"/>
              </a:rPr>
              <a:t>Leadbox</a:t>
            </a:r>
            <a:r>
              <a:rPr lang="en-GB" sz="800" i="1">
                <a:solidFill>
                  <a:schemeClr val="tx2"/>
                </a:solidFill>
                <a:latin typeface="Trebuchet MS" panose="020B0603020202020204" pitchFamily="34" charset="0"/>
              </a:rPr>
              <a:t> customers</a:t>
            </a:r>
          </a:p>
          <a:p>
            <a:pPr algn="ctr"/>
            <a:r>
              <a:rPr lang="en-GB" sz="800" i="1">
                <a:solidFill>
                  <a:schemeClr val="tx2"/>
                </a:solidFill>
                <a:latin typeface="Trebuchet MS" panose="020B0603020202020204" pitchFamily="34" charset="0"/>
              </a:rPr>
              <a:t>New platform (ergonomic improvements and techno evolutions)</a:t>
            </a:r>
          </a:p>
        </p:txBody>
      </p:sp>
      <p:sp>
        <p:nvSpPr>
          <p:cNvPr id="220" name="Rectangle 219">
            <a:extLst>
              <a:ext uri="{FF2B5EF4-FFF2-40B4-BE49-F238E27FC236}">
                <a16:creationId xmlns:a16="http://schemas.microsoft.com/office/drawing/2014/main" id="{AB93986C-2382-4CC3-8D9B-B19D4BC40D21}"/>
              </a:ext>
            </a:extLst>
          </p:cNvPr>
          <p:cNvSpPr/>
          <p:nvPr/>
        </p:nvSpPr>
        <p:spPr bwMode="auto">
          <a:xfrm>
            <a:off x="5925651" y="5291699"/>
            <a:ext cx="1266838"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r>
              <a:rPr lang="en-GB" sz="800" i="1">
                <a:solidFill>
                  <a:schemeClr val="accent1"/>
                </a:solidFill>
                <a:latin typeface="Trebuchet MS" panose="020B0603020202020204" pitchFamily="34" charset="0"/>
              </a:rPr>
              <a:t>Admin console for multi users</a:t>
            </a:r>
          </a:p>
        </p:txBody>
      </p:sp>
      <p:sp>
        <p:nvSpPr>
          <p:cNvPr id="221" name="Rectangle 220">
            <a:extLst>
              <a:ext uri="{FF2B5EF4-FFF2-40B4-BE49-F238E27FC236}">
                <a16:creationId xmlns:a16="http://schemas.microsoft.com/office/drawing/2014/main" id="{AE9571C6-1534-486C-B050-9B35BA316008}"/>
              </a:ext>
            </a:extLst>
          </p:cNvPr>
          <p:cNvSpPr/>
          <p:nvPr/>
        </p:nvSpPr>
        <p:spPr bwMode="auto">
          <a:xfrm>
            <a:off x="6868373" y="5291699"/>
            <a:ext cx="992536"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r>
              <a:rPr lang="en-GB" sz="800" i="1">
                <a:solidFill>
                  <a:schemeClr val="accent1"/>
                </a:solidFill>
                <a:latin typeface="Trebuchet MS" panose="020B0603020202020204" pitchFamily="34" charset="0"/>
              </a:rPr>
              <a:t>Customer migration</a:t>
            </a:r>
          </a:p>
        </p:txBody>
      </p:sp>
      <p:sp>
        <p:nvSpPr>
          <p:cNvPr id="222" name="Rectangle 221">
            <a:extLst>
              <a:ext uri="{FF2B5EF4-FFF2-40B4-BE49-F238E27FC236}">
                <a16:creationId xmlns:a16="http://schemas.microsoft.com/office/drawing/2014/main" id="{C7872C83-BECD-4D21-938D-6DCEA3EE656F}"/>
              </a:ext>
            </a:extLst>
          </p:cNvPr>
          <p:cNvSpPr/>
          <p:nvPr/>
        </p:nvSpPr>
        <p:spPr bwMode="auto">
          <a:xfrm>
            <a:off x="7749374" y="5206216"/>
            <a:ext cx="1335523"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r>
              <a:rPr lang="en-GB" sz="800" i="1">
                <a:solidFill>
                  <a:schemeClr val="accent1"/>
                </a:solidFill>
                <a:latin typeface="Trebuchet MS" panose="020B0603020202020204" pitchFamily="34" charset="0"/>
              </a:rPr>
              <a:t>Look-alike</a:t>
            </a:r>
          </a:p>
          <a:p>
            <a:pPr algn="ctr">
              <a:spcAft>
                <a:spcPts val="300"/>
              </a:spcAft>
            </a:pPr>
            <a:r>
              <a:rPr lang="en-GB" sz="800" i="1">
                <a:solidFill>
                  <a:schemeClr val="accent1"/>
                </a:solidFill>
                <a:latin typeface="Trebuchet MS" panose="020B0603020202020204" pitchFamily="34" charset="0"/>
              </a:rPr>
              <a:t>New customer enrichment process</a:t>
            </a:r>
          </a:p>
        </p:txBody>
      </p:sp>
      <p:sp>
        <p:nvSpPr>
          <p:cNvPr id="223" name="Rectangle 222">
            <a:extLst>
              <a:ext uri="{FF2B5EF4-FFF2-40B4-BE49-F238E27FC236}">
                <a16:creationId xmlns:a16="http://schemas.microsoft.com/office/drawing/2014/main" id="{260F22D1-BD05-40EA-8CC0-67F849C0D763}"/>
              </a:ext>
            </a:extLst>
          </p:cNvPr>
          <p:cNvSpPr/>
          <p:nvPr/>
        </p:nvSpPr>
        <p:spPr bwMode="auto">
          <a:xfrm>
            <a:off x="9018252" y="5325445"/>
            <a:ext cx="822961" cy="28230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300"/>
              </a:spcAft>
            </a:pPr>
            <a:r>
              <a:rPr lang="en-GB" sz="800" i="1">
                <a:solidFill>
                  <a:schemeClr val="accent1"/>
                </a:solidFill>
                <a:latin typeface="Trebuchet MS" panose="020B0603020202020204" pitchFamily="34" charset="0"/>
              </a:rPr>
              <a:t>New payment gateway</a:t>
            </a:r>
          </a:p>
        </p:txBody>
      </p:sp>
      <p:sp>
        <p:nvSpPr>
          <p:cNvPr id="225" name="Rectangle 224">
            <a:extLst>
              <a:ext uri="{FF2B5EF4-FFF2-40B4-BE49-F238E27FC236}">
                <a16:creationId xmlns:a16="http://schemas.microsoft.com/office/drawing/2014/main" id="{8BA7ED92-FBCF-43B1-9D22-DE39D881AC07}"/>
              </a:ext>
            </a:extLst>
          </p:cNvPr>
          <p:cNvSpPr/>
          <p:nvPr/>
        </p:nvSpPr>
        <p:spPr bwMode="auto">
          <a:xfrm>
            <a:off x="8923204" y="5695496"/>
            <a:ext cx="983673" cy="18615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Compliance data integration</a:t>
            </a:r>
          </a:p>
        </p:txBody>
      </p:sp>
      <p:sp>
        <p:nvSpPr>
          <p:cNvPr id="226" name="Rectangle 225">
            <a:extLst>
              <a:ext uri="{FF2B5EF4-FFF2-40B4-BE49-F238E27FC236}">
                <a16:creationId xmlns:a16="http://schemas.microsoft.com/office/drawing/2014/main" id="{2101A035-A12C-4DF6-A01A-B1BD10AF48AB}"/>
              </a:ext>
            </a:extLst>
          </p:cNvPr>
          <p:cNvSpPr/>
          <p:nvPr/>
        </p:nvSpPr>
        <p:spPr bwMode="auto">
          <a:xfrm>
            <a:off x="8923204" y="5946628"/>
            <a:ext cx="983673" cy="18615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800" i="1">
                <a:solidFill>
                  <a:schemeClr val="accent1"/>
                </a:solidFill>
                <a:latin typeface="Trebuchet MS" panose="020B0603020202020204" pitchFamily="34" charset="0"/>
              </a:rPr>
              <a:t>Risk scoring configuration</a:t>
            </a:r>
          </a:p>
        </p:txBody>
      </p:sp>
    </p:spTree>
    <p:extLst>
      <p:ext uri="{BB962C8B-B14F-4D97-AF65-F5344CB8AC3E}">
        <p14:creationId xmlns:p14="http://schemas.microsoft.com/office/powerpoint/2010/main" val="39412129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7F246ACB-2B45-40CB-AE0E-A2C319D00EDD}"/>
              </a:ext>
            </a:extLst>
          </p:cNvPr>
          <p:cNvGraphicFramePr>
            <a:graphicFrameLocks noChangeAspect="1"/>
          </p:cNvGraphicFramePr>
          <p:nvPr>
            <p:custDataLst>
              <p:tags r:id="rId1"/>
            </p:custDataLst>
            <p:extLst>
              <p:ext uri="{D42A27DB-BD31-4B8C-83A1-F6EECF244321}">
                <p14:modId xmlns:p14="http://schemas.microsoft.com/office/powerpoint/2010/main" val="3757864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12" name="Objet 11" hidden="1">
                        <a:extLst>
                          <a:ext uri="{FF2B5EF4-FFF2-40B4-BE49-F238E27FC236}">
                            <a16:creationId xmlns:a16="http://schemas.microsoft.com/office/drawing/2014/main" id="{7F246ACB-2B45-40CB-AE0E-A2C319D00E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1B515A2-E36D-4CE5-B75A-F43E65328BED}"/>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21" name="Rectangle 220">
            <a:extLst>
              <a:ext uri="{FF2B5EF4-FFF2-40B4-BE49-F238E27FC236}">
                <a16:creationId xmlns:a16="http://schemas.microsoft.com/office/drawing/2014/main" id="{8C2F5084-D87B-4F7A-AFBA-C35B3F83F572}"/>
              </a:ext>
            </a:extLst>
          </p:cNvPr>
          <p:cNvSpPr/>
          <p:nvPr/>
        </p:nvSpPr>
        <p:spPr bwMode="auto">
          <a:xfrm>
            <a:off x="248803" y="1394271"/>
            <a:ext cx="4488154" cy="291789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2" name="Rectangle 221">
            <a:extLst>
              <a:ext uri="{FF2B5EF4-FFF2-40B4-BE49-F238E27FC236}">
                <a16:creationId xmlns:a16="http://schemas.microsoft.com/office/drawing/2014/main" id="{A2A3E0E5-AC14-4486-A547-8AB651FC207B}"/>
              </a:ext>
            </a:extLst>
          </p:cNvPr>
          <p:cNvSpPr/>
          <p:nvPr/>
        </p:nvSpPr>
        <p:spPr bwMode="auto">
          <a:xfrm>
            <a:off x="5152875" y="1496778"/>
            <a:ext cx="4488154" cy="263125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The launch of D&amp;B’s Data Blocks in Direct+ API planned in Q4 2020/Q1 2021 will enable Altares to: </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Facilitate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innovation </a:t>
            </a:r>
            <a:r>
              <a:rPr lang="en-GB" sz="1050">
                <a:effectLst/>
                <a:latin typeface="Trebuchet MS" panose="020B0603020202020204" pitchFamily="34" charset="0"/>
                <a:ea typeface="Calibri" panose="020F0502020204030204" pitchFamily="34" charset="0"/>
                <a:cs typeface="Arial" panose="020B0604020202020204" pitchFamily="34" charset="0"/>
              </a:rPr>
              <a:t>(flexibility, clients’ use cases oriented)</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Build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precise use cases </a:t>
            </a:r>
            <a:r>
              <a:rPr lang="en-GB" sz="1050">
                <a:effectLst/>
                <a:latin typeface="Trebuchet MS" panose="020B0603020202020204" pitchFamily="34" charset="0"/>
                <a:ea typeface="Calibri" panose="020F0502020204030204" pitchFamily="34" charset="0"/>
                <a:cs typeface="Arial" panose="020B0604020202020204" pitchFamily="34" charset="0"/>
              </a:rPr>
              <a:t>(combining various Data Blocks together will address specific customer use cases across domains)</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Simplify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integration </a:t>
            </a:r>
            <a:r>
              <a:rPr lang="en-GB" sz="1050">
                <a:effectLst/>
                <a:latin typeface="Trebuchet MS" panose="020B0603020202020204" pitchFamily="34" charset="0"/>
                <a:ea typeface="Calibri" panose="020F0502020204030204" pitchFamily="34" charset="0"/>
                <a:cs typeface="Arial" panose="020B0604020202020204" pitchFamily="34" charset="0"/>
              </a:rPr>
              <a:t>(configurations, new way to deliver D&amp;B data with different levels API/File/Monitoring)</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Increase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product reactivity </a:t>
            </a:r>
            <a:r>
              <a:rPr lang="en-GB" sz="1050">
                <a:effectLst/>
                <a:latin typeface="Trebuchet MS" panose="020B0603020202020204" pitchFamily="34" charset="0"/>
                <a:ea typeface="Calibri" panose="020F0502020204030204" pitchFamily="34" charset="0"/>
                <a:cs typeface="Arial" panose="020B0604020202020204" pitchFamily="34" charset="0"/>
              </a:rPr>
              <a:t>(thanks to state-of-the-art technologies enabling Sub-300ms response times for key data)</a:t>
            </a:r>
          </a:p>
          <a:p>
            <a:pPr marL="171450" indent="-171450">
              <a:spcBef>
                <a:spcPts val="600"/>
              </a:spcBef>
              <a:buClr>
                <a:schemeClr val="tx1"/>
              </a:buClr>
              <a:buFont typeface="Arial" panose="020B0604020202020204" pitchFamily="34" charset="0"/>
              <a:buChar char="•"/>
            </a:pPr>
            <a:r>
              <a:rPr lang="en-GB" sz="1050">
                <a:effectLst/>
                <a:latin typeface="Trebuchet MS" panose="020B0603020202020204" pitchFamily="34" charset="0"/>
                <a:ea typeface="Calibri" panose="020F0502020204030204" pitchFamily="34" charset="0"/>
                <a:cs typeface="Arial" panose="020B0604020202020204" pitchFamily="34" charset="0"/>
              </a:rPr>
              <a:t>Optimize </a:t>
            </a:r>
            <a:r>
              <a:rPr lang="en-GB" sz="1050">
                <a:solidFill>
                  <a:schemeClr val="tx2"/>
                </a:solidFill>
                <a:effectLst/>
                <a:latin typeface="Trebuchet MS" panose="020B0603020202020204" pitchFamily="34" charset="0"/>
                <a:ea typeface="Calibri" panose="020F0502020204030204" pitchFamily="34" charset="0"/>
                <a:cs typeface="Arial" panose="020B0604020202020204" pitchFamily="34" charset="0"/>
              </a:rPr>
              <a:t>cost &amp; margin</a:t>
            </a:r>
            <a:r>
              <a:rPr lang="en-GB" sz="1050">
                <a:effectLst/>
                <a:latin typeface="Trebuchet MS" panose="020B0603020202020204" pitchFamily="34" charset="0"/>
                <a:ea typeface="Calibri" panose="020F0502020204030204" pitchFamily="34" charset="0"/>
                <a:cs typeface="Arial" panose="020B0604020202020204" pitchFamily="34" charset="0"/>
              </a:rPr>
              <a:t>, opening up a much better positioning vs competition</a:t>
            </a:r>
          </a:p>
          <a:p>
            <a:pPr>
              <a:spcBef>
                <a:spcPts val="600"/>
              </a:spcBef>
              <a:buClr>
                <a:schemeClr val="tx1"/>
              </a:buClr>
            </a:pPr>
            <a:r>
              <a:rPr lang="en-GB" sz="1050">
                <a:effectLst/>
                <a:latin typeface="Trebuchet MS" panose="020B0603020202020204" pitchFamily="34" charset="0"/>
                <a:ea typeface="Calibri" panose="020F0502020204030204" pitchFamily="34" charset="0"/>
                <a:cs typeface="Arial" panose="020B0604020202020204" pitchFamily="34" charset="0"/>
              </a:rPr>
              <a:t>All current customers will move to Data Blocks over the next 3 years</a:t>
            </a:r>
          </a:p>
          <a:p>
            <a:pPr marL="171450" indent="-171450">
              <a:spcBef>
                <a:spcPts val="600"/>
              </a:spcBef>
              <a:buClr>
                <a:schemeClr val="tx1"/>
              </a:buClr>
              <a:buFont typeface="Arial" panose="020B0604020202020204" pitchFamily="34" charset="0"/>
              <a:buChar char="•"/>
            </a:pPr>
            <a:endParaRPr lang="en-GB" sz="1050">
              <a:effectLst/>
              <a:latin typeface="Trebuchet MS" panose="020B0603020202020204" pitchFamily="34" charset="0"/>
              <a:ea typeface="Calibri" panose="020F0502020204030204" pitchFamily="34" charset="0"/>
              <a:cs typeface="Arial" panose="020B0604020202020204" pitchFamily="34" charset="0"/>
            </a:endParaRPr>
          </a:p>
          <a:p>
            <a:pPr marL="171450" indent="-171450">
              <a:spcBef>
                <a:spcPts val="600"/>
              </a:spcBef>
              <a:buClr>
                <a:schemeClr val="tx1"/>
              </a:buClr>
              <a:buFont typeface="Arial" panose="020B0604020202020204" pitchFamily="34" charset="0"/>
              <a:buChar char="•"/>
            </a:pPr>
            <a:endParaRPr lang="en-GB" sz="1050">
              <a:latin typeface="Trebuchet MS" panose="020B0603020202020204" pitchFamily="34" charset="0"/>
            </a:endParaRPr>
          </a:p>
        </p:txBody>
      </p:sp>
      <p:sp>
        <p:nvSpPr>
          <p:cNvPr id="2" name="Titre 1">
            <a:extLst>
              <a:ext uri="{FF2B5EF4-FFF2-40B4-BE49-F238E27FC236}">
                <a16:creationId xmlns:a16="http://schemas.microsoft.com/office/drawing/2014/main" id="{74D5A0DE-12A9-42E3-933F-D61611C3682D}"/>
              </a:ext>
            </a:extLst>
          </p:cNvPr>
          <p:cNvSpPr>
            <a:spLocks noGrp="1"/>
          </p:cNvSpPr>
          <p:nvPr>
            <p:ph type="title"/>
          </p:nvPr>
        </p:nvSpPr>
        <p:spPr>
          <a:xfrm>
            <a:off x="366190" y="147600"/>
            <a:ext cx="8185575" cy="684000"/>
          </a:xfrm>
        </p:spPr>
        <p:txBody>
          <a:bodyPr vert="horz"/>
          <a:lstStyle/>
          <a:p>
            <a:r>
              <a:rPr lang="en-GB">
                <a:latin typeface="Trebuchet MS" panose="020B0603020202020204" pitchFamily="34" charset="0"/>
              </a:rPr>
              <a:t>The launch of </a:t>
            </a:r>
            <a:r>
              <a:rPr lang="en-GB">
                <a:solidFill>
                  <a:schemeClr val="tx2"/>
                </a:solidFill>
                <a:latin typeface="Trebuchet MS" panose="020B0603020202020204" pitchFamily="34" charset="0"/>
              </a:rPr>
              <a:t>Dun &amp; Bradstreet’s Data Blocks in Direct+ API </a:t>
            </a:r>
            <a:r>
              <a:rPr lang="en-GB">
                <a:latin typeface="Trebuchet MS" panose="020B0603020202020204" pitchFamily="34" charset="0"/>
              </a:rPr>
              <a:t>is key to meeting precise clients’ use cases with </a:t>
            </a:r>
            <a:r>
              <a:rPr lang="en-GB">
                <a:solidFill>
                  <a:schemeClr val="tx2"/>
                </a:solidFill>
                <a:latin typeface="Trebuchet MS" panose="020B0603020202020204" pitchFamily="34" charset="0"/>
              </a:rPr>
              <a:t>optimized</a:t>
            </a:r>
            <a:r>
              <a:rPr lang="en-GB">
                <a:latin typeface="Trebuchet MS" panose="020B0603020202020204" pitchFamily="34" charset="0"/>
              </a:rPr>
              <a:t> </a:t>
            </a:r>
            <a:r>
              <a:rPr lang="en-GB">
                <a:solidFill>
                  <a:schemeClr val="tx2"/>
                </a:solidFill>
                <a:latin typeface="Trebuchet MS" panose="020B0603020202020204" pitchFamily="34" charset="0"/>
              </a:rPr>
              <a:t>product</a:t>
            </a:r>
            <a:r>
              <a:rPr lang="en-GB">
                <a:latin typeface="Trebuchet MS" panose="020B0603020202020204" pitchFamily="34" charset="0"/>
              </a:rPr>
              <a:t> </a:t>
            </a:r>
            <a:r>
              <a:rPr lang="en-GB">
                <a:solidFill>
                  <a:schemeClr val="tx2"/>
                </a:solidFill>
                <a:latin typeface="Trebuchet MS" panose="020B0603020202020204" pitchFamily="34" charset="0"/>
              </a:rPr>
              <a:t>development</a:t>
            </a:r>
            <a:r>
              <a:rPr lang="en-GB">
                <a:latin typeface="Trebuchet MS" panose="020B0603020202020204" pitchFamily="34" charset="0"/>
              </a:rPr>
              <a:t> and business model</a:t>
            </a:r>
            <a:endParaRPr lang="en-GB">
              <a:solidFill>
                <a:schemeClr val="tx2"/>
              </a:solidFill>
              <a:latin typeface="Trebuchet MS" panose="020B0603020202020204" pitchFamily="34" charset="0"/>
            </a:endParaRPr>
          </a:p>
        </p:txBody>
      </p:sp>
      <p:sp>
        <p:nvSpPr>
          <p:cNvPr id="3" name="Espace réservé du texte 2">
            <a:extLst>
              <a:ext uri="{FF2B5EF4-FFF2-40B4-BE49-F238E27FC236}">
                <a16:creationId xmlns:a16="http://schemas.microsoft.com/office/drawing/2014/main" id="{020DE023-1F2D-428C-ABA0-8C18A18672CA}"/>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10" name="Freeform 9">
            <a:extLst>
              <a:ext uri="{FF2B5EF4-FFF2-40B4-BE49-F238E27FC236}">
                <a16:creationId xmlns:a16="http://schemas.microsoft.com/office/drawing/2014/main" id="{10AD4337-CEEE-4700-A13A-7E78CBE8A2E5}"/>
              </a:ext>
            </a:extLst>
          </p:cNvPr>
          <p:cNvSpPr>
            <a:spLocks noEditPoints="1"/>
          </p:cNvSpPr>
          <p:nvPr/>
        </p:nvSpPr>
        <p:spPr bwMode="auto">
          <a:xfrm>
            <a:off x="150133" y="222175"/>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grpSp>
        <p:nvGrpSpPr>
          <p:cNvPr id="13" name="Groupe 12">
            <a:extLst>
              <a:ext uri="{FF2B5EF4-FFF2-40B4-BE49-F238E27FC236}">
                <a16:creationId xmlns:a16="http://schemas.microsoft.com/office/drawing/2014/main" id="{57B613C7-C3DB-47EC-B16A-C4148F53D93D}"/>
              </a:ext>
            </a:extLst>
          </p:cNvPr>
          <p:cNvGrpSpPr/>
          <p:nvPr/>
        </p:nvGrpSpPr>
        <p:grpSpPr>
          <a:xfrm>
            <a:off x="8448150" y="-11528"/>
            <a:ext cx="1435548" cy="711253"/>
            <a:chOff x="8448150" y="-11528"/>
            <a:chExt cx="1435548" cy="711253"/>
          </a:xfrm>
        </p:grpSpPr>
        <p:sp>
          <p:nvSpPr>
            <p:cNvPr id="14" name="Rectangle : coins arrondis 199">
              <a:extLst>
                <a:ext uri="{FF2B5EF4-FFF2-40B4-BE49-F238E27FC236}">
                  <a16:creationId xmlns:a16="http://schemas.microsoft.com/office/drawing/2014/main" id="{FAB51269-0F0F-451A-9AAB-523722E9CCD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 name="Rectangle : coins arrondis 200">
              <a:extLst>
                <a:ext uri="{FF2B5EF4-FFF2-40B4-BE49-F238E27FC236}">
                  <a16:creationId xmlns:a16="http://schemas.microsoft.com/office/drawing/2014/main" id="{832770CF-CDE0-400E-A241-F5696C2EBBF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6" name="Rectangle : coins arrondis 201">
              <a:extLst>
                <a:ext uri="{FF2B5EF4-FFF2-40B4-BE49-F238E27FC236}">
                  <a16:creationId xmlns:a16="http://schemas.microsoft.com/office/drawing/2014/main" id="{9AB836E5-BC4A-46BB-88BC-C4B7012169B9}"/>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 name="ZoneTexte 18">
              <a:extLst>
                <a:ext uri="{FF2B5EF4-FFF2-40B4-BE49-F238E27FC236}">
                  <a16:creationId xmlns:a16="http://schemas.microsoft.com/office/drawing/2014/main" id="{CC2EBF27-6661-44F6-A33C-09F21DC9CED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 name="Graphique 128" descr="Jauge">
              <a:extLst>
                <a:ext uri="{FF2B5EF4-FFF2-40B4-BE49-F238E27FC236}">
                  <a16:creationId xmlns:a16="http://schemas.microsoft.com/office/drawing/2014/main" id="{F93576DE-8460-414C-B2D8-E368B8A0B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9" name="Graphique 90" descr="Poignée de main">
              <a:extLst>
                <a:ext uri="{FF2B5EF4-FFF2-40B4-BE49-F238E27FC236}">
                  <a16:creationId xmlns:a16="http://schemas.microsoft.com/office/drawing/2014/main" id="{BA5B714C-E113-4ECD-8CC0-9D59B318B6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20" name="Graphique 74" descr="Mégaphone">
              <a:extLst>
                <a:ext uri="{FF2B5EF4-FFF2-40B4-BE49-F238E27FC236}">
                  <a16:creationId xmlns:a16="http://schemas.microsoft.com/office/drawing/2014/main" id="{D7D5B730-51D7-4598-8C7F-5D77ED034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21" name="Picture 2" descr="Drapeau France">
              <a:extLst>
                <a:ext uri="{FF2B5EF4-FFF2-40B4-BE49-F238E27FC236}">
                  <a16:creationId xmlns:a16="http://schemas.microsoft.com/office/drawing/2014/main" id="{5BCE09F5-0A67-420B-B6EF-83A5E5EC16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22" name="Picture 2" descr="5 ft x 3 ft 150 x 90 cm-DRAPEAU BELGE Belgique 100% Polyester ...">
              <a:extLst>
                <a:ext uri="{FF2B5EF4-FFF2-40B4-BE49-F238E27FC236}">
                  <a16:creationId xmlns:a16="http://schemas.microsoft.com/office/drawing/2014/main" id="{C8BC9F08-6BF2-4680-B834-6B484A7183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23" name="Picture 2 - 1" descr="Drapeau des Pays-Bas — Wikipédia">
              <a:extLst>
                <a:ext uri="{FF2B5EF4-FFF2-40B4-BE49-F238E27FC236}">
                  <a16:creationId xmlns:a16="http://schemas.microsoft.com/office/drawing/2014/main" id="{EF5584E3-04B6-4888-B33E-F49D77226A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24" name="Picture 2 - 2" descr="Drapeau du Luxembourg">
              <a:extLst>
                <a:ext uri="{FF2B5EF4-FFF2-40B4-BE49-F238E27FC236}">
                  <a16:creationId xmlns:a16="http://schemas.microsoft.com/office/drawing/2014/main" id="{05A3A3B8-E082-4E72-8B29-195F6D08C6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5" name="ZoneTexte 24">
              <a:extLst>
                <a:ext uri="{FF2B5EF4-FFF2-40B4-BE49-F238E27FC236}">
                  <a16:creationId xmlns:a16="http://schemas.microsoft.com/office/drawing/2014/main" id="{A32C5129-06FB-43BA-8345-18CB99BB650C}"/>
                </a:ext>
              </a:extLst>
            </p:cNvPr>
            <p:cNvSpPr txBox="1"/>
            <p:nvPr/>
          </p:nvSpPr>
          <p:spPr>
            <a:xfrm>
              <a:off x="8506412" y="361171"/>
              <a:ext cx="1165225" cy="338554"/>
            </a:xfrm>
            <a:prstGeom prst="rect">
              <a:avLst/>
            </a:prstGeom>
            <a:noFill/>
          </p:spPr>
          <p:txBody>
            <a:bodyPr wrap="square" rtlCol="0">
              <a:spAutoFit/>
            </a:bodyPr>
            <a:lstStyle/>
            <a:p>
              <a:pPr algn="ctr"/>
              <a:r>
                <a:rPr lang="en-GB" sz="800" i="1">
                  <a:latin typeface="Trebuchet MS" panose="020B0603020202020204" pitchFamily="34" charset="0"/>
                </a:rPr>
                <a:t>Product strategy roll-out</a:t>
              </a:r>
            </a:p>
          </p:txBody>
        </p:sp>
      </p:grpSp>
      <p:sp>
        <p:nvSpPr>
          <p:cNvPr id="80" name="ZoneTexte 79">
            <a:extLst>
              <a:ext uri="{FF2B5EF4-FFF2-40B4-BE49-F238E27FC236}">
                <a16:creationId xmlns:a16="http://schemas.microsoft.com/office/drawing/2014/main" id="{2DC61331-AAC6-4F24-A66D-A5C4D97DDC01}"/>
              </a:ext>
            </a:extLst>
          </p:cNvPr>
          <p:cNvSpPr txBox="1"/>
          <p:nvPr/>
        </p:nvSpPr>
        <p:spPr>
          <a:xfrm>
            <a:off x="312934" y="4356352"/>
            <a:ext cx="4552446" cy="738664"/>
          </a:xfrm>
          <a:prstGeom prst="rect">
            <a:avLst/>
          </a:prstGeom>
          <a:noFill/>
        </p:spPr>
        <p:txBody>
          <a:bodyPr wrap="square">
            <a:spAutoFit/>
          </a:bodyPr>
          <a:lstStyle/>
          <a:p>
            <a:pPr marL="171450" indent="-171450">
              <a:buFont typeface="Arial" panose="020B0604020202020204" pitchFamily="34" charset="0"/>
              <a:buChar char="•"/>
            </a:pPr>
            <a:r>
              <a:rPr lang="en-GB" sz="1050">
                <a:latin typeface="Trebuchet MS" panose="020B0603020202020204" pitchFamily="34" charset="0"/>
              </a:rPr>
              <a:t>This new structure will impact the Direct+ API and its integration of D&amp;B data into all systems and business applications</a:t>
            </a:r>
          </a:p>
          <a:p>
            <a:pPr marL="171450" indent="-171450">
              <a:buFont typeface="Arial" panose="020B0604020202020204" pitchFamily="34" charset="0"/>
              <a:buChar char="•"/>
            </a:pPr>
            <a:r>
              <a:rPr lang="en-GB" sz="1050">
                <a:latin typeface="Trebuchet MS" panose="020B0603020202020204" pitchFamily="34" charset="0"/>
              </a:rPr>
              <a:t>Altares will use the Data Blocks both in the </a:t>
            </a:r>
            <a:r>
              <a:rPr lang="en-GB" sz="1050">
                <a:solidFill>
                  <a:schemeClr val="tx2"/>
                </a:solidFill>
                <a:latin typeface="Trebuchet MS" panose="020B0603020202020204" pitchFamily="34" charset="0"/>
              </a:rPr>
              <a:t>development of proprietary products</a:t>
            </a:r>
            <a:r>
              <a:rPr lang="en-GB" sz="1050">
                <a:latin typeface="Trebuchet MS" panose="020B0603020202020204" pitchFamily="34" charset="0"/>
              </a:rPr>
              <a:t> and in the </a:t>
            </a:r>
            <a:r>
              <a:rPr lang="en-GB" sz="1050">
                <a:solidFill>
                  <a:schemeClr val="tx2"/>
                </a:solidFill>
                <a:latin typeface="Trebuchet MS" panose="020B0603020202020204" pitchFamily="34" charset="0"/>
              </a:rPr>
              <a:t>direct sales of the Direct+ API</a:t>
            </a:r>
          </a:p>
        </p:txBody>
      </p:sp>
      <p:sp>
        <p:nvSpPr>
          <p:cNvPr id="230" name="Rectangle 229">
            <a:extLst>
              <a:ext uri="{FF2B5EF4-FFF2-40B4-BE49-F238E27FC236}">
                <a16:creationId xmlns:a16="http://schemas.microsoft.com/office/drawing/2014/main" id="{2862CA9A-0DC5-4F89-A2AC-A71C9A6DF7F0}"/>
              </a:ext>
            </a:extLst>
          </p:cNvPr>
          <p:cNvSpPr/>
          <p:nvPr/>
        </p:nvSpPr>
        <p:spPr bwMode="auto">
          <a:xfrm>
            <a:off x="433549" y="1540645"/>
            <a:ext cx="983987" cy="219254"/>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solidFill>
                <a:effectLst/>
                <a:latin typeface="Trebuchet MS" panose="020B0603020202020204" pitchFamily="34" charset="0"/>
              </a:rPr>
              <a:t>Data Block</a:t>
            </a:r>
          </a:p>
        </p:txBody>
      </p:sp>
      <p:sp>
        <p:nvSpPr>
          <p:cNvPr id="231" name="Rectangle : coins arrondis 230">
            <a:extLst>
              <a:ext uri="{FF2B5EF4-FFF2-40B4-BE49-F238E27FC236}">
                <a16:creationId xmlns:a16="http://schemas.microsoft.com/office/drawing/2014/main" id="{6031994B-6F7D-4F6C-B65C-5C482C2C20A9}"/>
              </a:ext>
            </a:extLst>
          </p:cNvPr>
          <p:cNvSpPr/>
          <p:nvPr/>
        </p:nvSpPr>
        <p:spPr bwMode="auto">
          <a:xfrm>
            <a:off x="1163196" y="2043330"/>
            <a:ext cx="983987" cy="219254"/>
          </a:xfrm>
          <a:prstGeom prst="roundRect">
            <a:avLst>
              <a:gd name="adj" fmla="val 50000"/>
            </a:avLst>
          </a:prstGeom>
          <a:solidFill>
            <a:srgbClr val="ADD9FD"/>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a:ln>
                  <a:noFill/>
                </a:ln>
                <a:solidFill>
                  <a:schemeClr val="bg1">
                    <a:lumMod val="50000"/>
                  </a:schemeClr>
                </a:solidFill>
                <a:effectLst/>
                <a:latin typeface="Trebuchet MS" panose="020B0603020202020204" pitchFamily="34" charset="0"/>
              </a:rPr>
              <a:t>Data Level</a:t>
            </a:r>
          </a:p>
        </p:txBody>
      </p:sp>
      <p:sp>
        <p:nvSpPr>
          <p:cNvPr id="232" name="Rectangle 231">
            <a:extLst>
              <a:ext uri="{FF2B5EF4-FFF2-40B4-BE49-F238E27FC236}">
                <a16:creationId xmlns:a16="http://schemas.microsoft.com/office/drawing/2014/main" id="{087B148F-19A4-4D25-BA72-DFC5C6DA69F6}"/>
              </a:ext>
            </a:extLst>
          </p:cNvPr>
          <p:cNvSpPr/>
          <p:nvPr/>
        </p:nvSpPr>
        <p:spPr bwMode="auto">
          <a:xfrm>
            <a:off x="1365578" y="1394272"/>
            <a:ext cx="337137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A «</a:t>
            </a:r>
            <a:r>
              <a:rPr kumimoji="0" lang="en-GB" sz="1000" b="0" u="none" strike="noStrike" cap="none" normalizeH="0" baseline="0">
                <a:ln>
                  <a:noFill/>
                </a:ln>
                <a:solidFill>
                  <a:schemeClr val="tx2"/>
                </a:solidFill>
                <a:effectLst/>
                <a:latin typeface="Trebuchet MS" panose="020B0603020202020204" pitchFamily="34" charset="0"/>
              </a:rPr>
              <a:t> Data block </a:t>
            </a:r>
            <a:r>
              <a:rPr kumimoji="0" lang="en-GB" sz="1000" b="0" u="none" strike="noStrike" cap="none" normalizeH="0" baseline="0">
                <a:ln>
                  <a:noFill/>
                </a:ln>
                <a:solidFill>
                  <a:schemeClr val="tx1"/>
                </a:solidFill>
                <a:effectLst/>
                <a:latin typeface="Trebuchet MS" panose="020B0603020202020204" pitchFamily="34" charset="0"/>
              </a:rPr>
              <a:t>» is a logical grouping of data elements arranged based on a Data Topic that will be delivered via API and File</a:t>
            </a:r>
          </a:p>
        </p:txBody>
      </p:sp>
      <p:sp>
        <p:nvSpPr>
          <p:cNvPr id="233" name="Rectangle 232">
            <a:extLst>
              <a:ext uri="{FF2B5EF4-FFF2-40B4-BE49-F238E27FC236}">
                <a16:creationId xmlns:a16="http://schemas.microsoft.com/office/drawing/2014/main" id="{89F50210-22A9-44C8-AA14-AD786D159246}"/>
              </a:ext>
            </a:extLst>
          </p:cNvPr>
          <p:cNvSpPr/>
          <p:nvPr/>
        </p:nvSpPr>
        <p:spPr bwMode="auto">
          <a:xfrm>
            <a:off x="2183472" y="1877972"/>
            <a:ext cx="2475249" cy="5315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u="none" strike="noStrike" cap="none" normalizeH="0" baseline="0">
                <a:ln>
                  <a:noFill/>
                </a:ln>
                <a:solidFill>
                  <a:schemeClr val="tx1"/>
                </a:solidFill>
                <a:effectLst/>
                <a:latin typeface="Trebuchet MS" panose="020B0603020202020204" pitchFamily="34" charset="0"/>
              </a:rPr>
              <a:t>« </a:t>
            </a:r>
            <a:r>
              <a:rPr kumimoji="0" lang="en-GB" sz="1000" b="0" u="none" strike="noStrike" cap="none" normalizeH="0" baseline="0">
                <a:ln>
                  <a:noFill/>
                </a:ln>
                <a:solidFill>
                  <a:schemeClr val="tx2"/>
                </a:solidFill>
                <a:effectLst/>
                <a:latin typeface="Trebuchet MS" panose="020B0603020202020204" pitchFamily="34" charset="0"/>
              </a:rPr>
              <a:t>Data levels </a:t>
            </a:r>
            <a:r>
              <a:rPr kumimoji="0" lang="en-GB" sz="1000" b="0" u="none" strike="noStrike" cap="none" normalizeH="0" baseline="0">
                <a:ln>
                  <a:noFill/>
                </a:ln>
                <a:solidFill>
                  <a:schemeClr val="tx1"/>
                </a:solidFill>
                <a:effectLst/>
                <a:latin typeface="Trebuchet MS" panose="020B0603020202020204" pitchFamily="34" charset="0"/>
              </a:rPr>
              <a:t>» are segmented views of the data blocks to address specific customer content requirements</a:t>
            </a:r>
          </a:p>
        </p:txBody>
      </p:sp>
      <p:cxnSp>
        <p:nvCxnSpPr>
          <p:cNvPr id="234" name="Connecteur : en angle 233">
            <a:extLst>
              <a:ext uri="{FF2B5EF4-FFF2-40B4-BE49-F238E27FC236}">
                <a16:creationId xmlns:a16="http://schemas.microsoft.com/office/drawing/2014/main" id="{CC309F7A-F458-4213-98AB-440A17727987}"/>
              </a:ext>
            </a:extLst>
          </p:cNvPr>
          <p:cNvCxnSpPr>
            <a:cxnSpLocks/>
            <a:stCxn id="230" idx="2"/>
            <a:endCxn id="231" idx="1"/>
          </p:cNvCxnSpPr>
          <p:nvPr/>
        </p:nvCxnSpPr>
        <p:spPr bwMode="auto">
          <a:xfrm rot="16200000" flipH="1">
            <a:off x="847840" y="1837601"/>
            <a:ext cx="393058" cy="23765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15" name="Connecteur droit 208">
            <a:extLst>
              <a:ext uri="{FF2B5EF4-FFF2-40B4-BE49-F238E27FC236}">
                <a16:creationId xmlns:a16="http://schemas.microsoft.com/office/drawing/2014/main" id="{7CEDAE04-75A5-4072-ADE1-28EFA201D9E9}"/>
              </a:ext>
            </a:extLst>
          </p:cNvPr>
          <p:cNvCxnSpPr>
            <a:cxnSpLocks/>
          </p:cNvCxnSpPr>
          <p:nvPr/>
        </p:nvCxnSpPr>
        <p:spPr bwMode="auto">
          <a:xfrm>
            <a:off x="229891"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6" name="Rectangle 84">
            <a:extLst>
              <a:ext uri="{FF2B5EF4-FFF2-40B4-BE49-F238E27FC236}">
                <a16:creationId xmlns:a16="http://schemas.microsoft.com/office/drawing/2014/main" id="{4F96669C-77DE-42CB-8127-49B7E45BA344}"/>
              </a:ext>
            </a:extLst>
          </p:cNvPr>
          <p:cNvSpPr/>
          <p:nvPr/>
        </p:nvSpPr>
        <p:spPr bwMode="auto">
          <a:xfrm>
            <a:off x="1014506" y="924918"/>
            <a:ext cx="3126281" cy="247093"/>
          </a:xfrm>
          <a:prstGeom prst="rect">
            <a:avLst/>
          </a:prstGeom>
          <a:solidFill>
            <a:schemeClr val="bg1"/>
          </a:solidFill>
        </p:spPr>
        <p:txBody>
          <a:bodyPr wrap="square" rtlCol="0">
            <a:noAutofit/>
          </a:bodyPr>
          <a:lstStyle/>
          <a:p>
            <a:pPr algn="ctr"/>
            <a:r>
              <a:rPr lang="en-GB" sz="1100">
                <a:solidFill>
                  <a:schemeClr val="tx2"/>
                </a:solidFill>
                <a:latin typeface="Trebuchet MS" panose="020B0603020202020204" pitchFamily="34" charset="0"/>
              </a:rPr>
              <a:t>Dun &amp; Bradstreet </a:t>
            </a:r>
            <a:r>
              <a:rPr lang="en-GB" sz="1100">
                <a:latin typeface="Trebuchet MS" panose="020B0603020202020204" pitchFamily="34" charset="0"/>
              </a:rPr>
              <a:t>is currently moving towards a </a:t>
            </a:r>
            <a:r>
              <a:rPr lang="en-GB" sz="1100">
                <a:solidFill>
                  <a:schemeClr val="tx2"/>
                </a:solidFill>
                <a:latin typeface="Trebuchet MS" panose="020B0603020202020204" pitchFamily="34" charset="0"/>
              </a:rPr>
              <a:t>Data Block approach </a:t>
            </a:r>
            <a:r>
              <a:rPr lang="en-GB" sz="1100">
                <a:latin typeface="Trebuchet MS" panose="020B0603020202020204" pitchFamily="34" charset="0"/>
              </a:rPr>
              <a:t>for the </a:t>
            </a:r>
            <a:r>
              <a:rPr lang="en-GB" sz="1100">
                <a:solidFill>
                  <a:schemeClr val="tx2"/>
                </a:solidFill>
                <a:latin typeface="Trebuchet MS" panose="020B0603020202020204" pitchFamily="34" charset="0"/>
              </a:rPr>
              <a:t>Direct+ API</a:t>
            </a:r>
            <a:r>
              <a:rPr lang="en-GB" sz="1100">
                <a:latin typeface="Trebuchet MS" panose="020B0603020202020204" pitchFamily="34" charset="0"/>
              </a:rPr>
              <a:t>…</a:t>
            </a:r>
          </a:p>
        </p:txBody>
      </p:sp>
      <p:cxnSp>
        <p:nvCxnSpPr>
          <p:cNvPr id="317" name="Connecteur droit 208">
            <a:extLst>
              <a:ext uri="{FF2B5EF4-FFF2-40B4-BE49-F238E27FC236}">
                <a16:creationId xmlns:a16="http://schemas.microsoft.com/office/drawing/2014/main" id="{2D5E9083-FB0F-4228-95E5-84F380559646}"/>
              </a:ext>
            </a:extLst>
          </p:cNvPr>
          <p:cNvCxnSpPr>
            <a:cxnSpLocks/>
          </p:cNvCxnSpPr>
          <p:nvPr/>
        </p:nvCxnSpPr>
        <p:spPr bwMode="auto">
          <a:xfrm>
            <a:off x="5177693" y="1048464"/>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18" name="Rectangle 84">
            <a:extLst>
              <a:ext uri="{FF2B5EF4-FFF2-40B4-BE49-F238E27FC236}">
                <a16:creationId xmlns:a16="http://schemas.microsoft.com/office/drawing/2014/main" id="{0B8BC33D-9FC3-43AB-80F4-E771C4A8D3B8}"/>
              </a:ext>
            </a:extLst>
          </p:cNvPr>
          <p:cNvSpPr/>
          <p:nvPr/>
        </p:nvSpPr>
        <p:spPr bwMode="auto">
          <a:xfrm>
            <a:off x="5875023" y="887237"/>
            <a:ext cx="3252952" cy="322455"/>
          </a:xfrm>
          <a:prstGeom prst="rect">
            <a:avLst/>
          </a:prstGeom>
          <a:solidFill>
            <a:schemeClr val="bg1"/>
          </a:solidFill>
        </p:spPr>
        <p:txBody>
          <a:bodyPr wrap="square" rtlCol="0">
            <a:noAutofit/>
          </a:bodyPr>
          <a:lstStyle/>
          <a:p>
            <a:pPr algn="ctr"/>
            <a:r>
              <a:rPr lang="en-GB" sz="1100">
                <a:latin typeface="Trebuchet MS" panose="020B0603020202020204" pitchFamily="34" charset="0"/>
              </a:rPr>
              <a:t>...which will </a:t>
            </a:r>
            <a:r>
              <a:rPr lang="en-GB" sz="1100">
                <a:solidFill>
                  <a:schemeClr val="tx2"/>
                </a:solidFill>
                <a:latin typeface="Trebuchet MS" panose="020B0603020202020204" pitchFamily="34" charset="0"/>
              </a:rPr>
              <a:t>simplify configuration</a:t>
            </a:r>
            <a:r>
              <a:rPr lang="en-GB" sz="1100">
                <a:latin typeface="Trebuchet MS" panose="020B0603020202020204" pitchFamily="34" charset="0"/>
              </a:rPr>
              <a:t>, </a:t>
            </a:r>
            <a:r>
              <a:rPr lang="en-GB" sz="1100">
                <a:solidFill>
                  <a:schemeClr val="tx2"/>
                </a:solidFill>
                <a:latin typeface="Trebuchet MS" panose="020B0603020202020204" pitchFamily="34" charset="0"/>
              </a:rPr>
              <a:t>contracts</a:t>
            </a:r>
            <a:r>
              <a:rPr lang="en-GB" sz="1100">
                <a:latin typeface="Trebuchet MS" panose="020B0603020202020204" pitchFamily="34" charset="0"/>
              </a:rPr>
              <a:t>, </a:t>
            </a:r>
            <a:r>
              <a:rPr lang="en-GB" sz="1100">
                <a:solidFill>
                  <a:schemeClr val="tx2"/>
                </a:solidFill>
                <a:latin typeface="Trebuchet MS" panose="020B0603020202020204" pitchFamily="34" charset="0"/>
              </a:rPr>
              <a:t>entitlements</a:t>
            </a:r>
            <a:r>
              <a:rPr lang="en-GB" sz="1100">
                <a:latin typeface="Trebuchet MS" panose="020B0603020202020204" pitchFamily="34" charset="0"/>
              </a:rPr>
              <a:t>, </a:t>
            </a:r>
            <a:r>
              <a:rPr lang="en-GB" sz="1100">
                <a:solidFill>
                  <a:schemeClr val="tx2"/>
                </a:solidFill>
                <a:latin typeface="Trebuchet MS" panose="020B0603020202020204" pitchFamily="34" charset="0"/>
              </a:rPr>
              <a:t>delivery, tracking </a:t>
            </a:r>
            <a:r>
              <a:rPr lang="en-GB" sz="1100">
                <a:latin typeface="Trebuchet MS" panose="020B0603020202020204" pitchFamily="34" charset="0"/>
              </a:rPr>
              <a:t>and reduce manual overhead and </a:t>
            </a:r>
            <a:r>
              <a:rPr lang="en-GB" sz="1100">
                <a:solidFill>
                  <a:schemeClr val="tx2"/>
                </a:solidFill>
                <a:latin typeface="Trebuchet MS" panose="020B0603020202020204" pitchFamily="34" charset="0"/>
              </a:rPr>
              <a:t>costs</a:t>
            </a:r>
            <a:r>
              <a:rPr lang="en-GB" sz="1100">
                <a:latin typeface="Trebuchet MS" panose="020B0603020202020204" pitchFamily="34" charset="0"/>
              </a:rPr>
              <a:t> </a:t>
            </a:r>
            <a:endParaRPr lang="en-GB" sz="1100">
              <a:solidFill>
                <a:schemeClr val="tx2"/>
              </a:solidFill>
              <a:latin typeface="Trebuchet MS" panose="020B0603020202020204" pitchFamily="34" charset="0"/>
            </a:endParaRPr>
          </a:p>
        </p:txBody>
      </p:sp>
      <p:cxnSp>
        <p:nvCxnSpPr>
          <p:cNvPr id="319" name="Connecteur droit 318">
            <a:extLst>
              <a:ext uri="{FF2B5EF4-FFF2-40B4-BE49-F238E27FC236}">
                <a16:creationId xmlns:a16="http://schemas.microsoft.com/office/drawing/2014/main" id="{E818E9EA-72CF-4570-9622-FD6CF4AC7940}"/>
              </a:ext>
            </a:extLst>
          </p:cNvPr>
          <p:cNvCxnSpPr>
            <a:cxnSpLocks/>
          </p:cNvCxnSpPr>
          <p:nvPr/>
        </p:nvCxnSpPr>
        <p:spPr bwMode="auto">
          <a:xfrm>
            <a:off x="4953000"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20" name="Rectangle 319">
            <a:extLst>
              <a:ext uri="{FF2B5EF4-FFF2-40B4-BE49-F238E27FC236}">
                <a16:creationId xmlns:a16="http://schemas.microsoft.com/office/drawing/2014/main" id="{E793DE7E-3630-450B-96F0-912352FE13E6}"/>
              </a:ext>
            </a:extLst>
          </p:cNvPr>
          <p:cNvSpPr/>
          <p:nvPr/>
        </p:nvSpPr>
        <p:spPr bwMode="auto">
          <a:xfrm>
            <a:off x="5557547" y="5598817"/>
            <a:ext cx="3797988" cy="857348"/>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“Instead of large packs of data, D&amp;B has re-segmented its data into small groups by themes and levels, which will </a:t>
            </a:r>
            <a:r>
              <a:rPr kumimoji="0" lang="en-GB" sz="1000" b="0" i="1" u="none" strike="noStrike" cap="none" spc="-30" normalizeH="0">
                <a:ln>
                  <a:noFill/>
                </a:ln>
                <a:solidFill>
                  <a:schemeClr val="tx2"/>
                </a:solidFill>
                <a:effectLst/>
                <a:latin typeface="Trebuchet MS" panose="020B0603020202020204" pitchFamily="34" charset="0"/>
              </a:rPr>
              <a:t>bring a lot of flexibility </a:t>
            </a:r>
            <a:r>
              <a:rPr kumimoji="0" lang="en-GB" sz="1000" b="0" i="1" u="none" strike="noStrike" cap="none" spc="-30" normalizeH="0">
                <a:ln>
                  <a:noFill/>
                </a:ln>
                <a:solidFill>
                  <a:schemeClr val="tx1"/>
                </a:solidFill>
                <a:effectLst/>
                <a:latin typeface="Trebuchet MS" panose="020B0603020202020204" pitchFamily="34" charset="0"/>
              </a:rPr>
              <a:t>in terms of </a:t>
            </a:r>
            <a:r>
              <a:rPr kumimoji="0" lang="en-GB" sz="1000" b="0" i="1" u="none" strike="noStrike" cap="none" spc="-30" normalizeH="0">
                <a:ln>
                  <a:noFill/>
                </a:ln>
                <a:solidFill>
                  <a:schemeClr val="tx2"/>
                </a:solidFill>
                <a:effectLst/>
                <a:latin typeface="Trebuchet MS" panose="020B0603020202020204" pitchFamily="34" charset="0"/>
              </a:rPr>
              <a:t>invoicing</a:t>
            </a:r>
            <a:r>
              <a:rPr kumimoji="0" lang="en-GB" sz="1000" b="0" i="1" u="none" strike="noStrike" cap="none" spc="-30" normalizeH="0">
                <a:ln>
                  <a:noFill/>
                </a:ln>
                <a:solidFill>
                  <a:schemeClr val="tx1"/>
                </a:solidFill>
                <a:effectLst/>
                <a:latin typeface="Trebuchet MS" panose="020B0603020202020204" pitchFamily="34" charset="0"/>
              </a:rPr>
              <a:t> by the end of the year, and then impact all other products.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1" name="Freeform 663">
            <a:extLst>
              <a:ext uri="{FF2B5EF4-FFF2-40B4-BE49-F238E27FC236}">
                <a16:creationId xmlns:a16="http://schemas.microsoft.com/office/drawing/2014/main" id="{41D11FF6-19F7-4187-825A-629FA70B5B2D}"/>
              </a:ext>
            </a:extLst>
          </p:cNvPr>
          <p:cNvSpPr>
            <a:spLocks noEditPoints="1"/>
          </p:cNvSpPr>
          <p:nvPr/>
        </p:nvSpPr>
        <p:spPr bwMode="auto">
          <a:xfrm>
            <a:off x="5452101" y="5945005"/>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4" name="Rectangle 323">
            <a:extLst>
              <a:ext uri="{FF2B5EF4-FFF2-40B4-BE49-F238E27FC236}">
                <a16:creationId xmlns:a16="http://schemas.microsoft.com/office/drawing/2014/main" id="{FCAEF018-0E99-43FD-8F60-7A41311B9A06}"/>
              </a:ext>
            </a:extLst>
          </p:cNvPr>
          <p:cNvSpPr/>
          <p:nvPr/>
        </p:nvSpPr>
        <p:spPr bwMode="auto">
          <a:xfrm>
            <a:off x="5557547" y="4277200"/>
            <a:ext cx="3797988" cy="708552"/>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lang="en-GB" sz="1000" i="1" spc="-30">
                <a:latin typeface="Trebuchet MS" panose="020B0603020202020204" pitchFamily="34" charset="0"/>
              </a:rPr>
              <a:t>“200+ customer interviews and competitive analysis validated the move to data blocks. Data Blocks are considered a </a:t>
            </a:r>
            <a:r>
              <a:rPr lang="en-GB" sz="1000" i="1" spc="-30">
                <a:solidFill>
                  <a:schemeClr val="tx2"/>
                </a:solidFill>
                <a:latin typeface="Trebuchet MS" panose="020B0603020202020204" pitchFamily="34" charset="0"/>
              </a:rPr>
              <a:t>best demonstrated practice for commercial content providers</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Dun &amp; Bradstreet communication to franchisees </a:t>
            </a:r>
          </a:p>
        </p:txBody>
      </p:sp>
      <p:sp>
        <p:nvSpPr>
          <p:cNvPr id="325" name="Freeform 663">
            <a:extLst>
              <a:ext uri="{FF2B5EF4-FFF2-40B4-BE49-F238E27FC236}">
                <a16:creationId xmlns:a16="http://schemas.microsoft.com/office/drawing/2014/main" id="{BA69060F-3F6D-4368-8568-02EC96F15B55}"/>
              </a:ext>
            </a:extLst>
          </p:cNvPr>
          <p:cNvSpPr>
            <a:spLocks noEditPoints="1"/>
          </p:cNvSpPr>
          <p:nvPr/>
        </p:nvSpPr>
        <p:spPr bwMode="auto">
          <a:xfrm>
            <a:off x="5452101" y="4557048"/>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sp>
        <p:nvSpPr>
          <p:cNvPr id="326" name="Rectangle 325">
            <a:extLst>
              <a:ext uri="{FF2B5EF4-FFF2-40B4-BE49-F238E27FC236}">
                <a16:creationId xmlns:a16="http://schemas.microsoft.com/office/drawing/2014/main" id="{74DDE52F-A969-4988-BF27-02F47D182CB0}"/>
              </a:ext>
            </a:extLst>
          </p:cNvPr>
          <p:cNvSpPr/>
          <p:nvPr/>
        </p:nvSpPr>
        <p:spPr bwMode="auto">
          <a:xfrm>
            <a:off x="5557547" y="5041076"/>
            <a:ext cx="3797988" cy="48714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216000" tIns="45720" rIns="72000" bIns="45720" numCol="1" rtlCol="0" anchor="ctr" anchorCtr="0" compatLnSpc="1">
            <a:prstTxWarp prst="textNoShape">
              <a:avLst/>
            </a:prstTxWarp>
          </a:bodyPr>
          <a:lstStyle/>
          <a:p>
            <a:pPr marL="72000">
              <a:spcAft>
                <a:spcPts val="0"/>
              </a:spcAft>
            </a:pPr>
            <a:r>
              <a:rPr kumimoji="0" lang="en-GB" sz="1000" b="0" i="1" u="none" strike="noStrike" cap="none" spc="-30" normalizeH="0">
                <a:ln>
                  <a:noFill/>
                </a:ln>
                <a:solidFill>
                  <a:schemeClr val="tx1"/>
                </a:solidFill>
                <a:effectLst/>
                <a:latin typeface="Trebuchet MS" panose="020B0603020202020204" pitchFamily="34" charset="0"/>
              </a:rPr>
              <a:t>“</a:t>
            </a:r>
            <a:r>
              <a:rPr kumimoji="0" lang="en-GB" sz="1000" b="0" i="1" u="none" strike="noStrike" cap="none" spc="-30" normalizeH="0" err="1">
                <a:ln>
                  <a:noFill/>
                </a:ln>
                <a:solidFill>
                  <a:schemeClr val="tx2"/>
                </a:solidFill>
                <a:effectLst/>
                <a:latin typeface="Trebuchet MS" panose="020B0603020202020204" pitchFamily="34" charset="0"/>
              </a:rPr>
              <a:t>Altares</a:t>
            </a:r>
            <a:r>
              <a:rPr kumimoji="0" lang="en-GB" sz="1000" b="0" i="1" u="none" strike="noStrike" cap="none" spc="-30" normalizeH="0">
                <a:ln>
                  <a:noFill/>
                </a:ln>
                <a:solidFill>
                  <a:schemeClr val="tx2"/>
                </a:solidFill>
                <a:effectLst/>
                <a:latin typeface="Trebuchet MS" panose="020B0603020202020204" pitchFamily="34" charset="0"/>
              </a:rPr>
              <a:t> is an early adopter </a:t>
            </a:r>
            <a:r>
              <a:rPr kumimoji="0" lang="en-GB" sz="1000" b="0" i="1" u="none" strike="noStrike" cap="none" spc="-30" normalizeH="0">
                <a:ln>
                  <a:noFill/>
                </a:ln>
                <a:solidFill>
                  <a:schemeClr val="tx1"/>
                </a:solidFill>
                <a:effectLst/>
                <a:latin typeface="Trebuchet MS" panose="020B0603020202020204" pitchFamily="34" charset="0"/>
              </a:rPr>
              <a:t>of the new API compared to the other franchisees in the network</a:t>
            </a:r>
            <a:r>
              <a:rPr lang="en-GB" sz="1000" i="1" spc="-30">
                <a:latin typeface="Trebuchet MS" panose="020B0603020202020204" pitchFamily="34" charset="0"/>
              </a:rPr>
              <a:t>”</a:t>
            </a:r>
          </a:p>
          <a:p>
            <a:pPr marL="72000">
              <a:spcAft>
                <a:spcPts val="0"/>
              </a:spcAft>
            </a:pPr>
            <a:r>
              <a:rPr kumimoji="0" lang="en-GB" sz="1000" b="0" u="none" strike="noStrike" cap="none" spc="-30" normalizeH="0">
                <a:ln>
                  <a:noFill/>
                </a:ln>
                <a:solidFill>
                  <a:schemeClr val="tx1"/>
                </a:solidFill>
                <a:effectLst/>
                <a:latin typeface="Trebuchet MS" panose="020B0603020202020204" pitchFamily="34" charset="0"/>
              </a:rPr>
              <a:t>Product manager at </a:t>
            </a:r>
            <a:r>
              <a:rPr kumimoji="0" lang="en-GB" sz="1000" b="0" u="none" strike="noStrike" cap="none" spc="-30" normalizeH="0" err="1">
                <a:ln>
                  <a:noFill/>
                </a:ln>
                <a:solidFill>
                  <a:schemeClr val="tx1"/>
                </a:solidFill>
                <a:effectLst/>
                <a:latin typeface="Trebuchet MS" panose="020B0603020202020204" pitchFamily="34" charset="0"/>
              </a:rPr>
              <a:t>Altares</a:t>
            </a:r>
            <a:endParaRPr kumimoji="0" lang="en-GB" sz="1000" b="0" u="none" strike="noStrike" cap="none" spc="-30" normalizeH="0">
              <a:ln>
                <a:noFill/>
              </a:ln>
              <a:solidFill>
                <a:schemeClr val="tx1"/>
              </a:solidFill>
              <a:effectLst/>
              <a:latin typeface="Trebuchet MS" panose="020B0603020202020204" pitchFamily="34" charset="0"/>
            </a:endParaRPr>
          </a:p>
        </p:txBody>
      </p:sp>
      <p:sp>
        <p:nvSpPr>
          <p:cNvPr id="327" name="Freeform 663">
            <a:extLst>
              <a:ext uri="{FF2B5EF4-FFF2-40B4-BE49-F238E27FC236}">
                <a16:creationId xmlns:a16="http://schemas.microsoft.com/office/drawing/2014/main" id="{DA8627B7-0893-4D46-AAD7-2F3B4ED63523}"/>
              </a:ext>
            </a:extLst>
          </p:cNvPr>
          <p:cNvSpPr>
            <a:spLocks noEditPoints="1"/>
          </p:cNvSpPr>
          <p:nvPr/>
        </p:nvSpPr>
        <p:spPr bwMode="auto">
          <a:xfrm>
            <a:off x="5452101" y="5151724"/>
            <a:ext cx="189332" cy="189332"/>
          </a:xfrm>
          <a:custGeom>
            <a:avLst/>
            <a:gdLst>
              <a:gd name="T0" fmla="*/ 288 w 512"/>
              <a:gd name="T1" fmla="*/ 181 h 512"/>
              <a:gd name="T2" fmla="*/ 352 w 512"/>
              <a:gd name="T3" fmla="*/ 181 h 512"/>
              <a:gd name="T4" fmla="*/ 352 w 512"/>
              <a:gd name="T5" fmla="*/ 245 h 512"/>
              <a:gd name="T6" fmla="*/ 288 w 512"/>
              <a:gd name="T7" fmla="*/ 245 h 512"/>
              <a:gd name="T8" fmla="*/ 288 w 512"/>
              <a:gd name="T9" fmla="*/ 181 h 512"/>
              <a:gd name="T10" fmla="*/ 160 w 512"/>
              <a:gd name="T11" fmla="*/ 245 h 512"/>
              <a:gd name="T12" fmla="*/ 224 w 512"/>
              <a:gd name="T13" fmla="*/ 245 h 512"/>
              <a:gd name="T14" fmla="*/ 224 w 512"/>
              <a:gd name="T15" fmla="*/ 181 h 512"/>
              <a:gd name="T16" fmla="*/ 160 w 512"/>
              <a:gd name="T17" fmla="*/ 181 h 512"/>
              <a:gd name="T18" fmla="*/ 160 w 512"/>
              <a:gd name="T19" fmla="*/ 245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245 w 512"/>
              <a:gd name="T31" fmla="*/ 170 h 512"/>
              <a:gd name="T32" fmla="*/ 234 w 512"/>
              <a:gd name="T33" fmla="*/ 160 h 512"/>
              <a:gd name="T34" fmla="*/ 149 w 512"/>
              <a:gd name="T35" fmla="*/ 160 h 512"/>
              <a:gd name="T36" fmla="*/ 138 w 512"/>
              <a:gd name="T37" fmla="*/ 170 h 512"/>
              <a:gd name="T38" fmla="*/ 138 w 512"/>
              <a:gd name="T39" fmla="*/ 256 h 512"/>
              <a:gd name="T40" fmla="*/ 149 w 512"/>
              <a:gd name="T41" fmla="*/ 266 h 512"/>
              <a:gd name="T42" fmla="*/ 223 w 512"/>
              <a:gd name="T43" fmla="*/ 266 h 512"/>
              <a:gd name="T44" fmla="*/ 149 w 512"/>
              <a:gd name="T45" fmla="*/ 330 h 512"/>
              <a:gd name="T46" fmla="*/ 138 w 512"/>
              <a:gd name="T47" fmla="*/ 341 h 512"/>
              <a:gd name="T48" fmla="*/ 149 w 512"/>
              <a:gd name="T49" fmla="*/ 352 h 512"/>
              <a:gd name="T50" fmla="*/ 245 w 512"/>
              <a:gd name="T51" fmla="*/ 256 h 512"/>
              <a:gd name="T52" fmla="*/ 245 w 512"/>
              <a:gd name="T53" fmla="*/ 170 h 512"/>
              <a:gd name="T54" fmla="*/ 373 w 512"/>
              <a:gd name="T55" fmla="*/ 170 h 512"/>
              <a:gd name="T56" fmla="*/ 362 w 512"/>
              <a:gd name="T57" fmla="*/ 160 h 512"/>
              <a:gd name="T58" fmla="*/ 277 w 512"/>
              <a:gd name="T59" fmla="*/ 160 h 512"/>
              <a:gd name="T60" fmla="*/ 266 w 512"/>
              <a:gd name="T61" fmla="*/ 170 h 512"/>
              <a:gd name="T62" fmla="*/ 266 w 512"/>
              <a:gd name="T63" fmla="*/ 256 h 512"/>
              <a:gd name="T64" fmla="*/ 277 w 512"/>
              <a:gd name="T65" fmla="*/ 266 h 512"/>
              <a:gd name="T66" fmla="*/ 351 w 512"/>
              <a:gd name="T67" fmla="*/ 266 h 512"/>
              <a:gd name="T68" fmla="*/ 277 w 512"/>
              <a:gd name="T69" fmla="*/ 330 h 512"/>
              <a:gd name="T70" fmla="*/ 266 w 512"/>
              <a:gd name="T71" fmla="*/ 341 h 512"/>
              <a:gd name="T72" fmla="*/ 277 w 512"/>
              <a:gd name="T73" fmla="*/ 352 h 512"/>
              <a:gd name="T74" fmla="*/ 373 w 512"/>
              <a:gd name="T75" fmla="*/ 256 h 512"/>
              <a:gd name="T76" fmla="*/ 373 w 512"/>
              <a:gd name="T7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88" y="181"/>
                </a:moveTo>
                <a:cubicBezTo>
                  <a:pt x="352" y="181"/>
                  <a:pt x="352" y="181"/>
                  <a:pt x="352" y="181"/>
                </a:cubicBezTo>
                <a:cubicBezTo>
                  <a:pt x="352" y="245"/>
                  <a:pt x="352" y="245"/>
                  <a:pt x="352" y="245"/>
                </a:cubicBezTo>
                <a:cubicBezTo>
                  <a:pt x="288" y="245"/>
                  <a:pt x="288" y="245"/>
                  <a:pt x="288" y="245"/>
                </a:cubicBezTo>
                <a:lnTo>
                  <a:pt x="288" y="181"/>
                </a:lnTo>
                <a:close/>
                <a:moveTo>
                  <a:pt x="160" y="245"/>
                </a:moveTo>
                <a:cubicBezTo>
                  <a:pt x="224" y="245"/>
                  <a:pt x="224" y="245"/>
                  <a:pt x="224" y="245"/>
                </a:cubicBezTo>
                <a:cubicBezTo>
                  <a:pt x="224" y="181"/>
                  <a:pt x="224" y="181"/>
                  <a:pt x="224" y="181"/>
                </a:cubicBezTo>
                <a:cubicBezTo>
                  <a:pt x="160" y="181"/>
                  <a:pt x="160" y="181"/>
                  <a:pt x="160" y="181"/>
                </a:cubicBezTo>
                <a:lnTo>
                  <a:pt x="16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45" y="170"/>
                </a:moveTo>
                <a:cubicBezTo>
                  <a:pt x="245" y="164"/>
                  <a:pt x="240" y="160"/>
                  <a:pt x="234" y="160"/>
                </a:cubicBezTo>
                <a:cubicBezTo>
                  <a:pt x="149" y="160"/>
                  <a:pt x="149" y="160"/>
                  <a:pt x="149" y="160"/>
                </a:cubicBezTo>
                <a:cubicBezTo>
                  <a:pt x="143" y="160"/>
                  <a:pt x="138" y="164"/>
                  <a:pt x="138" y="170"/>
                </a:cubicBezTo>
                <a:cubicBezTo>
                  <a:pt x="138" y="256"/>
                  <a:pt x="138" y="256"/>
                  <a:pt x="138" y="256"/>
                </a:cubicBezTo>
                <a:cubicBezTo>
                  <a:pt x="138" y="262"/>
                  <a:pt x="143" y="266"/>
                  <a:pt x="149" y="266"/>
                </a:cubicBezTo>
                <a:cubicBezTo>
                  <a:pt x="223" y="266"/>
                  <a:pt x="223" y="266"/>
                  <a:pt x="223" y="266"/>
                </a:cubicBezTo>
                <a:cubicBezTo>
                  <a:pt x="218" y="303"/>
                  <a:pt x="188" y="330"/>
                  <a:pt x="149" y="330"/>
                </a:cubicBezTo>
                <a:cubicBezTo>
                  <a:pt x="143" y="330"/>
                  <a:pt x="138" y="335"/>
                  <a:pt x="138" y="341"/>
                </a:cubicBezTo>
                <a:cubicBezTo>
                  <a:pt x="138" y="347"/>
                  <a:pt x="143" y="352"/>
                  <a:pt x="149" y="352"/>
                </a:cubicBezTo>
                <a:cubicBezTo>
                  <a:pt x="204" y="352"/>
                  <a:pt x="245" y="310"/>
                  <a:pt x="245" y="256"/>
                </a:cubicBezTo>
                <a:lnTo>
                  <a:pt x="245" y="170"/>
                </a:lnTo>
                <a:close/>
                <a:moveTo>
                  <a:pt x="373" y="170"/>
                </a:moveTo>
                <a:cubicBezTo>
                  <a:pt x="373" y="164"/>
                  <a:pt x="368" y="160"/>
                  <a:pt x="362" y="160"/>
                </a:cubicBezTo>
                <a:cubicBezTo>
                  <a:pt x="277" y="160"/>
                  <a:pt x="277" y="160"/>
                  <a:pt x="277" y="160"/>
                </a:cubicBezTo>
                <a:cubicBezTo>
                  <a:pt x="271" y="160"/>
                  <a:pt x="266" y="164"/>
                  <a:pt x="266" y="170"/>
                </a:cubicBezTo>
                <a:cubicBezTo>
                  <a:pt x="266" y="256"/>
                  <a:pt x="266" y="256"/>
                  <a:pt x="266" y="256"/>
                </a:cubicBezTo>
                <a:cubicBezTo>
                  <a:pt x="266" y="262"/>
                  <a:pt x="271" y="266"/>
                  <a:pt x="277" y="266"/>
                </a:cubicBezTo>
                <a:cubicBezTo>
                  <a:pt x="351" y="266"/>
                  <a:pt x="351" y="266"/>
                  <a:pt x="351" y="266"/>
                </a:cubicBezTo>
                <a:cubicBezTo>
                  <a:pt x="346" y="303"/>
                  <a:pt x="316" y="330"/>
                  <a:pt x="277" y="330"/>
                </a:cubicBezTo>
                <a:cubicBezTo>
                  <a:pt x="271" y="330"/>
                  <a:pt x="266" y="335"/>
                  <a:pt x="266" y="341"/>
                </a:cubicBezTo>
                <a:cubicBezTo>
                  <a:pt x="266" y="347"/>
                  <a:pt x="271" y="352"/>
                  <a:pt x="277" y="352"/>
                </a:cubicBezTo>
                <a:cubicBezTo>
                  <a:pt x="332" y="352"/>
                  <a:pt x="373" y="310"/>
                  <a:pt x="373" y="256"/>
                </a:cubicBezTo>
                <a:lnTo>
                  <a:pt x="373" y="17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C6C6C"/>
              </a:solidFill>
              <a:effectLst/>
              <a:uLnTx/>
              <a:uFillTx/>
              <a:latin typeface="Trebuchet MS"/>
              <a:ea typeface="+mn-ea"/>
              <a:cs typeface="Arial" pitchFamily="34" charset="0"/>
            </a:endParaRPr>
          </a:p>
        </p:txBody>
      </p:sp>
      <p:grpSp>
        <p:nvGrpSpPr>
          <p:cNvPr id="377" name="Groupe 376">
            <a:extLst>
              <a:ext uri="{FF2B5EF4-FFF2-40B4-BE49-F238E27FC236}">
                <a16:creationId xmlns:a16="http://schemas.microsoft.com/office/drawing/2014/main" id="{209CF195-CAA5-44CD-8A51-74DDC501191B}"/>
              </a:ext>
            </a:extLst>
          </p:cNvPr>
          <p:cNvGrpSpPr/>
          <p:nvPr/>
        </p:nvGrpSpPr>
        <p:grpSpPr>
          <a:xfrm>
            <a:off x="377145" y="2441230"/>
            <a:ext cx="4072866" cy="1750522"/>
            <a:chOff x="377145" y="2441230"/>
            <a:chExt cx="4072866" cy="1750522"/>
          </a:xfrm>
        </p:grpSpPr>
        <p:sp>
          <p:nvSpPr>
            <p:cNvPr id="236" name="Rectangle 235">
              <a:extLst>
                <a:ext uri="{FF2B5EF4-FFF2-40B4-BE49-F238E27FC236}">
                  <a16:creationId xmlns:a16="http://schemas.microsoft.com/office/drawing/2014/main" id="{D99B8154-EA44-4EAD-8A7D-A880C02DBE32}"/>
                </a:ext>
              </a:extLst>
            </p:cNvPr>
            <p:cNvSpPr/>
            <p:nvPr/>
          </p:nvSpPr>
          <p:spPr bwMode="auto">
            <a:xfrm>
              <a:off x="385805"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Entity Resolution</a:t>
              </a:r>
            </a:p>
          </p:txBody>
        </p:sp>
        <p:sp>
          <p:nvSpPr>
            <p:cNvPr id="237" name="Rectangle 236">
              <a:extLst>
                <a:ext uri="{FF2B5EF4-FFF2-40B4-BE49-F238E27FC236}">
                  <a16:creationId xmlns:a16="http://schemas.microsoft.com/office/drawing/2014/main" id="{6AB88EA4-5A85-45C4-977E-31FB41744671}"/>
                </a:ext>
              </a:extLst>
            </p:cNvPr>
            <p:cNvSpPr/>
            <p:nvPr/>
          </p:nvSpPr>
          <p:spPr bwMode="auto">
            <a:xfrm>
              <a:off x="1762819"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Information</a:t>
              </a:r>
            </a:p>
          </p:txBody>
        </p:sp>
        <p:sp>
          <p:nvSpPr>
            <p:cNvPr id="238" name="Rectangle 237">
              <a:extLst>
                <a:ext uri="{FF2B5EF4-FFF2-40B4-BE49-F238E27FC236}">
                  <a16:creationId xmlns:a16="http://schemas.microsoft.com/office/drawing/2014/main" id="{9205B30F-00F6-482A-BA9A-567A852F8B5F}"/>
                </a:ext>
              </a:extLst>
            </p:cNvPr>
            <p:cNvSpPr/>
            <p:nvPr/>
          </p:nvSpPr>
          <p:spPr bwMode="auto">
            <a:xfrm>
              <a:off x="3139832" y="244123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News</a:t>
              </a:r>
            </a:p>
          </p:txBody>
        </p:sp>
        <p:sp>
          <p:nvSpPr>
            <p:cNvPr id="239" name="Rectangle 238">
              <a:extLst>
                <a:ext uri="{FF2B5EF4-FFF2-40B4-BE49-F238E27FC236}">
                  <a16:creationId xmlns:a16="http://schemas.microsoft.com/office/drawing/2014/main" id="{0C4F7528-6BF1-4652-B9B9-5B3A4001D3F2}"/>
                </a:ext>
              </a:extLst>
            </p:cNvPr>
            <p:cNvSpPr/>
            <p:nvPr/>
          </p:nvSpPr>
          <p:spPr bwMode="auto">
            <a:xfrm>
              <a:off x="385804"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Principals &amp; Contracts</a:t>
              </a:r>
            </a:p>
          </p:txBody>
        </p:sp>
        <p:sp>
          <p:nvSpPr>
            <p:cNvPr id="240" name="Rectangle 239">
              <a:extLst>
                <a:ext uri="{FF2B5EF4-FFF2-40B4-BE49-F238E27FC236}">
                  <a16:creationId xmlns:a16="http://schemas.microsoft.com/office/drawing/2014/main" id="{F9959477-73E9-4D1A-935B-867BC1B8A11A}"/>
                </a:ext>
              </a:extLst>
            </p:cNvPr>
            <p:cNvSpPr/>
            <p:nvPr/>
          </p:nvSpPr>
          <p:spPr bwMode="auto">
            <a:xfrm>
              <a:off x="1762819"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Industry profiles</a:t>
              </a:r>
            </a:p>
          </p:txBody>
        </p:sp>
        <p:sp>
          <p:nvSpPr>
            <p:cNvPr id="241" name="Rectangle 240">
              <a:extLst>
                <a:ext uri="{FF2B5EF4-FFF2-40B4-BE49-F238E27FC236}">
                  <a16:creationId xmlns:a16="http://schemas.microsoft.com/office/drawing/2014/main" id="{3AB62AC5-8196-4F8F-AB26-8748B3CE2F48}"/>
                </a:ext>
              </a:extLst>
            </p:cNvPr>
            <p:cNvSpPr/>
            <p:nvPr/>
          </p:nvSpPr>
          <p:spPr bwMode="auto">
            <a:xfrm>
              <a:off x="3139832" y="2803593"/>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Hierarchies &amp; Connections</a:t>
              </a:r>
            </a:p>
          </p:txBody>
        </p:sp>
        <p:sp>
          <p:nvSpPr>
            <p:cNvPr id="242" name="Rectangle 241">
              <a:extLst>
                <a:ext uri="{FF2B5EF4-FFF2-40B4-BE49-F238E27FC236}">
                  <a16:creationId xmlns:a16="http://schemas.microsoft.com/office/drawing/2014/main" id="{12F44CD9-C13B-48B5-AA44-9BF2C5DCA29E}"/>
                </a:ext>
              </a:extLst>
            </p:cNvPr>
            <p:cNvSpPr/>
            <p:nvPr/>
          </p:nvSpPr>
          <p:spPr bwMode="auto">
            <a:xfrm>
              <a:off x="385803"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Third-Party Risk Insights</a:t>
              </a:r>
            </a:p>
          </p:txBody>
        </p:sp>
        <p:sp>
          <p:nvSpPr>
            <p:cNvPr id="243" name="Rectangle 242">
              <a:extLst>
                <a:ext uri="{FF2B5EF4-FFF2-40B4-BE49-F238E27FC236}">
                  <a16:creationId xmlns:a16="http://schemas.microsoft.com/office/drawing/2014/main" id="{362CFEE4-C6C5-4698-8919-4477AF71C448}"/>
                </a:ext>
              </a:extLst>
            </p:cNvPr>
            <p:cNvSpPr/>
            <p:nvPr/>
          </p:nvSpPr>
          <p:spPr bwMode="auto">
            <a:xfrm>
              <a:off x="1762819"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Sales &amp; Marketing Insights</a:t>
              </a:r>
            </a:p>
          </p:txBody>
        </p:sp>
        <p:sp>
          <p:nvSpPr>
            <p:cNvPr id="244" name="Rectangle 243">
              <a:extLst>
                <a:ext uri="{FF2B5EF4-FFF2-40B4-BE49-F238E27FC236}">
                  <a16:creationId xmlns:a16="http://schemas.microsoft.com/office/drawing/2014/main" id="{185A526A-41BF-4B9C-B71A-F29B5B4A87FD}"/>
                </a:ext>
              </a:extLst>
            </p:cNvPr>
            <p:cNvSpPr/>
            <p:nvPr/>
          </p:nvSpPr>
          <p:spPr bwMode="auto">
            <a:xfrm>
              <a:off x="3139832" y="3161087"/>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Financial Strength Insights</a:t>
              </a:r>
            </a:p>
          </p:txBody>
        </p:sp>
        <p:sp>
          <p:nvSpPr>
            <p:cNvPr id="245" name="Rectangle 244">
              <a:extLst>
                <a:ext uri="{FF2B5EF4-FFF2-40B4-BE49-F238E27FC236}">
                  <a16:creationId xmlns:a16="http://schemas.microsoft.com/office/drawing/2014/main" id="{B15CB26C-D78B-4DD9-87E3-AA241685CC91}"/>
                </a:ext>
              </a:extLst>
            </p:cNvPr>
            <p:cNvSpPr/>
            <p:nvPr/>
          </p:nvSpPr>
          <p:spPr bwMode="auto">
            <a:xfrm>
              <a:off x="377145"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Diversity Insights</a:t>
              </a:r>
            </a:p>
          </p:txBody>
        </p:sp>
        <p:sp>
          <p:nvSpPr>
            <p:cNvPr id="246" name="Rectangle 245">
              <a:extLst>
                <a:ext uri="{FF2B5EF4-FFF2-40B4-BE49-F238E27FC236}">
                  <a16:creationId xmlns:a16="http://schemas.microsoft.com/office/drawing/2014/main" id="{15D40090-291B-4DD4-B0C9-09687D96B3D0}"/>
                </a:ext>
              </a:extLst>
            </p:cNvPr>
            <p:cNvSpPr/>
            <p:nvPr/>
          </p:nvSpPr>
          <p:spPr bwMode="auto">
            <a:xfrm>
              <a:off x="1762818"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Ownership Insights</a:t>
              </a:r>
            </a:p>
          </p:txBody>
        </p:sp>
        <p:sp>
          <p:nvSpPr>
            <p:cNvPr id="247" name="Rectangle 246">
              <a:extLst>
                <a:ext uri="{FF2B5EF4-FFF2-40B4-BE49-F238E27FC236}">
                  <a16:creationId xmlns:a16="http://schemas.microsoft.com/office/drawing/2014/main" id="{1844E537-8E86-4149-AA3B-F7DDF260061E}"/>
                </a:ext>
              </a:extLst>
            </p:cNvPr>
            <p:cNvSpPr/>
            <p:nvPr/>
          </p:nvSpPr>
          <p:spPr bwMode="auto">
            <a:xfrm>
              <a:off x="3139831" y="3518910"/>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Company Financials</a:t>
              </a:r>
            </a:p>
          </p:txBody>
        </p:sp>
        <p:sp>
          <p:nvSpPr>
            <p:cNvPr id="248" name="Rectangle 247">
              <a:extLst>
                <a:ext uri="{FF2B5EF4-FFF2-40B4-BE49-F238E27FC236}">
                  <a16:creationId xmlns:a16="http://schemas.microsoft.com/office/drawing/2014/main" id="{3C6853C7-7230-4817-A74D-5EE7EDCCCA0B}"/>
                </a:ext>
              </a:extLst>
            </p:cNvPr>
            <p:cNvSpPr/>
            <p:nvPr/>
          </p:nvSpPr>
          <p:spPr bwMode="auto">
            <a:xfrm>
              <a:off x="377145"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Payment Insights</a:t>
              </a:r>
            </a:p>
          </p:txBody>
        </p:sp>
        <p:sp>
          <p:nvSpPr>
            <p:cNvPr id="249" name="Rectangle 248">
              <a:extLst>
                <a:ext uri="{FF2B5EF4-FFF2-40B4-BE49-F238E27FC236}">
                  <a16:creationId xmlns:a16="http://schemas.microsoft.com/office/drawing/2014/main" id="{AF09A0A3-EC40-4E6A-8244-39619E4AE361}"/>
                </a:ext>
              </a:extLst>
            </p:cNvPr>
            <p:cNvSpPr/>
            <p:nvPr/>
          </p:nvSpPr>
          <p:spPr bwMode="auto">
            <a:xfrm>
              <a:off x="1762818" y="3877538"/>
              <a:ext cx="1310179"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Filing &amp; Events</a:t>
              </a:r>
            </a:p>
          </p:txBody>
        </p:sp>
        <p:sp>
          <p:nvSpPr>
            <p:cNvPr id="250" name="Rectangle 249">
              <a:extLst>
                <a:ext uri="{FF2B5EF4-FFF2-40B4-BE49-F238E27FC236}">
                  <a16:creationId xmlns:a16="http://schemas.microsoft.com/office/drawing/2014/main" id="{D146D4AD-A02D-43FB-BD55-B96D86F96D45}"/>
                </a:ext>
              </a:extLst>
            </p:cNvPr>
            <p:cNvSpPr/>
            <p:nvPr/>
          </p:nvSpPr>
          <p:spPr bwMode="auto">
            <a:xfrm>
              <a:off x="3139831" y="3877538"/>
              <a:ext cx="914314"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Monitoring</a:t>
              </a:r>
            </a:p>
          </p:txBody>
        </p:sp>
        <p:sp>
          <p:nvSpPr>
            <p:cNvPr id="251" name="Rectangle 250">
              <a:extLst>
                <a:ext uri="{FF2B5EF4-FFF2-40B4-BE49-F238E27FC236}">
                  <a16:creationId xmlns:a16="http://schemas.microsoft.com/office/drawing/2014/main" id="{786A7353-0FA9-4460-BF8F-4CEB1B8FEF51}"/>
                </a:ext>
              </a:extLst>
            </p:cNvPr>
            <p:cNvSpPr/>
            <p:nvPr/>
          </p:nvSpPr>
          <p:spPr bwMode="auto">
            <a:xfrm>
              <a:off x="4074084" y="3877538"/>
              <a:ext cx="375926" cy="236895"/>
            </a:xfrm>
            <a:prstGeom prst="rect">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i="0" u="none" strike="noStrike" cap="none" normalizeH="0" baseline="0">
                  <a:ln>
                    <a:noFill/>
                  </a:ln>
                  <a:solidFill>
                    <a:schemeClr val="bg1"/>
                  </a:solidFill>
                  <a:effectLst/>
                  <a:latin typeface="Trebuchet MS" pitchFamily="34" charset="0"/>
                </a:rPr>
                <a:t>...</a:t>
              </a:r>
            </a:p>
          </p:txBody>
        </p:sp>
        <p:sp>
          <p:nvSpPr>
            <p:cNvPr id="252" name="Rectangle : coins arrondis 251">
              <a:extLst>
                <a:ext uri="{FF2B5EF4-FFF2-40B4-BE49-F238E27FC236}">
                  <a16:creationId xmlns:a16="http://schemas.microsoft.com/office/drawing/2014/main" id="{313CBA57-466C-4E06-AB4C-E349B488D2F8}"/>
                </a:ext>
              </a:extLst>
            </p:cNvPr>
            <p:cNvSpPr/>
            <p:nvPr/>
          </p:nvSpPr>
          <p:spPr bwMode="auto">
            <a:xfrm>
              <a:off x="400477"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3" name="Rectangle : coins arrondis 252">
              <a:extLst>
                <a:ext uri="{FF2B5EF4-FFF2-40B4-BE49-F238E27FC236}">
                  <a16:creationId xmlns:a16="http://schemas.microsoft.com/office/drawing/2014/main" id="{26C5D600-54D3-4902-87F6-7E8F580DACB0}"/>
                </a:ext>
              </a:extLst>
            </p:cNvPr>
            <p:cNvSpPr/>
            <p:nvPr/>
          </p:nvSpPr>
          <p:spPr bwMode="auto">
            <a:xfrm>
              <a:off x="73554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4" name="Rectangle : coins arrondis 253">
              <a:extLst>
                <a:ext uri="{FF2B5EF4-FFF2-40B4-BE49-F238E27FC236}">
                  <a16:creationId xmlns:a16="http://schemas.microsoft.com/office/drawing/2014/main" id="{29184351-E8AA-45A6-A8C8-A7F0E54D296A}"/>
                </a:ext>
              </a:extLst>
            </p:cNvPr>
            <p:cNvSpPr/>
            <p:nvPr/>
          </p:nvSpPr>
          <p:spPr bwMode="auto">
            <a:xfrm>
              <a:off x="1057376"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5" name="Rectangle : coins arrondis 254">
              <a:extLst>
                <a:ext uri="{FF2B5EF4-FFF2-40B4-BE49-F238E27FC236}">
                  <a16:creationId xmlns:a16="http://schemas.microsoft.com/office/drawing/2014/main" id="{80AE8692-D5F5-4EF1-8A36-8C13B62EF360}"/>
                </a:ext>
              </a:extLst>
            </p:cNvPr>
            <p:cNvSpPr/>
            <p:nvPr/>
          </p:nvSpPr>
          <p:spPr bwMode="auto">
            <a:xfrm>
              <a:off x="1387865"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6" name="Rectangle : coins arrondis 255">
              <a:extLst>
                <a:ext uri="{FF2B5EF4-FFF2-40B4-BE49-F238E27FC236}">
                  <a16:creationId xmlns:a16="http://schemas.microsoft.com/office/drawing/2014/main" id="{258C9C2D-0D88-43FD-B877-664D856CE7F0}"/>
                </a:ext>
              </a:extLst>
            </p:cNvPr>
            <p:cNvSpPr/>
            <p:nvPr/>
          </p:nvSpPr>
          <p:spPr bwMode="auto">
            <a:xfrm>
              <a:off x="1777490"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7" name="Rectangle : coins arrondis 256">
              <a:extLst>
                <a:ext uri="{FF2B5EF4-FFF2-40B4-BE49-F238E27FC236}">
                  <a16:creationId xmlns:a16="http://schemas.microsoft.com/office/drawing/2014/main" id="{15CAEE95-166D-48EB-A9AA-BEBE47594043}"/>
                </a:ext>
              </a:extLst>
            </p:cNvPr>
            <p:cNvSpPr/>
            <p:nvPr/>
          </p:nvSpPr>
          <p:spPr bwMode="auto">
            <a:xfrm>
              <a:off x="211256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8" name="Rectangle : coins arrondis 257">
              <a:extLst>
                <a:ext uri="{FF2B5EF4-FFF2-40B4-BE49-F238E27FC236}">
                  <a16:creationId xmlns:a16="http://schemas.microsoft.com/office/drawing/2014/main" id="{62EEF214-C2A0-46D7-9BAB-298DE0931B50}"/>
                </a:ext>
              </a:extLst>
            </p:cNvPr>
            <p:cNvSpPr/>
            <p:nvPr/>
          </p:nvSpPr>
          <p:spPr bwMode="auto">
            <a:xfrm>
              <a:off x="2434389"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59" name="Rectangle : coins arrondis 258">
              <a:extLst>
                <a:ext uri="{FF2B5EF4-FFF2-40B4-BE49-F238E27FC236}">
                  <a16:creationId xmlns:a16="http://schemas.microsoft.com/office/drawing/2014/main" id="{FB5861DF-625B-432B-A00E-E5484CD43B6D}"/>
                </a:ext>
              </a:extLst>
            </p:cNvPr>
            <p:cNvSpPr/>
            <p:nvPr/>
          </p:nvSpPr>
          <p:spPr bwMode="auto">
            <a:xfrm>
              <a:off x="2764878"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0" name="Rectangle : coins arrondis 259">
              <a:extLst>
                <a:ext uri="{FF2B5EF4-FFF2-40B4-BE49-F238E27FC236}">
                  <a16:creationId xmlns:a16="http://schemas.microsoft.com/office/drawing/2014/main" id="{DFDD7C4A-4741-43F6-9E80-785975CC8BBB}"/>
                </a:ext>
              </a:extLst>
            </p:cNvPr>
            <p:cNvSpPr/>
            <p:nvPr/>
          </p:nvSpPr>
          <p:spPr bwMode="auto">
            <a:xfrm>
              <a:off x="3154503"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1" name="Rectangle : coins arrondis 260">
              <a:extLst>
                <a:ext uri="{FF2B5EF4-FFF2-40B4-BE49-F238E27FC236}">
                  <a16:creationId xmlns:a16="http://schemas.microsoft.com/office/drawing/2014/main" id="{58411582-D5E0-4F04-B827-FE89BE5E3E05}"/>
                </a:ext>
              </a:extLst>
            </p:cNvPr>
            <p:cNvSpPr/>
            <p:nvPr/>
          </p:nvSpPr>
          <p:spPr bwMode="auto">
            <a:xfrm>
              <a:off x="3489574"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2" name="Rectangle : coins arrondis 261">
              <a:extLst>
                <a:ext uri="{FF2B5EF4-FFF2-40B4-BE49-F238E27FC236}">
                  <a16:creationId xmlns:a16="http://schemas.microsoft.com/office/drawing/2014/main" id="{A70796B0-6DF8-4416-8D4F-70FE78AFBE80}"/>
                </a:ext>
              </a:extLst>
            </p:cNvPr>
            <p:cNvSpPr/>
            <p:nvPr/>
          </p:nvSpPr>
          <p:spPr bwMode="auto">
            <a:xfrm>
              <a:off x="3811402"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263" name="Rectangle : coins arrondis 262">
              <a:extLst>
                <a:ext uri="{FF2B5EF4-FFF2-40B4-BE49-F238E27FC236}">
                  <a16:creationId xmlns:a16="http://schemas.microsoft.com/office/drawing/2014/main" id="{12852E12-833E-49F7-8F75-4B3393E0A31E}"/>
                </a:ext>
              </a:extLst>
            </p:cNvPr>
            <p:cNvSpPr/>
            <p:nvPr/>
          </p:nvSpPr>
          <p:spPr bwMode="auto">
            <a:xfrm>
              <a:off x="4141891" y="269248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8" name="Rectangle : coins arrondis 327">
              <a:extLst>
                <a:ext uri="{FF2B5EF4-FFF2-40B4-BE49-F238E27FC236}">
                  <a16:creationId xmlns:a16="http://schemas.microsoft.com/office/drawing/2014/main" id="{C61647DB-4A52-47E2-AAB2-038A5695B410}"/>
                </a:ext>
              </a:extLst>
            </p:cNvPr>
            <p:cNvSpPr/>
            <p:nvPr/>
          </p:nvSpPr>
          <p:spPr bwMode="auto">
            <a:xfrm>
              <a:off x="400477"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29" name="Rectangle : coins arrondis 328">
              <a:extLst>
                <a:ext uri="{FF2B5EF4-FFF2-40B4-BE49-F238E27FC236}">
                  <a16:creationId xmlns:a16="http://schemas.microsoft.com/office/drawing/2014/main" id="{0FE1B2E6-1D7E-4CB9-BA56-DE36A0856B2A}"/>
                </a:ext>
              </a:extLst>
            </p:cNvPr>
            <p:cNvSpPr/>
            <p:nvPr/>
          </p:nvSpPr>
          <p:spPr bwMode="auto">
            <a:xfrm>
              <a:off x="73554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0" name="Rectangle : coins arrondis 329">
              <a:extLst>
                <a:ext uri="{FF2B5EF4-FFF2-40B4-BE49-F238E27FC236}">
                  <a16:creationId xmlns:a16="http://schemas.microsoft.com/office/drawing/2014/main" id="{71A5ECF9-F577-472A-9FCA-0084881A97C8}"/>
                </a:ext>
              </a:extLst>
            </p:cNvPr>
            <p:cNvSpPr/>
            <p:nvPr/>
          </p:nvSpPr>
          <p:spPr bwMode="auto">
            <a:xfrm>
              <a:off x="1057376"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1" name="Rectangle : coins arrondis 330">
              <a:extLst>
                <a:ext uri="{FF2B5EF4-FFF2-40B4-BE49-F238E27FC236}">
                  <a16:creationId xmlns:a16="http://schemas.microsoft.com/office/drawing/2014/main" id="{0D499858-A281-4A40-B771-BB2F4699B0CE}"/>
                </a:ext>
              </a:extLst>
            </p:cNvPr>
            <p:cNvSpPr/>
            <p:nvPr/>
          </p:nvSpPr>
          <p:spPr bwMode="auto">
            <a:xfrm>
              <a:off x="1387865"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2" name="Rectangle : coins arrondis 331">
              <a:extLst>
                <a:ext uri="{FF2B5EF4-FFF2-40B4-BE49-F238E27FC236}">
                  <a16:creationId xmlns:a16="http://schemas.microsoft.com/office/drawing/2014/main" id="{FC36B08B-B414-4E84-A0EF-881E0C21020E}"/>
                </a:ext>
              </a:extLst>
            </p:cNvPr>
            <p:cNvSpPr/>
            <p:nvPr/>
          </p:nvSpPr>
          <p:spPr bwMode="auto">
            <a:xfrm>
              <a:off x="1777490"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3" name="Rectangle : coins arrondis 332">
              <a:extLst>
                <a:ext uri="{FF2B5EF4-FFF2-40B4-BE49-F238E27FC236}">
                  <a16:creationId xmlns:a16="http://schemas.microsoft.com/office/drawing/2014/main" id="{0CCD45EB-2A6B-4CF0-8ADA-33716CD5383C}"/>
                </a:ext>
              </a:extLst>
            </p:cNvPr>
            <p:cNvSpPr/>
            <p:nvPr/>
          </p:nvSpPr>
          <p:spPr bwMode="auto">
            <a:xfrm>
              <a:off x="211256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4" name="Rectangle : coins arrondis 333">
              <a:extLst>
                <a:ext uri="{FF2B5EF4-FFF2-40B4-BE49-F238E27FC236}">
                  <a16:creationId xmlns:a16="http://schemas.microsoft.com/office/drawing/2014/main" id="{41A8D6D9-8E1D-40EE-87E9-773E428B0704}"/>
                </a:ext>
              </a:extLst>
            </p:cNvPr>
            <p:cNvSpPr/>
            <p:nvPr/>
          </p:nvSpPr>
          <p:spPr bwMode="auto">
            <a:xfrm>
              <a:off x="2434389"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5" name="Rectangle : coins arrondis 334">
              <a:extLst>
                <a:ext uri="{FF2B5EF4-FFF2-40B4-BE49-F238E27FC236}">
                  <a16:creationId xmlns:a16="http://schemas.microsoft.com/office/drawing/2014/main" id="{894AC497-76CC-44E7-8CBE-77FC52A8A49B}"/>
                </a:ext>
              </a:extLst>
            </p:cNvPr>
            <p:cNvSpPr/>
            <p:nvPr/>
          </p:nvSpPr>
          <p:spPr bwMode="auto">
            <a:xfrm>
              <a:off x="2764878"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6" name="Rectangle : coins arrondis 335">
              <a:extLst>
                <a:ext uri="{FF2B5EF4-FFF2-40B4-BE49-F238E27FC236}">
                  <a16:creationId xmlns:a16="http://schemas.microsoft.com/office/drawing/2014/main" id="{6D2E8415-17A5-4E6A-B466-CFE14508DC0F}"/>
                </a:ext>
              </a:extLst>
            </p:cNvPr>
            <p:cNvSpPr/>
            <p:nvPr/>
          </p:nvSpPr>
          <p:spPr bwMode="auto">
            <a:xfrm>
              <a:off x="3154503"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7" name="Rectangle : coins arrondis 336">
              <a:extLst>
                <a:ext uri="{FF2B5EF4-FFF2-40B4-BE49-F238E27FC236}">
                  <a16:creationId xmlns:a16="http://schemas.microsoft.com/office/drawing/2014/main" id="{97255F83-76E6-4B4B-B11C-E91EE40DA3E0}"/>
                </a:ext>
              </a:extLst>
            </p:cNvPr>
            <p:cNvSpPr/>
            <p:nvPr/>
          </p:nvSpPr>
          <p:spPr bwMode="auto">
            <a:xfrm>
              <a:off x="3489574"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8" name="Rectangle : coins arrondis 337">
              <a:extLst>
                <a:ext uri="{FF2B5EF4-FFF2-40B4-BE49-F238E27FC236}">
                  <a16:creationId xmlns:a16="http://schemas.microsoft.com/office/drawing/2014/main" id="{3283381C-229C-450F-8F8C-B8DE01AA0B92}"/>
                </a:ext>
              </a:extLst>
            </p:cNvPr>
            <p:cNvSpPr/>
            <p:nvPr/>
          </p:nvSpPr>
          <p:spPr bwMode="auto">
            <a:xfrm>
              <a:off x="3811402"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39" name="Rectangle : coins arrondis 338">
              <a:extLst>
                <a:ext uri="{FF2B5EF4-FFF2-40B4-BE49-F238E27FC236}">
                  <a16:creationId xmlns:a16="http://schemas.microsoft.com/office/drawing/2014/main" id="{F58A4201-ADA0-44C0-9049-B34C736D791D}"/>
                </a:ext>
              </a:extLst>
            </p:cNvPr>
            <p:cNvSpPr/>
            <p:nvPr/>
          </p:nvSpPr>
          <p:spPr bwMode="auto">
            <a:xfrm>
              <a:off x="4141891" y="3050391"/>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0" name="Rectangle : coins arrondis 339">
              <a:extLst>
                <a:ext uri="{FF2B5EF4-FFF2-40B4-BE49-F238E27FC236}">
                  <a16:creationId xmlns:a16="http://schemas.microsoft.com/office/drawing/2014/main" id="{3F760A78-808A-47EC-B61E-FA893D927D93}"/>
                </a:ext>
              </a:extLst>
            </p:cNvPr>
            <p:cNvSpPr/>
            <p:nvPr/>
          </p:nvSpPr>
          <p:spPr bwMode="auto">
            <a:xfrm>
              <a:off x="400477"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1" name="Rectangle : coins arrondis 340">
              <a:extLst>
                <a:ext uri="{FF2B5EF4-FFF2-40B4-BE49-F238E27FC236}">
                  <a16:creationId xmlns:a16="http://schemas.microsoft.com/office/drawing/2014/main" id="{5E79655B-800D-43F0-B3DD-4B2AC91C4469}"/>
                </a:ext>
              </a:extLst>
            </p:cNvPr>
            <p:cNvSpPr/>
            <p:nvPr/>
          </p:nvSpPr>
          <p:spPr bwMode="auto">
            <a:xfrm>
              <a:off x="73554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2" name="Rectangle : coins arrondis 341">
              <a:extLst>
                <a:ext uri="{FF2B5EF4-FFF2-40B4-BE49-F238E27FC236}">
                  <a16:creationId xmlns:a16="http://schemas.microsoft.com/office/drawing/2014/main" id="{E9BF3D23-6892-45E5-8D3B-C336832D9731}"/>
                </a:ext>
              </a:extLst>
            </p:cNvPr>
            <p:cNvSpPr/>
            <p:nvPr/>
          </p:nvSpPr>
          <p:spPr bwMode="auto">
            <a:xfrm>
              <a:off x="1057376"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3" name="Rectangle : coins arrondis 342">
              <a:extLst>
                <a:ext uri="{FF2B5EF4-FFF2-40B4-BE49-F238E27FC236}">
                  <a16:creationId xmlns:a16="http://schemas.microsoft.com/office/drawing/2014/main" id="{AB21E8F1-7EB5-425D-8559-D30934747E84}"/>
                </a:ext>
              </a:extLst>
            </p:cNvPr>
            <p:cNvSpPr/>
            <p:nvPr/>
          </p:nvSpPr>
          <p:spPr bwMode="auto">
            <a:xfrm>
              <a:off x="1387865"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4" name="Rectangle : coins arrondis 343">
              <a:extLst>
                <a:ext uri="{FF2B5EF4-FFF2-40B4-BE49-F238E27FC236}">
                  <a16:creationId xmlns:a16="http://schemas.microsoft.com/office/drawing/2014/main" id="{4F265C7B-FA06-48A5-BE21-9199D50CCDA2}"/>
                </a:ext>
              </a:extLst>
            </p:cNvPr>
            <p:cNvSpPr/>
            <p:nvPr/>
          </p:nvSpPr>
          <p:spPr bwMode="auto">
            <a:xfrm>
              <a:off x="1777490"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5" name="Rectangle : coins arrondis 344">
              <a:extLst>
                <a:ext uri="{FF2B5EF4-FFF2-40B4-BE49-F238E27FC236}">
                  <a16:creationId xmlns:a16="http://schemas.microsoft.com/office/drawing/2014/main" id="{AFB7CBDD-55ED-4424-8DDA-5CED3B335997}"/>
                </a:ext>
              </a:extLst>
            </p:cNvPr>
            <p:cNvSpPr/>
            <p:nvPr/>
          </p:nvSpPr>
          <p:spPr bwMode="auto">
            <a:xfrm>
              <a:off x="211256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6" name="Rectangle : coins arrondis 345">
              <a:extLst>
                <a:ext uri="{FF2B5EF4-FFF2-40B4-BE49-F238E27FC236}">
                  <a16:creationId xmlns:a16="http://schemas.microsoft.com/office/drawing/2014/main" id="{213676CD-97C6-4FFA-A009-8E32471CD306}"/>
                </a:ext>
              </a:extLst>
            </p:cNvPr>
            <p:cNvSpPr/>
            <p:nvPr/>
          </p:nvSpPr>
          <p:spPr bwMode="auto">
            <a:xfrm>
              <a:off x="2434389"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7" name="Rectangle : coins arrondis 346">
              <a:extLst>
                <a:ext uri="{FF2B5EF4-FFF2-40B4-BE49-F238E27FC236}">
                  <a16:creationId xmlns:a16="http://schemas.microsoft.com/office/drawing/2014/main" id="{D582EE05-B354-4D07-BD07-AF0B65DCA588}"/>
                </a:ext>
              </a:extLst>
            </p:cNvPr>
            <p:cNvSpPr/>
            <p:nvPr/>
          </p:nvSpPr>
          <p:spPr bwMode="auto">
            <a:xfrm>
              <a:off x="2764878"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8" name="Rectangle : coins arrondis 347">
              <a:extLst>
                <a:ext uri="{FF2B5EF4-FFF2-40B4-BE49-F238E27FC236}">
                  <a16:creationId xmlns:a16="http://schemas.microsoft.com/office/drawing/2014/main" id="{39A00A1F-0639-4B95-BA61-05282AFB786E}"/>
                </a:ext>
              </a:extLst>
            </p:cNvPr>
            <p:cNvSpPr/>
            <p:nvPr/>
          </p:nvSpPr>
          <p:spPr bwMode="auto">
            <a:xfrm>
              <a:off x="3154503"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49" name="Rectangle : coins arrondis 348">
              <a:extLst>
                <a:ext uri="{FF2B5EF4-FFF2-40B4-BE49-F238E27FC236}">
                  <a16:creationId xmlns:a16="http://schemas.microsoft.com/office/drawing/2014/main" id="{A466CF34-E461-4AD0-A895-95BEF572026C}"/>
                </a:ext>
              </a:extLst>
            </p:cNvPr>
            <p:cNvSpPr/>
            <p:nvPr/>
          </p:nvSpPr>
          <p:spPr bwMode="auto">
            <a:xfrm>
              <a:off x="3489574"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0" name="Rectangle : coins arrondis 349">
              <a:extLst>
                <a:ext uri="{FF2B5EF4-FFF2-40B4-BE49-F238E27FC236}">
                  <a16:creationId xmlns:a16="http://schemas.microsoft.com/office/drawing/2014/main" id="{D9E490C5-603F-42FB-AFE5-63155FA92242}"/>
                </a:ext>
              </a:extLst>
            </p:cNvPr>
            <p:cNvSpPr/>
            <p:nvPr/>
          </p:nvSpPr>
          <p:spPr bwMode="auto">
            <a:xfrm>
              <a:off x="3811402"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1" name="Rectangle : coins arrondis 350">
              <a:extLst>
                <a:ext uri="{FF2B5EF4-FFF2-40B4-BE49-F238E27FC236}">
                  <a16:creationId xmlns:a16="http://schemas.microsoft.com/office/drawing/2014/main" id="{F6DCE906-EB4E-4146-AA5D-925BB81BAF93}"/>
                </a:ext>
              </a:extLst>
            </p:cNvPr>
            <p:cNvSpPr/>
            <p:nvPr/>
          </p:nvSpPr>
          <p:spPr bwMode="auto">
            <a:xfrm>
              <a:off x="4141891" y="3409157"/>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2" name="Rectangle : coins arrondis 351">
              <a:extLst>
                <a:ext uri="{FF2B5EF4-FFF2-40B4-BE49-F238E27FC236}">
                  <a16:creationId xmlns:a16="http://schemas.microsoft.com/office/drawing/2014/main" id="{E2D119B3-D17F-4F14-B518-F56B04D6F030}"/>
                </a:ext>
              </a:extLst>
            </p:cNvPr>
            <p:cNvSpPr/>
            <p:nvPr/>
          </p:nvSpPr>
          <p:spPr bwMode="auto">
            <a:xfrm>
              <a:off x="400477"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3" name="Rectangle : coins arrondis 352">
              <a:extLst>
                <a:ext uri="{FF2B5EF4-FFF2-40B4-BE49-F238E27FC236}">
                  <a16:creationId xmlns:a16="http://schemas.microsoft.com/office/drawing/2014/main" id="{35D53738-A37F-47C6-923C-4C663247791A}"/>
                </a:ext>
              </a:extLst>
            </p:cNvPr>
            <p:cNvSpPr/>
            <p:nvPr/>
          </p:nvSpPr>
          <p:spPr bwMode="auto">
            <a:xfrm>
              <a:off x="73554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4" name="Rectangle : coins arrondis 353">
              <a:extLst>
                <a:ext uri="{FF2B5EF4-FFF2-40B4-BE49-F238E27FC236}">
                  <a16:creationId xmlns:a16="http://schemas.microsoft.com/office/drawing/2014/main" id="{40712D97-D9EB-4596-91D1-9FC6202DBE5C}"/>
                </a:ext>
              </a:extLst>
            </p:cNvPr>
            <p:cNvSpPr/>
            <p:nvPr/>
          </p:nvSpPr>
          <p:spPr bwMode="auto">
            <a:xfrm>
              <a:off x="1057376"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5" name="Rectangle : coins arrondis 354">
              <a:extLst>
                <a:ext uri="{FF2B5EF4-FFF2-40B4-BE49-F238E27FC236}">
                  <a16:creationId xmlns:a16="http://schemas.microsoft.com/office/drawing/2014/main" id="{C06D1F35-6AA6-4B68-AF93-C8E452373FE2}"/>
                </a:ext>
              </a:extLst>
            </p:cNvPr>
            <p:cNvSpPr/>
            <p:nvPr/>
          </p:nvSpPr>
          <p:spPr bwMode="auto">
            <a:xfrm>
              <a:off x="1387865"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6" name="Rectangle : coins arrondis 355">
              <a:extLst>
                <a:ext uri="{FF2B5EF4-FFF2-40B4-BE49-F238E27FC236}">
                  <a16:creationId xmlns:a16="http://schemas.microsoft.com/office/drawing/2014/main" id="{F4E43580-8688-4E7F-A386-BEBA0F14B614}"/>
                </a:ext>
              </a:extLst>
            </p:cNvPr>
            <p:cNvSpPr/>
            <p:nvPr/>
          </p:nvSpPr>
          <p:spPr bwMode="auto">
            <a:xfrm>
              <a:off x="1777490"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7" name="Rectangle : coins arrondis 356">
              <a:extLst>
                <a:ext uri="{FF2B5EF4-FFF2-40B4-BE49-F238E27FC236}">
                  <a16:creationId xmlns:a16="http://schemas.microsoft.com/office/drawing/2014/main" id="{039E6506-E793-4617-89E4-1E14223BEDC7}"/>
                </a:ext>
              </a:extLst>
            </p:cNvPr>
            <p:cNvSpPr/>
            <p:nvPr/>
          </p:nvSpPr>
          <p:spPr bwMode="auto">
            <a:xfrm>
              <a:off x="211256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8" name="Rectangle : coins arrondis 357">
              <a:extLst>
                <a:ext uri="{FF2B5EF4-FFF2-40B4-BE49-F238E27FC236}">
                  <a16:creationId xmlns:a16="http://schemas.microsoft.com/office/drawing/2014/main" id="{422E011D-DC4B-4EEC-9FDD-6E075456CE92}"/>
                </a:ext>
              </a:extLst>
            </p:cNvPr>
            <p:cNvSpPr/>
            <p:nvPr/>
          </p:nvSpPr>
          <p:spPr bwMode="auto">
            <a:xfrm>
              <a:off x="2434389"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59" name="Rectangle : coins arrondis 358">
              <a:extLst>
                <a:ext uri="{FF2B5EF4-FFF2-40B4-BE49-F238E27FC236}">
                  <a16:creationId xmlns:a16="http://schemas.microsoft.com/office/drawing/2014/main" id="{B6514994-44C6-44A7-9491-A142EE5C4446}"/>
                </a:ext>
              </a:extLst>
            </p:cNvPr>
            <p:cNvSpPr/>
            <p:nvPr/>
          </p:nvSpPr>
          <p:spPr bwMode="auto">
            <a:xfrm>
              <a:off x="2764878"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0" name="Rectangle : coins arrondis 359">
              <a:extLst>
                <a:ext uri="{FF2B5EF4-FFF2-40B4-BE49-F238E27FC236}">
                  <a16:creationId xmlns:a16="http://schemas.microsoft.com/office/drawing/2014/main" id="{94CA31C4-30C6-43FD-89C8-7DAA9E87CC18}"/>
                </a:ext>
              </a:extLst>
            </p:cNvPr>
            <p:cNvSpPr/>
            <p:nvPr/>
          </p:nvSpPr>
          <p:spPr bwMode="auto">
            <a:xfrm>
              <a:off x="3154503"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1" name="Rectangle : coins arrondis 360">
              <a:extLst>
                <a:ext uri="{FF2B5EF4-FFF2-40B4-BE49-F238E27FC236}">
                  <a16:creationId xmlns:a16="http://schemas.microsoft.com/office/drawing/2014/main" id="{1D348B0E-0257-4B43-8B1E-502BA0652B4E}"/>
                </a:ext>
              </a:extLst>
            </p:cNvPr>
            <p:cNvSpPr/>
            <p:nvPr/>
          </p:nvSpPr>
          <p:spPr bwMode="auto">
            <a:xfrm>
              <a:off x="3489574"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2" name="Rectangle : coins arrondis 361">
              <a:extLst>
                <a:ext uri="{FF2B5EF4-FFF2-40B4-BE49-F238E27FC236}">
                  <a16:creationId xmlns:a16="http://schemas.microsoft.com/office/drawing/2014/main" id="{B983EB59-296D-49CA-B910-225A3B1DA96F}"/>
                </a:ext>
              </a:extLst>
            </p:cNvPr>
            <p:cNvSpPr/>
            <p:nvPr/>
          </p:nvSpPr>
          <p:spPr bwMode="auto">
            <a:xfrm>
              <a:off x="3811402"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3" name="Rectangle : coins arrondis 362">
              <a:extLst>
                <a:ext uri="{FF2B5EF4-FFF2-40B4-BE49-F238E27FC236}">
                  <a16:creationId xmlns:a16="http://schemas.microsoft.com/office/drawing/2014/main" id="{36F816A3-0DFB-4E14-9424-5165E336BF79}"/>
                </a:ext>
              </a:extLst>
            </p:cNvPr>
            <p:cNvSpPr/>
            <p:nvPr/>
          </p:nvSpPr>
          <p:spPr bwMode="auto">
            <a:xfrm>
              <a:off x="4141891" y="3767958"/>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4" name="Rectangle : coins arrondis 363">
              <a:extLst>
                <a:ext uri="{FF2B5EF4-FFF2-40B4-BE49-F238E27FC236}">
                  <a16:creationId xmlns:a16="http://schemas.microsoft.com/office/drawing/2014/main" id="{CA07A9D5-5EC0-428D-B8F9-851C6E344D14}"/>
                </a:ext>
              </a:extLst>
            </p:cNvPr>
            <p:cNvSpPr/>
            <p:nvPr/>
          </p:nvSpPr>
          <p:spPr bwMode="auto">
            <a:xfrm>
              <a:off x="400477"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5" name="Rectangle : coins arrondis 364">
              <a:extLst>
                <a:ext uri="{FF2B5EF4-FFF2-40B4-BE49-F238E27FC236}">
                  <a16:creationId xmlns:a16="http://schemas.microsoft.com/office/drawing/2014/main" id="{0915ED46-F546-43A4-9AE2-8771F9861EBA}"/>
                </a:ext>
              </a:extLst>
            </p:cNvPr>
            <p:cNvSpPr/>
            <p:nvPr/>
          </p:nvSpPr>
          <p:spPr bwMode="auto">
            <a:xfrm>
              <a:off x="73554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6" name="Rectangle : coins arrondis 365">
              <a:extLst>
                <a:ext uri="{FF2B5EF4-FFF2-40B4-BE49-F238E27FC236}">
                  <a16:creationId xmlns:a16="http://schemas.microsoft.com/office/drawing/2014/main" id="{4C5D1C1D-6FA1-4B04-AE6B-50E856A931F4}"/>
                </a:ext>
              </a:extLst>
            </p:cNvPr>
            <p:cNvSpPr/>
            <p:nvPr/>
          </p:nvSpPr>
          <p:spPr bwMode="auto">
            <a:xfrm>
              <a:off x="1057376"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7" name="Rectangle : coins arrondis 366">
              <a:extLst>
                <a:ext uri="{FF2B5EF4-FFF2-40B4-BE49-F238E27FC236}">
                  <a16:creationId xmlns:a16="http://schemas.microsoft.com/office/drawing/2014/main" id="{87A7427A-6B1E-45D9-9307-C59DF2B895EC}"/>
                </a:ext>
              </a:extLst>
            </p:cNvPr>
            <p:cNvSpPr/>
            <p:nvPr/>
          </p:nvSpPr>
          <p:spPr bwMode="auto">
            <a:xfrm>
              <a:off x="1387865"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8" name="Rectangle : coins arrondis 367">
              <a:extLst>
                <a:ext uri="{FF2B5EF4-FFF2-40B4-BE49-F238E27FC236}">
                  <a16:creationId xmlns:a16="http://schemas.microsoft.com/office/drawing/2014/main" id="{F27FABC3-B8D4-4BC4-A9CD-4F3D2EE5F623}"/>
                </a:ext>
              </a:extLst>
            </p:cNvPr>
            <p:cNvSpPr/>
            <p:nvPr/>
          </p:nvSpPr>
          <p:spPr bwMode="auto">
            <a:xfrm>
              <a:off x="1777490"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69" name="Rectangle : coins arrondis 368">
              <a:extLst>
                <a:ext uri="{FF2B5EF4-FFF2-40B4-BE49-F238E27FC236}">
                  <a16:creationId xmlns:a16="http://schemas.microsoft.com/office/drawing/2014/main" id="{764B8BFB-C389-4607-850E-0A86EF6CB3D1}"/>
                </a:ext>
              </a:extLst>
            </p:cNvPr>
            <p:cNvSpPr/>
            <p:nvPr/>
          </p:nvSpPr>
          <p:spPr bwMode="auto">
            <a:xfrm>
              <a:off x="211256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0" name="Rectangle : coins arrondis 369">
              <a:extLst>
                <a:ext uri="{FF2B5EF4-FFF2-40B4-BE49-F238E27FC236}">
                  <a16:creationId xmlns:a16="http://schemas.microsoft.com/office/drawing/2014/main" id="{44612483-5B1A-48EA-BD96-7DF9C2A950B6}"/>
                </a:ext>
              </a:extLst>
            </p:cNvPr>
            <p:cNvSpPr/>
            <p:nvPr/>
          </p:nvSpPr>
          <p:spPr bwMode="auto">
            <a:xfrm>
              <a:off x="2434389"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3</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1" name="Rectangle : coins arrondis 370">
              <a:extLst>
                <a:ext uri="{FF2B5EF4-FFF2-40B4-BE49-F238E27FC236}">
                  <a16:creationId xmlns:a16="http://schemas.microsoft.com/office/drawing/2014/main" id="{023D76F1-7EDB-4B2A-8903-DBFF7B3E4FE9}"/>
                </a:ext>
              </a:extLst>
            </p:cNvPr>
            <p:cNvSpPr/>
            <p:nvPr/>
          </p:nvSpPr>
          <p:spPr bwMode="auto">
            <a:xfrm>
              <a:off x="2764878"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2" name="Rectangle : coins arrondis 371">
              <a:extLst>
                <a:ext uri="{FF2B5EF4-FFF2-40B4-BE49-F238E27FC236}">
                  <a16:creationId xmlns:a16="http://schemas.microsoft.com/office/drawing/2014/main" id="{7E25AADB-D488-4136-8268-B82FA7D26805}"/>
                </a:ext>
              </a:extLst>
            </p:cNvPr>
            <p:cNvSpPr/>
            <p:nvPr/>
          </p:nvSpPr>
          <p:spPr bwMode="auto">
            <a:xfrm>
              <a:off x="315450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1</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3" name="Rectangle : coins arrondis 372">
              <a:extLst>
                <a:ext uri="{FF2B5EF4-FFF2-40B4-BE49-F238E27FC236}">
                  <a16:creationId xmlns:a16="http://schemas.microsoft.com/office/drawing/2014/main" id="{D9AC2EDA-43CE-4713-BFE4-A4DD0FCE76FB}"/>
                </a:ext>
              </a:extLst>
            </p:cNvPr>
            <p:cNvSpPr/>
            <p:nvPr/>
          </p:nvSpPr>
          <p:spPr bwMode="auto">
            <a:xfrm>
              <a:off x="3477473"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Level 2</a:t>
              </a:r>
              <a:endParaRPr kumimoji="0" lang="en-GB" sz="600" i="0" u="none" strike="noStrike" cap="none" normalizeH="0" baseline="0">
                <a:ln>
                  <a:noFill/>
                </a:ln>
                <a:solidFill>
                  <a:schemeClr val="bg1">
                    <a:lumMod val="50000"/>
                  </a:schemeClr>
                </a:solidFill>
                <a:effectLst/>
                <a:latin typeface="Trebuchet MS" pitchFamily="34" charset="0"/>
              </a:endParaRPr>
            </a:p>
          </p:txBody>
        </p:sp>
        <p:sp>
          <p:nvSpPr>
            <p:cNvPr id="374" name="Rectangle : coins arrondis 373">
              <a:extLst>
                <a:ext uri="{FF2B5EF4-FFF2-40B4-BE49-F238E27FC236}">
                  <a16:creationId xmlns:a16="http://schemas.microsoft.com/office/drawing/2014/main" id="{7489F35C-B8DE-4CCB-8899-CEF1974DCEBC}"/>
                </a:ext>
              </a:extLst>
            </p:cNvPr>
            <p:cNvSpPr/>
            <p:nvPr/>
          </p:nvSpPr>
          <p:spPr bwMode="auto">
            <a:xfrm>
              <a:off x="3800442" y="4123655"/>
              <a:ext cx="242517"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600" i="0" u="none" strike="noStrike" cap="none" normalizeH="0" baseline="0">
                  <a:ln>
                    <a:noFill/>
                  </a:ln>
                  <a:solidFill>
                    <a:schemeClr val="bg1">
                      <a:lumMod val="50000"/>
                    </a:schemeClr>
                  </a:solidFill>
                  <a:effectLst/>
                  <a:latin typeface="Trebuchet MS" pitchFamily="34" charset="0"/>
                </a:rPr>
                <a:t>...</a:t>
              </a:r>
            </a:p>
          </p:txBody>
        </p:sp>
        <p:sp>
          <p:nvSpPr>
            <p:cNvPr id="375" name="Rectangle : coins arrondis 374">
              <a:extLst>
                <a:ext uri="{FF2B5EF4-FFF2-40B4-BE49-F238E27FC236}">
                  <a16:creationId xmlns:a16="http://schemas.microsoft.com/office/drawing/2014/main" id="{C076E9BB-5A79-41EE-97ED-7C7C63D4A5AE}"/>
                </a:ext>
              </a:extLst>
            </p:cNvPr>
            <p:cNvSpPr/>
            <p:nvPr/>
          </p:nvSpPr>
          <p:spPr bwMode="auto">
            <a:xfrm>
              <a:off x="4141891" y="4123655"/>
              <a:ext cx="293446" cy="68097"/>
            </a:xfrm>
            <a:prstGeom prst="roundRect">
              <a:avLst>
                <a:gd name="adj" fmla="val 50000"/>
              </a:avLst>
            </a:prstGeom>
            <a:solidFill>
              <a:srgbClr val="ADD9F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a:solidFill>
                    <a:schemeClr val="bg1">
                      <a:lumMod val="50000"/>
                    </a:schemeClr>
                  </a:solidFill>
                  <a:latin typeface="Trebuchet MS" pitchFamily="34" charset="0"/>
                </a:rPr>
                <a:t>...</a:t>
              </a:r>
              <a:endParaRPr kumimoji="0" lang="en-GB" sz="600" i="0" u="none" strike="noStrike" cap="none" normalizeH="0" baseline="0">
                <a:ln>
                  <a:noFill/>
                </a:ln>
                <a:solidFill>
                  <a:schemeClr val="bg1">
                    <a:lumMod val="50000"/>
                  </a:schemeClr>
                </a:solidFill>
                <a:effectLst/>
                <a:latin typeface="Trebuchet MS" pitchFamily="34" charset="0"/>
              </a:endParaRPr>
            </a:p>
          </p:txBody>
        </p:sp>
      </p:grpSp>
      <p:sp>
        <p:nvSpPr>
          <p:cNvPr id="52" name="Ellipse 51">
            <a:extLst>
              <a:ext uri="{FF2B5EF4-FFF2-40B4-BE49-F238E27FC236}">
                <a16:creationId xmlns:a16="http://schemas.microsoft.com/office/drawing/2014/main" id="{7BF02BA7-E407-4654-BB4D-2FEB82639948}"/>
              </a:ext>
            </a:extLst>
          </p:cNvPr>
          <p:cNvSpPr/>
          <p:nvPr/>
        </p:nvSpPr>
        <p:spPr>
          <a:xfrm>
            <a:off x="281753" y="5127587"/>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3" name="Rectangle 52">
            <a:extLst>
              <a:ext uri="{FF2B5EF4-FFF2-40B4-BE49-F238E27FC236}">
                <a16:creationId xmlns:a16="http://schemas.microsoft.com/office/drawing/2014/main" id="{A27222E1-43DA-411A-B232-D7689A1D7585}"/>
              </a:ext>
            </a:extLst>
          </p:cNvPr>
          <p:cNvSpPr/>
          <p:nvPr/>
        </p:nvSpPr>
        <p:spPr>
          <a:xfrm>
            <a:off x="2572510" y="5491843"/>
            <a:ext cx="1006257" cy="231455"/>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4" name="ZoneTexte 53">
            <a:extLst>
              <a:ext uri="{FF2B5EF4-FFF2-40B4-BE49-F238E27FC236}">
                <a16:creationId xmlns:a16="http://schemas.microsoft.com/office/drawing/2014/main" id="{B101C335-45C6-48E9-A903-54831603929E}"/>
              </a:ext>
            </a:extLst>
          </p:cNvPr>
          <p:cNvSpPr txBox="1"/>
          <p:nvPr/>
        </p:nvSpPr>
        <p:spPr>
          <a:xfrm>
            <a:off x="2521225" y="5488246"/>
            <a:ext cx="1191821" cy="246221"/>
          </a:xfrm>
          <a:prstGeom prst="rect">
            <a:avLst/>
          </a:prstGeom>
          <a:noFill/>
        </p:spPr>
        <p:txBody>
          <a:bodyPr wrap="square" rtlCol="0">
            <a:spAutoFit/>
          </a:bodyPr>
          <a:lstStyle/>
          <a:p>
            <a:pPr fontAlgn="auto">
              <a:spcBef>
                <a:spcPts val="0"/>
              </a:spcBef>
              <a:spcAft>
                <a:spcPts val="0"/>
              </a:spcAft>
            </a:pPr>
            <a:r>
              <a:rPr lang="en-GB" sz="1000" b="1">
                <a:latin typeface="Century Gothic" panose="020F0302020204030204"/>
                <a:cs typeface="+mn-cs"/>
              </a:rPr>
              <a:t>Client’ Systems</a:t>
            </a:r>
          </a:p>
        </p:txBody>
      </p:sp>
      <p:sp>
        <p:nvSpPr>
          <p:cNvPr id="55" name="Rectangle 54">
            <a:extLst>
              <a:ext uri="{FF2B5EF4-FFF2-40B4-BE49-F238E27FC236}">
                <a16:creationId xmlns:a16="http://schemas.microsoft.com/office/drawing/2014/main" id="{B065E010-93D9-41EE-9EE9-12C1EBCAE243}"/>
              </a:ext>
            </a:extLst>
          </p:cNvPr>
          <p:cNvSpPr/>
          <p:nvPr/>
        </p:nvSpPr>
        <p:spPr>
          <a:xfrm>
            <a:off x="2833938" y="5729134"/>
            <a:ext cx="748524" cy="636638"/>
          </a:xfrm>
          <a:prstGeom prst="rect">
            <a:avLst/>
          </a:prstGeom>
          <a:solidFill>
            <a:schemeClr val="bg1">
              <a:lumMod val="7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6" name="Rectangle 55">
            <a:extLst>
              <a:ext uri="{FF2B5EF4-FFF2-40B4-BE49-F238E27FC236}">
                <a16:creationId xmlns:a16="http://schemas.microsoft.com/office/drawing/2014/main" id="{7D513FB1-0EF4-43E3-9561-913A5E889C11}"/>
              </a:ext>
            </a:extLst>
          </p:cNvPr>
          <p:cNvSpPr/>
          <p:nvPr/>
        </p:nvSpPr>
        <p:spPr>
          <a:xfrm>
            <a:off x="386485" y="5458189"/>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7" name="ZoneTexte 56">
            <a:extLst>
              <a:ext uri="{FF2B5EF4-FFF2-40B4-BE49-F238E27FC236}">
                <a16:creationId xmlns:a16="http://schemas.microsoft.com/office/drawing/2014/main" id="{A4656634-0383-4289-82BA-3A61315126D4}"/>
              </a:ext>
            </a:extLst>
          </p:cNvPr>
          <p:cNvSpPr txBox="1"/>
          <p:nvPr/>
        </p:nvSpPr>
        <p:spPr>
          <a:xfrm>
            <a:off x="193053" y="5422527"/>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sp>
        <p:nvSpPr>
          <p:cNvPr id="59" name="ZoneTexte 58">
            <a:extLst>
              <a:ext uri="{FF2B5EF4-FFF2-40B4-BE49-F238E27FC236}">
                <a16:creationId xmlns:a16="http://schemas.microsoft.com/office/drawing/2014/main" id="{B5B3C23E-EF49-40EE-932B-F95BF5FD32AB}"/>
              </a:ext>
            </a:extLst>
          </p:cNvPr>
          <p:cNvSpPr txBox="1"/>
          <p:nvPr/>
        </p:nvSpPr>
        <p:spPr>
          <a:xfrm>
            <a:off x="2808342" y="5695892"/>
            <a:ext cx="978160" cy="707887"/>
          </a:xfrm>
          <a:prstGeom prst="rect">
            <a:avLst/>
          </a:prstGeom>
          <a:noFill/>
        </p:spPr>
        <p:txBody>
          <a:bodyPr wrap="square" rtlCol="0">
            <a:spAutoFit/>
          </a:bodyPr>
          <a:lstStyle/>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CRM</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ERP</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Web Forms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SRM </a:t>
            </a:r>
          </a:p>
          <a:p>
            <a:pPr marL="87313" indent="-87313" fontAlgn="auto">
              <a:lnSpc>
                <a:spcPts val="800"/>
              </a:lnSpc>
              <a:spcBef>
                <a:spcPts val="0"/>
              </a:spcBef>
              <a:spcAft>
                <a:spcPts val="0"/>
              </a:spcAft>
              <a:buFont typeface="Wingdings" panose="05000000000000000000" pitchFamily="2" charset="2"/>
              <a:buChar char="§"/>
            </a:pPr>
            <a:r>
              <a:rPr lang="en-GB" sz="800">
                <a:latin typeface="Century Gothic" panose="020F0302020204030204"/>
                <a:cs typeface="+mn-cs"/>
              </a:rPr>
              <a:t>MDM</a:t>
            </a:r>
          </a:p>
          <a:p>
            <a:pPr marL="87313" indent="-87313" fontAlgn="auto">
              <a:lnSpc>
                <a:spcPts val="800"/>
              </a:lnSpc>
              <a:spcBef>
                <a:spcPts val="0"/>
              </a:spcBef>
              <a:spcAft>
                <a:spcPts val="0"/>
              </a:spcAft>
              <a:buFont typeface="Wingdings" panose="05000000000000000000" pitchFamily="2" charset="2"/>
              <a:buChar char="§"/>
            </a:pPr>
            <a:r>
              <a:rPr lang="en-GB" sz="800" b="1">
                <a:latin typeface="Century Gothic" panose="020F0302020204030204"/>
                <a:cs typeface="+mn-cs"/>
              </a:rPr>
              <a:t>…</a:t>
            </a:r>
            <a:endParaRPr lang="en-GB" sz="900">
              <a:latin typeface="Century Gothic" panose="020F0302020204030204"/>
              <a:cs typeface="+mn-cs"/>
            </a:endParaRPr>
          </a:p>
        </p:txBody>
      </p:sp>
      <p:cxnSp>
        <p:nvCxnSpPr>
          <p:cNvPr id="60" name="Connecteur droit 59">
            <a:extLst>
              <a:ext uri="{FF2B5EF4-FFF2-40B4-BE49-F238E27FC236}">
                <a16:creationId xmlns:a16="http://schemas.microsoft.com/office/drawing/2014/main" id="{514902FA-4671-4302-97E1-4E5FD61BFF14}"/>
              </a:ext>
            </a:extLst>
          </p:cNvPr>
          <p:cNvCxnSpPr>
            <a:cxnSpLocks/>
            <a:stCxn id="56" idx="3"/>
            <a:endCxn id="53" idx="1"/>
          </p:cNvCxnSpPr>
          <p:nvPr/>
        </p:nvCxnSpPr>
        <p:spPr>
          <a:xfrm flipV="1">
            <a:off x="1014374" y="5607571"/>
            <a:ext cx="1558136" cy="0"/>
          </a:xfrm>
          <a:prstGeom prst="line">
            <a:avLst/>
          </a:prstGeom>
          <a:noFill/>
          <a:ln w="19050" cap="flat" cmpd="sng" algn="ctr">
            <a:solidFill>
              <a:srgbClr val="0E7696"/>
            </a:solidFill>
            <a:prstDash val="sysDash"/>
            <a:miter lim="800000"/>
          </a:ln>
          <a:effectLst/>
        </p:spPr>
      </p:cxnSp>
      <p:sp>
        <p:nvSpPr>
          <p:cNvPr id="61" name="Rectangle 60">
            <a:extLst>
              <a:ext uri="{FF2B5EF4-FFF2-40B4-BE49-F238E27FC236}">
                <a16:creationId xmlns:a16="http://schemas.microsoft.com/office/drawing/2014/main" id="{625C47C9-9FA0-46C9-AA93-27BDB6027695}"/>
              </a:ext>
            </a:extLst>
          </p:cNvPr>
          <p:cNvSpPr/>
          <p:nvPr/>
        </p:nvSpPr>
        <p:spPr>
          <a:xfrm>
            <a:off x="3586543" y="5100400"/>
            <a:ext cx="1257886" cy="1342743"/>
          </a:xfrm>
          <a:prstGeom prst="rect">
            <a:avLst/>
          </a:prstGeom>
          <a:solidFill>
            <a:srgbClr val="FFFFFF"/>
          </a:solidFill>
          <a:ln w="12700" cap="flat" cmpd="sng" algn="ctr">
            <a:solidFill>
              <a:srgbClr val="0E7696"/>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62" name="Image 61">
            <a:extLst>
              <a:ext uri="{FF2B5EF4-FFF2-40B4-BE49-F238E27FC236}">
                <a16:creationId xmlns:a16="http://schemas.microsoft.com/office/drawing/2014/main" id="{9DE7117C-4D2E-48CB-8509-8F07CBB1B48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304526" y="5145822"/>
            <a:ext cx="469949" cy="250412"/>
          </a:xfrm>
          <a:prstGeom prst="rect">
            <a:avLst/>
          </a:prstGeom>
        </p:spPr>
      </p:pic>
      <p:pic>
        <p:nvPicPr>
          <p:cNvPr id="63" name="Image 62">
            <a:extLst>
              <a:ext uri="{FF2B5EF4-FFF2-40B4-BE49-F238E27FC236}">
                <a16:creationId xmlns:a16="http://schemas.microsoft.com/office/drawing/2014/main" id="{6F676DD5-E07A-4B0B-A2B6-DAD0570FE4C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607581" y="5887819"/>
            <a:ext cx="409033" cy="306838"/>
          </a:xfrm>
          <a:prstGeom prst="rect">
            <a:avLst/>
          </a:prstGeom>
        </p:spPr>
      </p:pic>
      <p:pic>
        <p:nvPicPr>
          <p:cNvPr id="64" name="Image 63">
            <a:extLst>
              <a:ext uri="{FF2B5EF4-FFF2-40B4-BE49-F238E27FC236}">
                <a16:creationId xmlns:a16="http://schemas.microsoft.com/office/drawing/2014/main" id="{BE9FDB07-5641-4566-B0BB-1D51A303F272}"/>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326" t="14491" r="-1326" b="17893"/>
          <a:stretch/>
        </p:blipFill>
        <p:spPr>
          <a:xfrm>
            <a:off x="3600846" y="5116765"/>
            <a:ext cx="776629" cy="284180"/>
          </a:xfrm>
          <a:prstGeom prst="rect">
            <a:avLst/>
          </a:prstGeom>
        </p:spPr>
      </p:pic>
      <p:pic>
        <p:nvPicPr>
          <p:cNvPr id="65" name="Image 64">
            <a:extLst>
              <a:ext uri="{FF2B5EF4-FFF2-40B4-BE49-F238E27FC236}">
                <a16:creationId xmlns:a16="http://schemas.microsoft.com/office/drawing/2014/main" id="{41BCC250-5DF3-44DF-929E-AB398C955EA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343441" y="5471581"/>
            <a:ext cx="309501" cy="216695"/>
          </a:xfrm>
          <a:prstGeom prst="rect">
            <a:avLst/>
          </a:prstGeom>
        </p:spPr>
      </p:pic>
      <p:pic>
        <p:nvPicPr>
          <p:cNvPr id="66" name="Image 65">
            <a:extLst>
              <a:ext uri="{FF2B5EF4-FFF2-40B4-BE49-F238E27FC236}">
                <a16:creationId xmlns:a16="http://schemas.microsoft.com/office/drawing/2014/main" id="{CE1A7B19-1DD9-4323-8410-79BF4F5034D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t="28776" b="25211"/>
          <a:stretch/>
        </p:blipFill>
        <p:spPr>
          <a:xfrm>
            <a:off x="3999463" y="5882772"/>
            <a:ext cx="724426" cy="333400"/>
          </a:xfrm>
          <a:prstGeom prst="rect">
            <a:avLst/>
          </a:prstGeom>
        </p:spPr>
      </p:pic>
      <p:pic>
        <p:nvPicPr>
          <p:cNvPr id="67" name="Image 66">
            <a:extLst>
              <a:ext uri="{FF2B5EF4-FFF2-40B4-BE49-F238E27FC236}">
                <a16:creationId xmlns:a16="http://schemas.microsoft.com/office/drawing/2014/main" id="{294EE738-B5C9-4203-B755-8732610C0137}"/>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28334" y="5383196"/>
            <a:ext cx="638561" cy="354828"/>
          </a:xfrm>
          <a:prstGeom prst="rect">
            <a:avLst/>
          </a:prstGeom>
        </p:spPr>
      </p:pic>
      <p:pic>
        <p:nvPicPr>
          <p:cNvPr id="68" name="Image 67">
            <a:extLst>
              <a:ext uri="{FF2B5EF4-FFF2-40B4-BE49-F238E27FC236}">
                <a16:creationId xmlns:a16="http://schemas.microsoft.com/office/drawing/2014/main" id="{02761B79-B870-41CF-B2B7-76E2A654F3A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64240" y="5732917"/>
            <a:ext cx="480124" cy="139284"/>
          </a:xfrm>
          <a:prstGeom prst="rect">
            <a:avLst/>
          </a:prstGeom>
        </p:spPr>
      </p:pic>
      <p:pic>
        <p:nvPicPr>
          <p:cNvPr id="69" name="Picture 2" descr="RÃ©sultat de recherche d'images pour &quot;oracle engagement cloud logo&quot;">
            <a:extLst>
              <a:ext uri="{FF2B5EF4-FFF2-40B4-BE49-F238E27FC236}">
                <a16:creationId xmlns:a16="http://schemas.microsoft.com/office/drawing/2014/main" id="{2DC600BE-03B4-4CC1-AC5B-DBA6CE091D45}"/>
              </a:ext>
            </a:extLst>
          </p:cNvPr>
          <p:cNvPicPr>
            <a:picLocks noChangeAspect="1" noChangeArrowheads="1"/>
          </p:cNvPicPr>
          <p:nvPr/>
        </p:nvPicPr>
        <p:blipFill rotWithShape="1">
          <a:blip r:embed="rId23" cstate="screen">
            <a:extLst>
              <a:ext uri="{28A0092B-C50C-407E-A947-70E740481C1C}">
                <a14:useLocalDpi xmlns:a14="http://schemas.microsoft.com/office/drawing/2010/main"/>
              </a:ext>
            </a:extLst>
          </a:blip>
          <a:srcRect t="32439" b="32514"/>
          <a:stretch/>
        </p:blipFill>
        <p:spPr bwMode="auto">
          <a:xfrm>
            <a:off x="3627789" y="6194657"/>
            <a:ext cx="533548" cy="187031"/>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a:extLst>
              <a:ext uri="{FF2B5EF4-FFF2-40B4-BE49-F238E27FC236}">
                <a16:creationId xmlns:a16="http://schemas.microsoft.com/office/drawing/2014/main" id="{7F36547E-F7B3-4B19-AEE9-FA92A87B8E14}"/>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66940" y="6086955"/>
            <a:ext cx="580988" cy="363192"/>
          </a:xfrm>
          <a:prstGeom prst="rect">
            <a:avLst/>
          </a:prstGeom>
        </p:spPr>
      </p:pic>
      <p:sp>
        <p:nvSpPr>
          <p:cNvPr id="71" name="Ellipse 70">
            <a:extLst>
              <a:ext uri="{FF2B5EF4-FFF2-40B4-BE49-F238E27FC236}">
                <a16:creationId xmlns:a16="http://schemas.microsoft.com/office/drawing/2014/main" id="{7BB97F26-3145-4F02-AC8A-1BAB98D114CB}"/>
              </a:ext>
            </a:extLst>
          </p:cNvPr>
          <p:cNvSpPr/>
          <p:nvPr/>
        </p:nvSpPr>
        <p:spPr>
          <a:xfrm>
            <a:off x="2942567" y="5070698"/>
            <a:ext cx="411168" cy="411252"/>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72" name="Graphique 71">
            <a:extLst>
              <a:ext uri="{FF2B5EF4-FFF2-40B4-BE49-F238E27FC236}">
                <a16:creationId xmlns:a16="http://schemas.microsoft.com/office/drawing/2014/main" id="{922FCBEC-C782-4DF4-9545-B6D61ACA714F}"/>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75891" y="5270334"/>
            <a:ext cx="249077" cy="163956"/>
          </a:xfrm>
          <a:prstGeom prst="rect">
            <a:avLst/>
          </a:prstGeom>
        </p:spPr>
      </p:pic>
      <p:pic>
        <p:nvPicPr>
          <p:cNvPr id="73" name="Graphique 72">
            <a:extLst>
              <a:ext uri="{FF2B5EF4-FFF2-40B4-BE49-F238E27FC236}">
                <a16:creationId xmlns:a16="http://schemas.microsoft.com/office/drawing/2014/main" id="{F10FE332-5E76-4D27-84EB-3AE9B37A6FD4}"/>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3034590" y="5164130"/>
            <a:ext cx="227121" cy="196102"/>
          </a:xfrm>
          <a:prstGeom prst="rect">
            <a:avLst/>
          </a:prstGeom>
        </p:spPr>
      </p:pic>
      <p:sp>
        <p:nvSpPr>
          <p:cNvPr id="28" name="ZoneTexte 27">
            <a:extLst>
              <a:ext uri="{FF2B5EF4-FFF2-40B4-BE49-F238E27FC236}">
                <a16:creationId xmlns:a16="http://schemas.microsoft.com/office/drawing/2014/main" id="{F7EAA871-DA13-4977-A936-68750B95574F}"/>
              </a:ext>
            </a:extLst>
          </p:cNvPr>
          <p:cNvSpPr txBox="1"/>
          <p:nvPr/>
        </p:nvSpPr>
        <p:spPr>
          <a:xfrm>
            <a:off x="1282" y="5910048"/>
            <a:ext cx="1398294" cy="261610"/>
          </a:xfrm>
          <a:prstGeom prst="rect">
            <a:avLst/>
          </a:prstGeom>
          <a:noFill/>
        </p:spPr>
        <p:txBody>
          <a:bodyPr wrap="square" rtlCol="0">
            <a:spAutoFit/>
          </a:bodyPr>
          <a:lstStyle/>
          <a:p>
            <a:pPr algn="ctr" fontAlgn="auto">
              <a:spcBef>
                <a:spcPts val="0"/>
              </a:spcBef>
              <a:spcAft>
                <a:spcPts val="0"/>
              </a:spcAft>
            </a:pPr>
            <a:r>
              <a:rPr lang="en-GB" sz="1050" b="1">
                <a:solidFill>
                  <a:srgbClr val="000000"/>
                </a:solidFill>
                <a:latin typeface="Trebuchet MS" panose="020B0603020202020204" pitchFamily="34" charset="0"/>
                <a:cs typeface="+mn-cs"/>
              </a:rPr>
              <a:t>D&amp;B Direct +</a:t>
            </a:r>
          </a:p>
        </p:txBody>
      </p:sp>
      <p:sp>
        <p:nvSpPr>
          <p:cNvPr id="142" name="ZoneTexte 141">
            <a:extLst>
              <a:ext uri="{FF2B5EF4-FFF2-40B4-BE49-F238E27FC236}">
                <a16:creationId xmlns:a16="http://schemas.microsoft.com/office/drawing/2014/main" id="{C1D3946A-626D-4FC0-BD92-D745D13030BB}"/>
              </a:ext>
            </a:extLst>
          </p:cNvPr>
          <p:cNvSpPr txBox="1"/>
          <p:nvPr/>
        </p:nvSpPr>
        <p:spPr>
          <a:xfrm>
            <a:off x="4539500" y="6203957"/>
            <a:ext cx="294654" cy="194925"/>
          </a:xfrm>
          <a:prstGeom prst="rect">
            <a:avLst/>
          </a:prstGeom>
          <a:noFill/>
        </p:spPr>
        <p:txBody>
          <a:bodyPr wrap="square" rtlCol="0">
            <a:spAutoFit/>
          </a:bodyPr>
          <a:lstStyle/>
          <a:p>
            <a:pPr fontAlgn="auto">
              <a:lnSpc>
                <a:spcPts val="800"/>
              </a:lnSpc>
              <a:spcBef>
                <a:spcPts val="0"/>
              </a:spcBef>
              <a:spcAft>
                <a:spcPts val="0"/>
              </a:spcAft>
            </a:pPr>
            <a:r>
              <a:rPr lang="en-GB" sz="900">
                <a:latin typeface="Century Gothic" panose="020F0302020204030204"/>
                <a:cs typeface="+mn-cs"/>
              </a:rPr>
              <a:t>…</a:t>
            </a:r>
          </a:p>
        </p:txBody>
      </p:sp>
      <p:sp>
        <p:nvSpPr>
          <p:cNvPr id="147" name="Ellipse 146">
            <a:extLst>
              <a:ext uri="{FF2B5EF4-FFF2-40B4-BE49-F238E27FC236}">
                <a16:creationId xmlns:a16="http://schemas.microsoft.com/office/drawing/2014/main" id="{0ECF5326-5920-4473-88B1-EDAE65E80751}"/>
              </a:ext>
            </a:extLst>
          </p:cNvPr>
          <p:cNvSpPr/>
          <p:nvPr/>
        </p:nvSpPr>
        <p:spPr>
          <a:xfrm>
            <a:off x="1372806" y="5129409"/>
            <a:ext cx="837352" cy="803941"/>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8" name="Rectangle 147">
            <a:extLst>
              <a:ext uri="{FF2B5EF4-FFF2-40B4-BE49-F238E27FC236}">
                <a16:creationId xmlns:a16="http://schemas.microsoft.com/office/drawing/2014/main" id="{DE44B919-1F42-4394-9918-3C0E2F9A07F3}"/>
              </a:ext>
            </a:extLst>
          </p:cNvPr>
          <p:cNvSpPr/>
          <p:nvPr/>
        </p:nvSpPr>
        <p:spPr>
          <a:xfrm>
            <a:off x="1477538" y="5460011"/>
            <a:ext cx="627889" cy="331766"/>
          </a:xfrm>
          <a:prstGeom prst="rect">
            <a:avLst/>
          </a:prstGeom>
          <a:solidFill>
            <a:srgbClr val="FFFFFF"/>
          </a:solidFill>
          <a:ln w="12700" cap="flat" cmpd="sng" algn="ctr">
            <a:solidFill>
              <a:schemeClr val="accent1">
                <a:lumMod val="75000"/>
              </a:scheme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9" name="ZoneTexte 148">
            <a:extLst>
              <a:ext uri="{FF2B5EF4-FFF2-40B4-BE49-F238E27FC236}">
                <a16:creationId xmlns:a16="http://schemas.microsoft.com/office/drawing/2014/main" id="{49634BFD-08D2-431E-BE93-C114A08FD59E}"/>
              </a:ext>
            </a:extLst>
          </p:cNvPr>
          <p:cNvSpPr txBox="1"/>
          <p:nvPr/>
        </p:nvSpPr>
        <p:spPr>
          <a:xfrm>
            <a:off x="1284106" y="5424349"/>
            <a:ext cx="1014752" cy="369332"/>
          </a:xfrm>
          <a:prstGeom prst="rect">
            <a:avLst/>
          </a:prstGeom>
          <a:noFill/>
        </p:spPr>
        <p:txBody>
          <a:bodyPr wrap="square" rtlCol="0">
            <a:spAutoFit/>
          </a:bodyPr>
          <a:lstStyle/>
          <a:p>
            <a:pPr algn="ctr" fontAlgn="auto">
              <a:spcBef>
                <a:spcPts val="0"/>
              </a:spcBef>
              <a:spcAft>
                <a:spcPts val="0"/>
              </a:spcAft>
            </a:pPr>
            <a:r>
              <a:rPr lang="en-GB" sz="900" b="1">
                <a:latin typeface="Century Gothic" panose="020F0302020204030204"/>
                <a:cs typeface="+mn-cs"/>
              </a:rPr>
              <a:t>D&amp;B API Platform</a:t>
            </a:r>
          </a:p>
        </p:txBody>
      </p:sp>
      <p:pic>
        <p:nvPicPr>
          <p:cNvPr id="150" name="Graphique 149">
            <a:extLst>
              <a:ext uri="{FF2B5EF4-FFF2-40B4-BE49-F238E27FC236}">
                <a16:creationId xmlns:a16="http://schemas.microsoft.com/office/drawing/2014/main" id="{390EEB79-E644-4BBB-B484-FB1D12EB94C8}"/>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666944" y="5272156"/>
            <a:ext cx="249077" cy="163956"/>
          </a:xfrm>
          <a:prstGeom prst="rect">
            <a:avLst/>
          </a:prstGeom>
        </p:spPr>
      </p:pic>
      <p:pic>
        <p:nvPicPr>
          <p:cNvPr id="151" name="Picture 2" descr="ALTARES-D&amp;B - L'ASSOCIATION FRANCAISE DES CREDIT MANAGERS ET CONSEILS">
            <a:extLst>
              <a:ext uri="{FF2B5EF4-FFF2-40B4-BE49-F238E27FC236}">
                <a16:creationId xmlns:a16="http://schemas.microsoft.com/office/drawing/2014/main" id="{25F4D005-FB84-4211-9A85-558EA8B983A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91365" y="5978618"/>
            <a:ext cx="600104" cy="336135"/>
          </a:xfrm>
          <a:prstGeom prst="rect">
            <a:avLst/>
          </a:prstGeom>
          <a:noFill/>
          <a:extLst>
            <a:ext uri="{909E8E84-426E-40DD-AFC4-6F175D3DCCD1}">
              <a14:hiddenFill xmlns:a14="http://schemas.microsoft.com/office/drawing/2010/main">
                <a:solidFill>
                  <a:srgbClr val="FFFFFF"/>
                </a:solidFill>
              </a14:hiddenFill>
            </a:ext>
          </a:extLst>
        </p:spPr>
      </p:pic>
      <p:pic>
        <p:nvPicPr>
          <p:cNvPr id="51203" name="Picture 3" descr="The Procurement Empowerment Platform | Logiciel source-to-pay | Ivalua">
            <a:extLst>
              <a:ext uri="{FF2B5EF4-FFF2-40B4-BE49-F238E27FC236}">
                <a16:creationId xmlns:a16="http://schemas.microsoft.com/office/drawing/2014/main" id="{66A9088E-7896-4D69-8BD5-43E8CEC8D852}"/>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9415" y="5763936"/>
            <a:ext cx="440196" cy="18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4880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A94E4FB2-E1B2-440C-A12D-FFE393924B79}"/>
              </a:ext>
            </a:extLst>
          </p:cNvPr>
          <p:cNvGraphicFramePr>
            <a:graphicFrameLocks noChangeAspect="1"/>
          </p:cNvGraphicFramePr>
          <p:nvPr>
            <p:custDataLst>
              <p:tags r:id="rId1"/>
            </p:custDataLst>
            <p:extLst>
              <p:ext uri="{D42A27DB-BD31-4B8C-83A1-F6EECF244321}">
                <p14:modId xmlns:p14="http://schemas.microsoft.com/office/powerpoint/2010/main" val="582345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6" name="Objet 5" hidden="1">
                        <a:extLst>
                          <a:ext uri="{FF2B5EF4-FFF2-40B4-BE49-F238E27FC236}">
                            <a16:creationId xmlns:a16="http://schemas.microsoft.com/office/drawing/2014/main" id="{A94E4FB2-E1B2-440C-A12D-FFE393924B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F1E5D7FA-FB46-476D-A5B2-146D2FA2F65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48" name="Rectangle 47">
            <a:extLst>
              <a:ext uri="{FF2B5EF4-FFF2-40B4-BE49-F238E27FC236}">
                <a16:creationId xmlns:a16="http://schemas.microsoft.com/office/drawing/2014/main" id="{E8263A15-2A4A-47D5-B526-687D7D9CFEB9}"/>
              </a:ext>
            </a:extLst>
          </p:cNvPr>
          <p:cNvSpPr/>
          <p:nvPr/>
        </p:nvSpPr>
        <p:spPr bwMode="auto">
          <a:xfrm>
            <a:off x="195483" y="5114836"/>
            <a:ext cx="4695243" cy="12457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Clients’ environments</a:t>
            </a:r>
          </a:p>
        </p:txBody>
      </p:sp>
      <p:sp>
        <p:nvSpPr>
          <p:cNvPr id="2" name="Titre 1">
            <a:extLst>
              <a:ext uri="{FF2B5EF4-FFF2-40B4-BE49-F238E27FC236}">
                <a16:creationId xmlns:a16="http://schemas.microsoft.com/office/drawing/2014/main" id="{95A8AC71-778E-4B6C-A619-9FC0506ACDFB}"/>
              </a:ext>
            </a:extLst>
          </p:cNvPr>
          <p:cNvSpPr>
            <a:spLocks noGrp="1"/>
          </p:cNvSpPr>
          <p:nvPr>
            <p:ph type="title"/>
          </p:nvPr>
        </p:nvSpPr>
        <p:spPr>
          <a:xfrm>
            <a:off x="383904" y="147600"/>
            <a:ext cx="8090033" cy="684000"/>
          </a:xfrm>
        </p:spPr>
        <p:txBody>
          <a:bodyPr vert="horz"/>
          <a:lstStyle/>
          <a:p>
            <a:r>
              <a:rPr lang="en-GB" err="1">
                <a:solidFill>
                  <a:schemeClr val="tx2"/>
                </a:solidFill>
                <a:latin typeface="Trebuchet MS" panose="020B0603020202020204" pitchFamily="34" charset="0"/>
              </a:rPr>
              <a:t>AltaMarket</a:t>
            </a:r>
            <a:r>
              <a:rPr lang="en-GB">
                <a:solidFill>
                  <a:schemeClr val="tx2"/>
                </a:solidFill>
                <a:latin typeface="Trebuchet MS" panose="020B0603020202020204" pitchFamily="34" charset="0"/>
              </a:rPr>
              <a:t> </a:t>
            </a:r>
            <a:r>
              <a:rPr lang="en-GB">
                <a:latin typeface="Trebuchet MS" panose="020B0603020202020204" pitchFamily="34" charset="0"/>
              </a:rPr>
              <a:t>could be the place where </a:t>
            </a:r>
            <a:r>
              <a:rPr lang="en-GB">
                <a:solidFill>
                  <a:schemeClr val="tx2"/>
                </a:solidFill>
                <a:latin typeface="Trebuchet MS" panose="020B0603020202020204" pitchFamily="34" charset="0"/>
              </a:rPr>
              <a:t>B2B data providers</a:t>
            </a:r>
            <a:r>
              <a:rPr lang="en-GB">
                <a:latin typeface="Trebuchet MS" panose="020B0603020202020204" pitchFamily="34" charset="0"/>
              </a:rPr>
              <a:t> (the “partners”) and their </a:t>
            </a:r>
            <a:r>
              <a:rPr lang="en-GB">
                <a:solidFill>
                  <a:schemeClr val="tx2"/>
                </a:solidFill>
                <a:latin typeface="Trebuchet MS" panose="020B0603020202020204" pitchFamily="34" charset="0"/>
              </a:rPr>
              <a:t>customers </a:t>
            </a:r>
            <a:r>
              <a:rPr lang="en-GB">
                <a:latin typeface="Trebuchet MS" panose="020B0603020202020204" pitchFamily="34" charset="0"/>
              </a:rPr>
              <a:t>connect to </a:t>
            </a:r>
            <a:r>
              <a:rPr lang="en-GB">
                <a:solidFill>
                  <a:schemeClr val="tx2"/>
                </a:solidFill>
                <a:latin typeface="Trebuchet MS" panose="020B0603020202020204" pitchFamily="34" charset="0"/>
              </a:rPr>
              <a:t>buy and sell data</a:t>
            </a:r>
            <a:r>
              <a:rPr lang="en-GB">
                <a:latin typeface="Trebuchet MS" panose="020B0603020202020204" pitchFamily="34" charset="0"/>
              </a:rPr>
              <a:t>, paying </a:t>
            </a:r>
            <a:r>
              <a:rPr lang="en-GB">
                <a:solidFill>
                  <a:schemeClr val="tx2"/>
                </a:solidFill>
                <a:latin typeface="Trebuchet MS" panose="020B0603020202020204" pitchFamily="34" charset="0"/>
              </a:rPr>
              <a:t>broker and infrastructure fees </a:t>
            </a:r>
            <a:r>
              <a:rPr lang="en-GB">
                <a:latin typeface="Trebuchet MS" panose="020B0603020202020204" pitchFamily="34" charset="0"/>
              </a:rPr>
              <a:t>to </a:t>
            </a:r>
            <a:r>
              <a:rPr lang="en-GB" err="1">
                <a:latin typeface="Trebuchet MS" panose="020B0603020202020204" pitchFamily="34" charset="0"/>
              </a:rPr>
              <a:t>Altares</a:t>
            </a:r>
            <a:r>
              <a:rPr lang="en-GB">
                <a:latin typeface="Trebuchet MS" panose="020B0603020202020204" pitchFamily="34" charset="0"/>
              </a:rPr>
              <a:t> in exchange of the service</a:t>
            </a:r>
          </a:p>
        </p:txBody>
      </p:sp>
      <p:sp>
        <p:nvSpPr>
          <p:cNvPr id="3" name="Espace réservé du texte 2">
            <a:extLst>
              <a:ext uri="{FF2B5EF4-FFF2-40B4-BE49-F238E27FC236}">
                <a16:creationId xmlns:a16="http://schemas.microsoft.com/office/drawing/2014/main" id="{10561ADF-A7DF-4CCB-A7DC-6DEDE384578B}"/>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208">
            <a:extLst>
              <a:ext uri="{FF2B5EF4-FFF2-40B4-BE49-F238E27FC236}">
                <a16:creationId xmlns:a16="http://schemas.microsoft.com/office/drawing/2014/main" id="{8AFCEDC4-9557-43E2-B461-DB37B56C7CE0}"/>
              </a:ext>
            </a:extLst>
          </p:cNvPr>
          <p:cNvCxnSpPr>
            <a:cxnSpLocks/>
          </p:cNvCxnSpPr>
          <p:nvPr/>
        </p:nvCxnSpPr>
        <p:spPr bwMode="auto">
          <a:xfrm>
            <a:off x="384284"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84">
            <a:extLst>
              <a:ext uri="{FF2B5EF4-FFF2-40B4-BE49-F238E27FC236}">
                <a16:creationId xmlns:a16="http://schemas.microsoft.com/office/drawing/2014/main" id="{5380CE36-9F8B-4709-88F0-0B5BFF3BF056}"/>
              </a:ext>
            </a:extLst>
          </p:cNvPr>
          <p:cNvSpPr/>
          <p:nvPr/>
        </p:nvSpPr>
        <p:spPr bwMode="auto">
          <a:xfrm>
            <a:off x="1182467" y="981220"/>
            <a:ext cx="3126281" cy="683991"/>
          </a:xfrm>
          <a:prstGeom prst="rect">
            <a:avLst/>
          </a:prstGeom>
          <a:solidFill>
            <a:schemeClr val="bg1"/>
          </a:solidFill>
        </p:spPr>
        <p:txBody>
          <a:bodyPr wrap="square" rtlCol="0">
            <a:noAutofit/>
          </a:bodyPr>
          <a:lstStyle/>
          <a:p>
            <a:pPr algn="ctr"/>
            <a:r>
              <a:rPr lang="en-GB" sz="1100">
                <a:latin typeface="Trebuchet MS" panose="020B0603020202020204" pitchFamily="34" charset="0"/>
              </a:rPr>
              <a:t>Altares’ objective is to sell the </a:t>
            </a:r>
            <a:r>
              <a:rPr lang="en-GB" sz="1100">
                <a:solidFill>
                  <a:schemeClr val="tx2"/>
                </a:solidFill>
                <a:latin typeface="Trebuchet MS" panose="020B0603020202020204" pitchFamily="34" charset="0"/>
              </a:rPr>
              <a:t>data collection and distribution platform</a:t>
            </a:r>
            <a:r>
              <a:rPr lang="en-GB" sz="1100">
                <a:latin typeface="Trebuchet MS" panose="020B0603020202020204" pitchFamily="34" charset="0"/>
              </a:rPr>
              <a:t> it uses for its own needs creating a </a:t>
            </a:r>
            <a:r>
              <a:rPr lang="en-GB" sz="1100">
                <a:solidFill>
                  <a:schemeClr val="tx2"/>
                </a:solidFill>
                <a:latin typeface="Trebuchet MS" panose="020B0603020202020204" pitchFamily="34" charset="0"/>
              </a:rPr>
              <a:t>marketplace for B2B data</a:t>
            </a:r>
          </a:p>
        </p:txBody>
      </p:sp>
      <p:cxnSp>
        <p:nvCxnSpPr>
          <p:cNvPr id="9" name="Connecteur droit 208">
            <a:extLst>
              <a:ext uri="{FF2B5EF4-FFF2-40B4-BE49-F238E27FC236}">
                <a16:creationId xmlns:a16="http://schemas.microsoft.com/office/drawing/2014/main" id="{459A77D2-0423-479B-9A69-8C7981BEEC7B}"/>
              </a:ext>
            </a:extLst>
          </p:cNvPr>
          <p:cNvCxnSpPr>
            <a:cxnSpLocks/>
          </p:cNvCxnSpPr>
          <p:nvPr/>
        </p:nvCxnSpPr>
        <p:spPr bwMode="auto">
          <a:xfrm>
            <a:off x="5177693" y="1198785"/>
            <a:ext cx="4552446"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84">
            <a:extLst>
              <a:ext uri="{FF2B5EF4-FFF2-40B4-BE49-F238E27FC236}">
                <a16:creationId xmlns:a16="http://schemas.microsoft.com/office/drawing/2014/main" id="{280CE774-A8A3-4849-A760-27355C95BFF9}"/>
              </a:ext>
            </a:extLst>
          </p:cNvPr>
          <p:cNvSpPr/>
          <p:nvPr/>
        </p:nvSpPr>
        <p:spPr bwMode="auto">
          <a:xfrm>
            <a:off x="5875023" y="989735"/>
            <a:ext cx="3252952" cy="472106"/>
          </a:xfrm>
          <a:prstGeom prst="rect">
            <a:avLst/>
          </a:prstGeom>
          <a:solidFill>
            <a:schemeClr val="bg1"/>
          </a:solidFill>
        </p:spPr>
        <p:txBody>
          <a:bodyPr wrap="square" rtlCol="0">
            <a:noAutofit/>
          </a:bodyPr>
          <a:lstStyle/>
          <a:p>
            <a:pPr algn="ctr"/>
            <a:r>
              <a:rPr lang="en-GB" sz="1100">
                <a:latin typeface="Trebuchet MS" panose="020B0603020202020204" pitchFamily="34" charset="0"/>
              </a:rPr>
              <a:t>Different types of </a:t>
            </a:r>
            <a:r>
              <a:rPr lang="en-GB" sz="1100">
                <a:solidFill>
                  <a:schemeClr val="tx2"/>
                </a:solidFill>
                <a:latin typeface="Trebuchet MS" panose="020B0603020202020204" pitchFamily="34" charset="0"/>
              </a:rPr>
              <a:t>business models can be leveraged for such a platform</a:t>
            </a:r>
          </a:p>
        </p:txBody>
      </p:sp>
      <p:sp>
        <p:nvSpPr>
          <p:cNvPr id="11" name="Triangle isocèle 10">
            <a:extLst>
              <a:ext uri="{FF2B5EF4-FFF2-40B4-BE49-F238E27FC236}">
                <a16:creationId xmlns:a16="http://schemas.microsoft.com/office/drawing/2014/main" id="{F8F5FC42-70EC-4066-8C52-FB1FE66A9024}"/>
              </a:ext>
            </a:extLst>
          </p:cNvPr>
          <p:cNvSpPr/>
          <p:nvPr/>
        </p:nvSpPr>
        <p:spPr bwMode="auto">
          <a:xfrm rot="5400000">
            <a:off x="4859169" y="3836288"/>
            <a:ext cx="545903" cy="123182"/>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2" name="Connecteur droit 11">
            <a:extLst>
              <a:ext uri="{FF2B5EF4-FFF2-40B4-BE49-F238E27FC236}">
                <a16:creationId xmlns:a16="http://schemas.microsoft.com/office/drawing/2014/main" id="{ACD4DC06-CA8D-4D81-BF2D-DB0FEE949651}"/>
              </a:ext>
            </a:extLst>
          </p:cNvPr>
          <p:cNvCxnSpPr>
            <a:cxnSpLocks/>
          </p:cNvCxnSpPr>
          <p:nvPr/>
        </p:nvCxnSpPr>
        <p:spPr bwMode="auto">
          <a:xfrm>
            <a:off x="5061883" y="1222077"/>
            <a:ext cx="0" cy="5009758"/>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58BB45F0-39BD-490D-960A-C00EC3E4283D}"/>
              </a:ext>
            </a:extLst>
          </p:cNvPr>
          <p:cNvSpPr/>
          <p:nvPr/>
        </p:nvSpPr>
        <p:spPr bwMode="auto">
          <a:xfrm>
            <a:off x="1301760" y="1609494"/>
            <a:ext cx="2686640" cy="4152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effectLst/>
                <a:latin typeface="Trebuchet MS" panose="020B0603020202020204" pitchFamily="34" charset="0"/>
              </a:rPr>
              <a:t>Data Partners </a:t>
            </a:r>
          </a:p>
        </p:txBody>
      </p:sp>
      <p:sp>
        <p:nvSpPr>
          <p:cNvPr id="15" name="Rectangle 14">
            <a:extLst>
              <a:ext uri="{FF2B5EF4-FFF2-40B4-BE49-F238E27FC236}">
                <a16:creationId xmlns:a16="http://schemas.microsoft.com/office/drawing/2014/main" id="{1E4D70F9-0F53-44D1-8661-694231D6263D}"/>
              </a:ext>
            </a:extLst>
          </p:cNvPr>
          <p:cNvSpPr/>
          <p:nvPr/>
        </p:nvSpPr>
        <p:spPr bwMode="auto">
          <a:xfrm>
            <a:off x="119164" y="2269851"/>
            <a:ext cx="4843488" cy="257779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200" err="1">
                <a:solidFill>
                  <a:schemeClr val="tx2"/>
                </a:solidFill>
                <a:latin typeface="Trebuchet MS" panose="020B0603020202020204" pitchFamily="34" charset="0"/>
              </a:rPr>
              <a:t>AltaMarket</a:t>
            </a:r>
            <a:r>
              <a:rPr lang="en-GB" sz="1200">
                <a:solidFill>
                  <a:schemeClr val="tx2"/>
                </a:solidFill>
                <a:latin typeface="Trebuchet MS" panose="020B0603020202020204" pitchFamily="34" charset="0"/>
              </a:rPr>
              <a:t> ®</a:t>
            </a:r>
            <a:endParaRPr kumimoji="0" lang="en-GB" sz="1200" b="0" i="0" u="none" strike="noStrike" cap="none" normalizeH="0" baseline="0">
              <a:ln>
                <a:noFill/>
              </a:ln>
              <a:solidFill>
                <a:schemeClr val="tx2"/>
              </a:solidFill>
              <a:effectLst/>
              <a:latin typeface="Trebuchet MS" panose="020B0603020202020204" pitchFamily="34" charset="0"/>
            </a:endParaRPr>
          </a:p>
        </p:txBody>
      </p:sp>
      <p:graphicFrame>
        <p:nvGraphicFramePr>
          <p:cNvPr id="18" name="Tableau 18">
            <a:extLst>
              <a:ext uri="{FF2B5EF4-FFF2-40B4-BE49-F238E27FC236}">
                <a16:creationId xmlns:a16="http://schemas.microsoft.com/office/drawing/2014/main" id="{35527C43-58CE-430B-888F-253B0DF8D3F3}"/>
              </a:ext>
            </a:extLst>
          </p:cNvPr>
          <p:cNvGraphicFramePr>
            <a:graphicFrameLocks noGrp="1"/>
          </p:cNvGraphicFramePr>
          <p:nvPr/>
        </p:nvGraphicFramePr>
        <p:xfrm>
          <a:off x="206854" y="2980333"/>
          <a:ext cx="1410960" cy="1097279"/>
        </p:xfrm>
        <a:graphic>
          <a:graphicData uri="http://schemas.openxmlformats.org/drawingml/2006/table">
            <a:tbl>
              <a:tblPr firstRow="1" bandRow="1">
                <a:tableStyleId>{5C22544A-7EE6-4342-B048-85BDC9FD1C3A}</a:tableStyleId>
              </a:tblPr>
              <a:tblGrid>
                <a:gridCol w="470320">
                  <a:extLst>
                    <a:ext uri="{9D8B030D-6E8A-4147-A177-3AD203B41FA5}">
                      <a16:colId xmlns:a16="http://schemas.microsoft.com/office/drawing/2014/main" val="2085782551"/>
                    </a:ext>
                  </a:extLst>
                </a:gridCol>
                <a:gridCol w="470320">
                  <a:extLst>
                    <a:ext uri="{9D8B030D-6E8A-4147-A177-3AD203B41FA5}">
                      <a16:colId xmlns:a16="http://schemas.microsoft.com/office/drawing/2014/main" val="3272166263"/>
                    </a:ext>
                  </a:extLst>
                </a:gridCol>
                <a:gridCol w="470320">
                  <a:extLst>
                    <a:ext uri="{9D8B030D-6E8A-4147-A177-3AD203B41FA5}">
                      <a16:colId xmlns:a16="http://schemas.microsoft.com/office/drawing/2014/main" val="1916947636"/>
                    </a:ext>
                  </a:extLst>
                </a:gridCol>
              </a:tblGrid>
              <a:tr h="410741">
                <a:tc>
                  <a:txBody>
                    <a:bodyPr/>
                    <a:lstStyle/>
                    <a:p>
                      <a:pPr algn="ctr"/>
                      <a:r>
                        <a:rPr lang="fr-FR" sz="800"/>
                        <a:t>DUNS</a:t>
                      </a:r>
                    </a:p>
                  </a:txBody>
                  <a:tcPr anchor="ctr">
                    <a:solidFill>
                      <a:schemeClr val="tx2"/>
                    </a:solidFill>
                  </a:tcPr>
                </a:tc>
                <a:tc>
                  <a:txBody>
                    <a:bodyPr/>
                    <a:lstStyle/>
                    <a:p>
                      <a:pPr algn="ctr"/>
                      <a:r>
                        <a:rPr lang="fr-FR" sz="800"/>
                        <a:t>ID</a:t>
                      </a:r>
                    </a:p>
                  </a:txBody>
                  <a:tcPr anchor="ctr">
                    <a:solidFill>
                      <a:schemeClr val="tx2"/>
                    </a:solidFill>
                  </a:tcPr>
                </a:tc>
                <a:tc>
                  <a:txBody>
                    <a:bodyPr/>
                    <a:lstStyle/>
                    <a:p>
                      <a:pPr algn="ctr"/>
                      <a:r>
                        <a:rPr lang="fr-FR" sz="800"/>
                        <a:t>Address</a:t>
                      </a:r>
                    </a:p>
                  </a:txBody>
                  <a:tcPr anchor="ctr">
                    <a:solidFill>
                      <a:schemeClr val="tx2"/>
                    </a:solidFill>
                  </a:tcPr>
                </a:tc>
                <a:extLst>
                  <a:ext uri="{0D108BD9-81ED-4DB2-BD59-A6C34878D82A}">
                    <a16:rowId xmlns:a16="http://schemas.microsoft.com/office/drawing/2014/main" val="3083661297"/>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28846">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graphicFrame>
        <p:nvGraphicFramePr>
          <p:cNvPr id="19" name="Tableau 18">
            <a:extLst>
              <a:ext uri="{FF2B5EF4-FFF2-40B4-BE49-F238E27FC236}">
                <a16:creationId xmlns:a16="http://schemas.microsoft.com/office/drawing/2014/main" id="{18B2F5ED-F526-4922-921D-FAC84BFD1EF7}"/>
              </a:ext>
            </a:extLst>
          </p:cNvPr>
          <p:cNvGraphicFramePr>
            <a:graphicFrameLocks noGrp="1"/>
          </p:cNvGraphicFramePr>
          <p:nvPr/>
        </p:nvGraphicFramePr>
        <p:xfrm>
          <a:off x="1737998" y="2985303"/>
          <a:ext cx="1410963" cy="1097280"/>
        </p:xfrm>
        <a:graphic>
          <a:graphicData uri="http://schemas.openxmlformats.org/drawingml/2006/table">
            <a:tbl>
              <a:tblPr firstRow="1" bandRow="1">
                <a:tableStyleId>{5C22544A-7EE6-4342-B048-85BDC9FD1C3A}</a:tableStyleId>
              </a:tblPr>
              <a:tblGrid>
                <a:gridCol w="470321">
                  <a:extLst>
                    <a:ext uri="{9D8B030D-6E8A-4147-A177-3AD203B41FA5}">
                      <a16:colId xmlns:a16="http://schemas.microsoft.com/office/drawing/2014/main" val="2085782551"/>
                    </a:ext>
                  </a:extLst>
                </a:gridCol>
                <a:gridCol w="470321">
                  <a:extLst>
                    <a:ext uri="{9D8B030D-6E8A-4147-A177-3AD203B41FA5}">
                      <a16:colId xmlns:a16="http://schemas.microsoft.com/office/drawing/2014/main" val="3272166263"/>
                    </a:ext>
                  </a:extLst>
                </a:gridCol>
                <a:gridCol w="470321">
                  <a:extLst>
                    <a:ext uri="{9D8B030D-6E8A-4147-A177-3AD203B41FA5}">
                      <a16:colId xmlns:a16="http://schemas.microsoft.com/office/drawing/2014/main" val="1916947636"/>
                    </a:ext>
                  </a:extLst>
                </a:gridCol>
              </a:tblGrid>
              <a:tr h="0">
                <a:tc>
                  <a:txBody>
                    <a:bodyPr/>
                    <a:lstStyle/>
                    <a:p>
                      <a:pPr algn="ctr"/>
                      <a:r>
                        <a:rPr lang="fr-FR" sz="800"/>
                        <a:t>Pay-dex</a:t>
                      </a:r>
                    </a:p>
                  </a:txBody>
                  <a:tcPr anchor="ctr">
                    <a:solidFill>
                      <a:schemeClr val="tx1"/>
                    </a:solidFill>
                  </a:tcPr>
                </a:tc>
                <a:tc>
                  <a:txBody>
                    <a:bodyPr/>
                    <a:lstStyle/>
                    <a:p>
                      <a:pPr algn="ctr"/>
                      <a:r>
                        <a:rPr lang="fr-FR" sz="800"/>
                        <a:t>Financial info</a:t>
                      </a:r>
                    </a:p>
                  </a:txBody>
                  <a:tcPr anchor="ctr">
                    <a:solidFill>
                      <a:schemeClr val="tx1"/>
                    </a:solidFill>
                  </a:tcPr>
                </a:tc>
                <a:tc>
                  <a:txBody>
                    <a:bodyPr/>
                    <a:lstStyle/>
                    <a:p>
                      <a:pPr algn="ctr"/>
                      <a:r>
                        <a:rPr lang="fr-FR" sz="800"/>
                        <a:t>Compliance info</a:t>
                      </a:r>
                    </a:p>
                  </a:txBody>
                  <a:tcPr anchor="ctr">
                    <a:solidFill>
                      <a:schemeClr val="tx1"/>
                    </a:solidFill>
                  </a:tcPr>
                </a:tc>
                <a:extLst>
                  <a:ext uri="{0D108BD9-81ED-4DB2-BD59-A6C34878D82A}">
                    <a16:rowId xmlns:a16="http://schemas.microsoft.com/office/drawing/2014/main" val="3083661297"/>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678107576"/>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1431893918"/>
                  </a:ext>
                </a:extLst>
              </a:tr>
              <a:tr h="202301">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tc>
                  <a:txBody>
                    <a:bodyPr/>
                    <a:lstStyle/>
                    <a:p>
                      <a:endParaRPr lang="fr-FR" sz="800"/>
                    </a:p>
                  </a:txBody>
                  <a:tcPr>
                    <a:solidFill>
                      <a:schemeClr val="bg1">
                        <a:lumMod val="95000"/>
                      </a:schemeClr>
                    </a:solidFill>
                  </a:tcPr>
                </a:tc>
                <a:extLst>
                  <a:ext uri="{0D108BD9-81ED-4DB2-BD59-A6C34878D82A}">
                    <a16:rowId xmlns:a16="http://schemas.microsoft.com/office/drawing/2014/main" val="3569047151"/>
                  </a:ext>
                </a:extLst>
              </a:tr>
            </a:tbl>
          </a:graphicData>
        </a:graphic>
      </p:graphicFrame>
      <p:cxnSp>
        <p:nvCxnSpPr>
          <p:cNvPr id="21" name="Connecteur droit avec flèche 20">
            <a:extLst>
              <a:ext uri="{FF2B5EF4-FFF2-40B4-BE49-F238E27FC236}">
                <a16:creationId xmlns:a16="http://schemas.microsoft.com/office/drawing/2014/main" id="{BD168820-3468-40DF-BEC6-466DD32684BE}"/>
              </a:ext>
            </a:extLst>
          </p:cNvPr>
          <p:cNvCxnSpPr/>
          <p:nvPr/>
        </p:nvCxnSpPr>
        <p:spPr bwMode="auto">
          <a:xfrm>
            <a:off x="206854"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2" name="Connecteur droit avec flèche 21">
            <a:extLst>
              <a:ext uri="{FF2B5EF4-FFF2-40B4-BE49-F238E27FC236}">
                <a16:creationId xmlns:a16="http://schemas.microsoft.com/office/drawing/2014/main" id="{7C8D9E31-A7AA-4BCB-8CAD-DA85DC5BD60B}"/>
              </a:ext>
            </a:extLst>
          </p:cNvPr>
          <p:cNvCxnSpPr/>
          <p:nvPr/>
        </p:nvCxnSpPr>
        <p:spPr bwMode="auto">
          <a:xfrm>
            <a:off x="1738001" y="2808910"/>
            <a:ext cx="14109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cxnSp>
        <p:nvCxnSpPr>
          <p:cNvPr id="23" name="Connecteur droit avec flèche 22">
            <a:extLst>
              <a:ext uri="{FF2B5EF4-FFF2-40B4-BE49-F238E27FC236}">
                <a16:creationId xmlns:a16="http://schemas.microsoft.com/office/drawing/2014/main" id="{9983D5C5-AB03-48C9-9BD5-BB7795A92403}"/>
              </a:ext>
            </a:extLst>
          </p:cNvPr>
          <p:cNvCxnSpPr>
            <a:cxnSpLocks/>
          </p:cNvCxnSpPr>
          <p:nvPr/>
        </p:nvCxnSpPr>
        <p:spPr bwMode="auto">
          <a:xfrm>
            <a:off x="3246937" y="2808910"/>
            <a:ext cx="1655160" cy="0"/>
          </a:xfrm>
          <a:prstGeom prst="straightConnector1">
            <a:avLst/>
          </a:prstGeom>
          <a:solidFill>
            <a:schemeClr val="accent1"/>
          </a:solidFill>
          <a:ln w="9525" cap="flat" cmpd="sng" algn="ctr">
            <a:solidFill>
              <a:schemeClr val="tx2"/>
            </a:solidFill>
            <a:prstDash val="solid"/>
            <a:round/>
            <a:headEnd type="triangle"/>
            <a:tailEnd type="triangle"/>
          </a:ln>
          <a:effectLst/>
        </p:spPr>
      </p:cxnSp>
      <p:sp>
        <p:nvSpPr>
          <p:cNvPr id="24" name="Rectangle 23">
            <a:extLst>
              <a:ext uri="{FF2B5EF4-FFF2-40B4-BE49-F238E27FC236}">
                <a16:creationId xmlns:a16="http://schemas.microsoft.com/office/drawing/2014/main" id="{A8553FDB-1DB5-46C6-A629-137DA410C89C}"/>
              </a:ext>
            </a:extLst>
          </p:cNvPr>
          <p:cNvSpPr/>
          <p:nvPr/>
        </p:nvSpPr>
        <p:spPr bwMode="auto">
          <a:xfrm>
            <a:off x="3246937" y="29143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Multi-verticals</a:t>
            </a: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000">
              <a:latin typeface="Trebuchet MS" panose="020B0603020202020204"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a:t>
            </a:r>
          </a:p>
        </p:txBody>
      </p:sp>
      <p:pic>
        <p:nvPicPr>
          <p:cNvPr id="183300" name="Picture 4">
            <a:extLst>
              <a:ext uri="{FF2B5EF4-FFF2-40B4-BE49-F238E27FC236}">
                <a16:creationId xmlns:a16="http://schemas.microsoft.com/office/drawing/2014/main" id="{759352EF-9B70-40C7-9CD7-EB89CF1D4E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10" y="3395324"/>
            <a:ext cx="611887" cy="9845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Kit média | EcoVadis">
            <a:extLst>
              <a:ext uri="{FF2B5EF4-FFF2-40B4-BE49-F238E27FC236}">
                <a16:creationId xmlns:a16="http://schemas.microsoft.com/office/drawing/2014/main" id="{AF05F350-0CF8-41C4-A977-59EB4E031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310" y="3617229"/>
            <a:ext cx="611887" cy="11041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45D7F9B-41D3-4406-8CB7-BCC1E221EBE6}"/>
              </a:ext>
            </a:extLst>
          </p:cNvPr>
          <p:cNvSpPr/>
          <p:nvPr/>
        </p:nvSpPr>
        <p:spPr bwMode="auto">
          <a:xfrm>
            <a:off x="4153422" y="2921130"/>
            <a:ext cx="752665" cy="1215687"/>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Vertical specifics</a:t>
            </a:r>
          </a:p>
        </p:txBody>
      </p:sp>
      <p:sp>
        <p:nvSpPr>
          <p:cNvPr id="31" name="Rectangle 30">
            <a:extLst>
              <a:ext uri="{FF2B5EF4-FFF2-40B4-BE49-F238E27FC236}">
                <a16:creationId xmlns:a16="http://schemas.microsoft.com/office/drawing/2014/main" id="{BA2F5725-355A-45F9-9BB4-EFB15FC7752E}"/>
              </a:ext>
            </a:extLst>
          </p:cNvPr>
          <p:cNvSpPr/>
          <p:nvPr/>
        </p:nvSpPr>
        <p:spPr bwMode="auto">
          <a:xfrm>
            <a:off x="4213499" y="3340718"/>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Oil &amp; Gas</a:t>
            </a:r>
          </a:p>
        </p:txBody>
      </p:sp>
      <p:sp>
        <p:nvSpPr>
          <p:cNvPr id="32" name="Rectangle 31">
            <a:extLst>
              <a:ext uri="{FF2B5EF4-FFF2-40B4-BE49-F238E27FC236}">
                <a16:creationId xmlns:a16="http://schemas.microsoft.com/office/drawing/2014/main" id="{0426B964-12EE-41C9-B505-D7E20D186AE7}"/>
              </a:ext>
            </a:extLst>
          </p:cNvPr>
          <p:cNvSpPr/>
          <p:nvPr/>
        </p:nvSpPr>
        <p:spPr bwMode="auto">
          <a:xfrm>
            <a:off x="4213499" y="3566834"/>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Infra.</a:t>
            </a:r>
          </a:p>
        </p:txBody>
      </p:sp>
      <p:sp>
        <p:nvSpPr>
          <p:cNvPr id="33" name="Rectangle 32">
            <a:extLst>
              <a:ext uri="{FF2B5EF4-FFF2-40B4-BE49-F238E27FC236}">
                <a16:creationId xmlns:a16="http://schemas.microsoft.com/office/drawing/2014/main" id="{F5F02E2B-B22B-4765-9FE8-1670DF07E9EA}"/>
              </a:ext>
            </a:extLst>
          </p:cNvPr>
          <p:cNvSpPr/>
          <p:nvPr/>
        </p:nvSpPr>
        <p:spPr bwMode="auto">
          <a:xfrm>
            <a:off x="4213499" y="3786693"/>
            <a:ext cx="646421" cy="18392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800" b="0" i="0" u="none" strike="noStrike" cap="none" normalizeH="0" baseline="0">
                <a:ln>
                  <a:noFill/>
                </a:ln>
                <a:solidFill>
                  <a:schemeClr val="tx1"/>
                </a:solidFill>
                <a:effectLst/>
                <a:latin typeface="Trebuchet MS" panose="020B0603020202020204" pitchFamily="34" charset="0"/>
              </a:rPr>
              <a:t>Earth </a:t>
            </a:r>
            <a:r>
              <a:rPr kumimoji="0" lang="en-GB" sz="800" b="0" i="0" u="none" strike="noStrike" cap="none" normalizeH="0" baseline="0" err="1">
                <a:ln>
                  <a:noFill/>
                </a:ln>
                <a:solidFill>
                  <a:schemeClr val="tx1"/>
                </a:solidFill>
                <a:effectLst/>
                <a:latin typeface="Trebuchet MS" panose="020B0603020202020204" pitchFamily="34" charset="0"/>
              </a:rPr>
              <a:t>obs</a:t>
            </a:r>
            <a:endParaRPr kumimoji="0" lang="en-GB" sz="800" b="0" i="0" u="none" strike="noStrike" cap="none" normalizeH="0" baseline="0">
              <a:ln>
                <a:noFill/>
              </a:ln>
              <a:solidFill>
                <a:schemeClr val="tx1"/>
              </a:solidFill>
              <a:effectLst/>
              <a:latin typeface="Trebuchet MS" panose="020B0603020202020204" pitchFamily="34" charset="0"/>
            </a:endParaRPr>
          </a:p>
        </p:txBody>
      </p:sp>
      <p:sp>
        <p:nvSpPr>
          <p:cNvPr id="29" name="ZoneTexte 28">
            <a:extLst>
              <a:ext uri="{FF2B5EF4-FFF2-40B4-BE49-F238E27FC236}">
                <a16:creationId xmlns:a16="http://schemas.microsoft.com/office/drawing/2014/main" id="{4797808D-913D-4B73-85F1-942B3BFF4F24}"/>
              </a:ext>
            </a:extLst>
          </p:cNvPr>
          <p:cNvSpPr txBox="1"/>
          <p:nvPr/>
        </p:nvSpPr>
        <p:spPr>
          <a:xfrm>
            <a:off x="376047" y="2575034"/>
            <a:ext cx="1072574" cy="3693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Company Repository</a:t>
            </a:r>
          </a:p>
        </p:txBody>
      </p:sp>
      <p:sp>
        <p:nvSpPr>
          <p:cNvPr id="35" name="ZoneTexte 34">
            <a:extLst>
              <a:ext uri="{FF2B5EF4-FFF2-40B4-BE49-F238E27FC236}">
                <a16:creationId xmlns:a16="http://schemas.microsoft.com/office/drawing/2014/main" id="{E3055CDD-FDA9-4576-BD45-9AED148EB31D}"/>
              </a:ext>
            </a:extLst>
          </p:cNvPr>
          <p:cNvSpPr txBox="1"/>
          <p:nvPr/>
        </p:nvSpPr>
        <p:spPr>
          <a:xfrm>
            <a:off x="1865821" y="2575034"/>
            <a:ext cx="1072574" cy="369332"/>
          </a:xfrm>
          <a:prstGeom prst="rect">
            <a:avLst/>
          </a:prstGeom>
          <a:solidFill>
            <a:srgbClr val="E9F5EC"/>
          </a:solidFill>
        </p:spPr>
        <p:txBody>
          <a:bodyPr wrap="square" rtlCol="0">
            <a:spAutoFit/>
          </a:bodyPr>
          <a:lstStyle/>
          <a:p>
            <a:pPr algn="ctr"/>
            <a:r>
              <a:rPr lang="en-GB" sz="900" err="1">
                <a:latin typeface="Trebuchet MS" panose="020B0603020202020204" pitchFamily="34" charset="0"/>
              </a:rPr>
              <a:t>Altares</a:t>
            </a:r>
            <a:r>
              <a:rPr lang="en-GB" sz="900">
                <a:latin typeface="Trebuchet MS" panose="020B0603020202020204" pitchFamily="34" charset="0"/>
              </a:rPr>
              <a:t>’ proprietary data</a:t>
            </a:r>
          </a:p>
        </p:txBody>
      </p:sp>
      <p:sp>
        <p:nvSpPr>
          <p:cNvPr id="36" name="ZoneTexte 35">
            <a:extLst>
              <a:ext uri="{FF2B5EF4-FFF2-40B4-BE49-F238E27FC236}">
                <a16:creationId xmlns:a16="http://schemas.microsoft.com/office/drawing/2014/main" id="{AF2E9534-5B75-478E-B4C3-346B9E15CAF4}"/>
              </a:ext>
            </a:extLst>
          </p:cNvPr>
          <p:cNvSpPr txBox="1"/>
          <p:nvPr/>
        </p:nvSpPr>
        <p:spPr>
          <a:xfrm>
            <a:off x="3552285" y="2665226"/>
            <a:ext cx="1062173" cy="230832"/>
          </a:xfrm>
          <a:prstGeom prst="rect">
            <a:avLst/>
          </a:prstGeom>
          <a:solidFill>
            <a:srgbClr val="E9F5EC"/>
          </a:solidFill>
        </p:spPr>
        <p:txBody>
          <a:bodyPr wrap="square" rtlCol="0">
            <a:spAutoFit/>
          </a:bodyPr>
          <a:lstStyle/>
          <a:p>
            <a:pPr algn="ctr"/>
            <a:r>
              <a:rPr lang="en-GB" sz="900">
                <a:latin typeface="Trebuchet MS" panose="020B0603020202020204" pitchFamily="34" charset="0"/>
              </a:rPr>
              <a:t>Third party data</a:t>
            </a:r>
          </a:p>
        </p:txBody>
      </p:sp>
      <p:cxnSp>
        <p:nvCxnSpPr>
          <p:cNvPr id="40" name="Connecteur droit avec flèche 39">
            <a:extLst>
              <a:ext uri="{FF2B5EF4-FFF2-40B4-BE49-F238E27FC236}">
                <a16:creationId xmlns:a16="http://schemas.microsoft.com/office/drawing/2014/main" id="{B45A3DB4-CE93-45AD-B0C4-F68F9EB3C8E5}"/>
              </a:ext>
            </a:extLst>
          </p:cNvPr>
          <p:cNvCxnSpPr>
            <a:cxnSpLocks/>
          </p:cNvCxnSpPr>
          <p:nvPr/>
        </p:nvCxnSpPr>
        <p:spPr bwMode="auto">
          <a:xfrm>
            <a:off x="918925"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2" name="Connecteur droit avec flèche 51">
            <a:extLst>
              <a:ext uri="{FF2B5EF4-FFF2-40B4-BE49-F238E27FC236}">
                <a16:creationId xmlns:a16="http://schemas.microsoft.com/office/drawing/2014/main" id="{39A63B6B-B2F0-4A65-9C51-AC6915DA4D13}"/>
              </a:ext>
            </a:extLst>
          </p:cNvPr>
          <p:cNvCxnSpPr>
            <a:cxnSpLocks/>
          </p:cNvCxnSpPr>
          <p:nvPr/>
        </p:nvCxnSpPr>
        <p:spPr bwMode="auto">
          <a:xfrm>
            <a:off x="2423542"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cxnSp>
        <p:nvCxnSpPr>
          <p:cNvPr id="53" name="Connecteur droit avec flèche 52">
            <a:extLst>
              <a:ext uri="{FF2B5EF4-FFF2-40B4-BE49-F238E27FC236}">
                <a16:creationId xmlns:a16="http://schemas.microsoft.com/office/drawing/2014/main" id="{0C9125E6-4A5A-4531-92A7-2209D8BAF67A}"/>
              </a:ext>
            </a:extLst>
          </p:cNvPr>
          <p:cNvCxnSpPr>
            <a:cxnSpLocks/>
          </p:cNvCxnSpPr>
          <p:nvPr/>
        </p:nvCxnSpPr>
        <p:spPr bwMode="auto">
          <a:xfrm>
            <a:off x="3137590" y="4823645"/>
            <a:ext cx="0" cy="291191"/>
          </a:xfrm>
          <a:prstGeom prst="straightConnector1">
            <a:avLst/>
          </a:prstGeom>
          <a:solidFill>
            <a:schemeClr val="accent1"/>
          </a:solidFill>
          <a:ln w="9525" cap="flat" cmpd="sng" algn="ctr">
            <a:solidFill>
              <a:schemeClr val="tx1"/>
            </a:solidFill>
            <a:prstDash val="solid"/>
            <a:round/>
            <a:headEnd type="oval"/>
            <a:tailEnd type="oval"/>
          </a:ln>
          <a:effectLst/>
        </p:spPr>
      </p:cxnSp>
      <p:sp>
        <p:nvSpPr>
          <p:cNvPr id="50" name="ZoneTexte 49">
            <a:extLst>
              <a:ext uri="{FF2B5EF4-FFF2-40B4-BE49-F238E27FC236}">
                <a16:creationId xmlns:a16="http://schemas.microsoft.com/office/drawing/2014/main" id="{06FE5ACD-5382-4EDA-9DC6-DFBEB53AC430}"/>
              </a:ext>
            </a:extLst>
          </p:cNvPr>
          <p:cNvSpPr txBox="1"/>
          <p:nvPr/>
        </p:nvSpPr>
        <p:spPr>
          <a:xfrm>
            <a:off x="4476841" y="5661170"/>
            <a:ext cx="298480" cy="276999"/>
          </a:xfrm>
          <a:prstGeom prst="rect">
            <a:avLst/>
          </a:prstGeom>
          <a:noFill/>
        </p:spPr>
        <p:txBody>
          <a:bodyPr wrap="none" rtlCol="0">
            <a:spAutoFit/>
          </a:bodyPr>
          <a:lstStyle/>
          <a:p>
            <a:r>
              <a:rPr lang="en-GB" sz="1200">
                <a:latin typeface="Trebuchet MS" panose="020B0603020202020204" pitchFamily="34" charset="0"/>
              </a:rPr>
              <a:t>…</a:t>
            </a:r>
          </a:p>
        </p:txBody>
      </p:sp>
      <p:sp>
        <p:nvSpPr>
          <p:cNvPr id="56" name="ZoneTexte 55">
            <a:extLst>
              <a:ext uri="{FF2B5EF4-FFF2-40B4-BE49-F238E27FC236}">
                <a16:creationId xmlns:a16="http://schemas.microsoft.com/office/drawing/2014/main" id="{52B98B18-C9BE-4103-ADE4-2D85E5255912}"/>
              </a:ext>
            </a:extLst>
          </p:cNvPr>
          <p:cNvSpPr txBox="1"/>
          <p:nvPr/>
        </p:nvSpPr>
        <p:spPr>
          <a:xfrm>
            <a:off x="6092775" y="1561496"/>
            <a:ext cx="2868093" cy="276999"/>
          </a:xfrm>
          <a:prstGeom prst="rect">
            <a:avLst/>
          </a:prstGeom>
          <a:noFill/>
        </p:spPr>
        <p:txBody>
          <a:bodyPr wrap="none" rtlCol="0">
            <a:spAutoFit/>
          </a:bodyPr>
          <a:lstStyle/>
          <a:p>
            <a:r>
              <a:rPr lang="en-GB" sz="1200" i="1">
                <a:latin typeface="Trebuchet MS" panose="020B0603020202020204" pitchFamily="34" charset="0"/>
              </a:rPr>
              <a:t>Example of a potential business model</a:t>
            </a:r>
          </a:p>
        </p:txBody>
      </p:sp>
      <p:sp>
        <p:nvSpPr>
          <p:cNvPr id="54" name="Triangle isocèle 53">
            <a:extLst>
              <a:ext uri="{FF2B5EF4-FFF2-40B4-BE49-F238E27FC236}">
                <a16:creationId xmlns:a16="http://schemas.microsoft.com/office/drawing/2014/main" id="{9CBA65FC-243A-4783-91D6-D432381446B2}"/>
              </a:ext>
            </a:extLst>
          </p:cNvPr>
          <p:cNvSpPr/>
          <p:nvPr/>
        </p:nvSpPr>
        <p:spPr bwMode="auto">
          <a:xfrm flipV="1">
            <a:off x="2252843" y="2063089"/>
            <a:ext cx="773965" cy="159495"/>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3" name="Rectangle 62">
            <a:extLst>
              <a:ext uri="{FF2B5EF4-FFF2-40B4-BE49-F238E27FC236}">
                <a16:creationId xmlns:a16="http://schemas.microsoft.com/office/drawing/2014/main" id="{F9DF228A-A479-479C-980D-BB78949915A5}"/>
              </a:ext>
            </a:extLst>
          </p:cNvPr>
          <p:cNvSpPr/>
          <p:nvPr/>
        </p:nvSpPr>
        <p:spPr bwMode="auto">
          <a:xfrm>
            <a:off x="6663574" y="3344044"/>
            <a:ext cx="1597088" cy="88033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err="1">
                <a:ln>
                  <a:noFill/>
                </a:ln>
                <a:solidFill>
                  <a:schemeClr val="tx2"/>
                </a:solidFill>
                <a:effectLst/>
                <a:latin typeface="Trebuchet MS" panose="020B0603020202020204" pitchFamily="34" charset="0"/>
              </a:rPr>
              <a:t>AltaMarket</a:t>
            </a:r>
            <a:r>
              <a:rPr kumimoji="0" lang="en-GB" sz="1200" b="0" i="0" u="none" strike="noStrike" cap="none" normalizeH="0" baseline="0">
                <a:ln>
                  <a:noFill/>
                </a:ln>
                <a:solidFill>
                  <a:schemeClr val="tx2"/>
                </a:solidFill>
                <a:effectLst/>
                <a:latin typeface="Trebuchet MS" panose="020B0603020202020204" pitchFamily="34" charset="0"/>
              </a:rPr>
              <a:t> ® </a:t>
            </a:r>
          </a:p>
        </p:txBody>
      </p:sp>
      <p:pic>
        <p:nvPicPr>
          <p:cNvPr id="183304" name="Picture 8" descr="Le Groupe | Altares DB France">
            <a:extLst>
              <a:ext uri="{FF2B5EF4-FFF2-40B4-BE49-F238E27FC236}">
                <a16:creationId xmlns:a16="http://schemas.microsoft.com/office/drawing/2014/main" id="{5C26FCF4-5952-4904-994B-7266A9046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3467" y="3732680"/>
            <a:ext cx="732500" cy="375304"/>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69DEA96-37AF-48B9-9667-3C554B72B9CB}"/>
              </a:ext>
            </a:extLst>
          </p:cNvPr>
          <p:cNvSpPr/>
          <p:nvPr/>
        </p:nvSpPr>
        <p:spPr bwMode="auto">
          <a:xfrm>
            <a:off x="6663574" y="4847646"/>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Clients</a:t>
            </a:r>
          </a:p>
          <a:p>
            <a:pPr algn="ctr"/>
            <a:r>
              <a:rPr lang="en-GB" sz="1000" i="1">
                <a:latin typeface="Trebuchet MS" panose="020B0603020202020204" pitchFamily="34" charset="0"/>
              </a:rPr>
              <a:t>(either data partners’ customers or </a:t>
            </a:r>
            <a:r>
              <a:rPr lang="en-GB" sz="1000" i="1" err="1">
                <a:latin typeface="Trebuchet MS" panose="020B0603020202020204" pitchFamily="34" charset="0"/>
              </a:rPr>
              <a:t>Altares</a:t>
            </a:r>
            <a:r>
              <a:rPr lang="en-GB" sz="1000" i="1">
                <a:latin typeface="Trebuchet MS" panose="020B0603020202020204" pitchFamily="34" charset="0"/>
              </a:rPr>
              <a:t>’ customers)</a:t>
            </a:r>
          </a:p>
        </p:txBody>
      </p:sp>
      <p:sp>
        <p:nvSpPr>
          <p:cNvPr id="67" name="Rectangle 66">
            <a:extLst>
              <a:ext uri="{FF2B5EF4-FFF2-40B4-BE49-F238E27FC236}">
                <a16:creationId xmlns:a16="http://schemas.microsoft.com/office/drawing/2014/main" id="{390EF367-2A07-46A5-9933-BA85B759CAD3}"/>
              </a:ext>
            </a:extLst>
          </p:cNvPr>
          <p:cNvSpPr/>
          <p:nvPr/>
        </p:nvSpPr>
        <p:spPr bwMode="auto">
          <a:xfrm>
            <a:off x="6663574" y="1976824"/>
            <a:ext cx="1597088" cy="8803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200" b="1">
                <a:latin typeface="Trebuchet MS" panose="020B0603020202020204" pitchFamily="34" charset="0"/>
              </a:rPr>
              <a:t>Data partner</a:t>
            </a:r>
          </a:p>
        </p:txBody>
      </p:sp>
      <p:cxnSp>
        <p:nvCxnSpPr>
          <p:cNvPr id="183296" name="Connecteur droit avec flèche 183295">
            <a:extLst>
              <a:ext uri="{FF2B5EF4-FFF2-40B4-BE49-F238E27FC236}">
                <a16:creationId xmlns:a16="http://schemas.microsoft.com/office/drawing/2014/main" id="{CDAC5173-00E4-4F9B-AA23-BF11A19E8F66}"/>
              </a:ext>
            </a:extLst>
          </p:cNvPr>
          <p:cNvCxnSpPr>
            <a:cxnSpLocks/>
          </p:cNvCxnSpPr>
          <p:nvPr/>
        </p:nvCxnSpPr>
        <p:spPr bwMode="auto">
          <a:xfrm flipV="1">
            <a:off x="7679310" y="4249139"/>
            <a:ext cx="0" cy="5669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8" name="ZoneTexte 77">
            <a:extLst>
              <a:ext uri="{FF2B5EF4-FFF2-40B4-BE49-F238E27FC236}">
                <a16:creationId xmlns:a16="http://schemas.microsoft.com/office/drawing/2014/main" id="{1DD592AE-2EBB-4D91-84BD-589677F940F1}"/>
              </a:ext>
            </a:extLst>
          </p:cNvPr>
          <p:cNvSpPr txBox="1"/>
          <p:nvPr/>
        </p:nvSpPr>
        <p:spPr>
          <a:xfrm>
            <a:off x="7693803" y="4409485"/>
            <a:ext cx="472243" cy="246221"/>
          </a:xfrm>
          <a:prstGeom prst="rect">
            <a:avLst/>
          </a:prstGeom>
          <a:noFill/>
        </p:spPr>
        <p:txBody>
          <a:bodyPr wrap="square" rtlCol="0">
            <a:spAutoFit/>
          </a:bodyPr>
          <a:lstStyle/>
          <a:p>
            <a:r>
              <a:rPr lang="en-GB" sz="1000">
                <a:latin typeface="Trebuchet MS" panose="020B0603020202020204" pitchFamily="34" charset="0"/>
              </a:rPr>
              <a:t>100€</a:t>
            </a:r>
          </a:p>
        </p:txBody>
      </p:sp>
      <p:cxnSp>
        <p:nvCxnSpPr>
          <p:cNvPr id="79" name="Connecteur droit avec flèche 78">
            <a:extLst>
              <a:ext uri="{FF2B5EF4-FFF2-40B4-BE49-F238E27FC236}">
                <a16:creationId xmlns:a16="http://schemas.microsoft.com/office/drawing/2014/main" id="{CC04800E-8AD0-4201-AB4A-400817E8C7DF}"/>
              </a:ext>
            </a:extLst>
          </p:cNvPr>
          <p:cNvCxnSpPr>
            <a:cxnSpLocks/>
          </p:cNvCxnSpPr>
          <p:nvPr/>
        </p:nvCxnSpPr>
        <p:spPr bwMode="auto">
          <a:xfrm flipV="1">
            <a:off x="7681326" y="2858471"/>
            <a:ext cx="0" cy="4523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2" name="ZoneTexte 81">
            <a:extLst>
              <a:ext uri="{FF2B5EF4-FFF2-40B4-BE49-F238E27FC236}">
                <a16:creationId xmlns:a16="http://schemas.microsoft.com/office/drawing/2014/main" id="{BB12FB63-76C6-4963-8BEC-8E4F59210E12}"/>
              </a:ext>
            </a:extLst>
          </p:cNvPr>
          <p:cNvSpPr txBox="1"/>
          <p:nvPr/>
        </p:nvSpPr>
        <p:spPr>
          <a:xfrm>
            <a:off x="7681326" y="2991656"/>
            <a:ext cx="386644" cy="246221"/>
          </a:xfrm>
          <a:prstGeom prst="rect">
            <a:avLst/>
          </a:prstGeom>
          <a:noFill/>
        </p:spPr>
        <p:txBody>
          <a:bodyPr wrap="none" rtlCol="0">
            <a:spAutoFit/>
          </a:bodyPr>
          <a:lstStyle/>
          <a:p>
            <a:r>
              <a:rPr lang="en-GB" sz="1000">
                <a:latin typeface="Trebuchet MS" panose="020B0603020202020204" pitchFamily="34" charset="0"/>
              </a:rPr>
              <a:t>85€</a:t>
            </a:r>
          </a:p>
        </p:txBody>
      </p:sp>
      <p:sp>
        <p:nvSpPr>
          <p:cNvPr id="83" name="ZoneTexte 82">
            <a:extLst>
              <a:ext uri="{FF2B5EF4-FFF2-40B4-BE49-F238E27FC236}">
                <a16:creationId xmlns:a16="http://schemas.microsoft.com/office/drawing/2014/main" id="{5BA2871E-5B37-4CD9-9E38-6747D2105BA0}"/>
              </a:ext>
            </a:extLst>
          </p:cNvPr>
          <p:cNvSpPr txBox="1"/>
          <p:nvPr/>
        </p:nvSpPr>
        <p:spPr>
          <a:xfrm>
            <a:off x="7873732" y="3981760"/>
            <a:ext cx="405880" cy="261610"/>
          </a:xfrm>
          <a:prstGeom prst="rect">
            <a:avLst/>
          </a:prstGeom>
          <a:noFill/>
        </p:spPr>
        <p:txBody>
          <a:bodyPr wrap="none" rtlCol="0">
            <a:spAutoFit/>
          </a:bodyPr>
          <a:lstStyle/>
          <a:p>
            <a:r>
              <a:rPr lang="en-GB" sz="1050">
                <a:latin typeface="Trebuchet MS" panose="020B0603020202020204" pitchFamily="34" charset="0"/>
              </a:rPr>
              <a:t>15€</a:t>
            </a:r>
          </a:p>
        </p:txBody>
      </p:sp>
      <p:grpSp>
        <p:nvGrpSpPr>
          <p:cNvPr id="183310" name="Groupe 183309">
            <a:extLst>
              <a:ext uri="{FF2B5EF4-FFF2-40B4-BE49-F238E27FC236}">
                <a16:creationId xmlns:a16="http://schemas.microsoft.com/office/drawing/2014/main" id="{95483298-EFF7-4A54-9F9E-581D041ACBF4}"/>
              </a:ext>
            </a:extLst>
          </p:cNvPr>
          <p:cNvGrpSpPr/>
          <p:nvPr/>
        </p:nvGrpSpPr>
        <p:grpSpPr>
          <a:xfrm>
            <a:off x="3042622" y="3405946"/>
            <a:ext cx="318896" cy="369332"/>
            <a:chOff x="10234044" y="839493"/>
            <a:chExt cx="318896" cy="369332"/>
          </a:xfrm>
        </p:grpSpPr>
        <p:sp>
          <p:nvSpPr>
            <p:cNvPr id="183308" name="Ellipse 183307">
              <a:extLst>
                <a:ext uri="{FF2B5EF4-FFF2-40B4-BE49-F238E27FC236}">
                  <a16:creationId xmlns:a16="http://schemas.microsoft.com/office/drawing/2014/main" id="{0D54E099-6A88-4E2C-BE7D-888A781A540F}"/>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83309" name="ZoneTexte 183308">
              <a:extLst>
                <a:ext uri="{FF2B5EF4-FFF2-40B4-BE49-F238E27FC236}">
                  <a16:creationId xmlns:a16="http://schemas.microsoft.com/office/drawing/2014/main" id="{EDDEFBF3-087D-4A25-B781-C8B05355171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5" name="Groupe 94">
            <a:extLst>
              <a:ext uri="{FF2B5EF4-FFF2-40B4-BE49-F238E27FC236}">
                <a16:creationId xmlns:a16="http://schemas.microsoft.com/office/drawing/2014/main" id="{83503B1B-DE76-461D-B13F-E8102A81857D}"/>
              </a:ext>
            </a:extLst>
          </p:cNvPr>
          <p:cNvGrpSpPr/>
          <p:nvPr/>
        </p:nvGrpSpPr>
        <p:grpSpPr>
          <a:xfrm>
            <a:off x="3914890" y="3405946"/>
            <a:ext cx="318896" cy="369332"/>
            <a:chOff x="10234044" y="839493"/>
            <a:chExt cx="318896" cy="369332"/>
          </a:xfrm>
        </p:grpSpPr>
        <p:sp>
          <p:nvSpPr>
            <p:cNvPr id="96" name="Ellipse 95">
              <a:extLst>
                <a:ext uri="{FF2B5EF4-FFF2-40B4-BE49-F238E27FC236}">
                  <a16:creationId xmlns:a16="http://schemas.microsoft.com/office/drawing/2014/main" id="{4C6BC3D0-A2BA-4F5F-99E9-577C1243A01B}"/>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97" name="ZoneTexte 96">
              <a:extLst>
                <a:ext uri="{FF2B5EF4-FFF2-40B4-BE49-F238E27FC236}">
                  <a16:creationId xmlns:a16="http://schemas.microsoft.com/office/drawing/2014/main" id="{19ADEF70-C234-4BCA-A25F-2D43DC0C2CEF}"/>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grpSp>
        <p:nvGrpSpPr>
          <p:cNvPr id="98" name="Groupe 97">
            <a:extLst>
              <a:ext uri="{FF2B5EF4-FFF2-40B4-BE49-F238E27FC236}">
                <a16:creationId xmlns:a16="http://schemas.microsoft.com/office/drawing/2014/main" id="{B4E5AF45-E86E-420F-BD85-402E26E2F001}"/>
              </a:ext>
            </a:extLst>
          </p:cNvPr>
          <p:cNvGrpSpPr/>
          <p:nvPr/>
        </p:nvGrpSpPr>
        <p:grpSpPr>
          <a:xfrm>
            <a:off x="1496934" y="3405946"/>
            <a:ext cx="318896" cy="369332"/>
            <a:chOff x="10234044" y="839493"/>
            <a:chExt cx="318896" cy="369332"/>
          </a:xfrm>
        </p:grpSpPr>
        <p:sp>
          <p:nvSpPr>
            <p:cNvPr id="99" name="Ellipse 98">
              <a:extLst>
                <a:ext uri="{FF2B5EF4-FFF2-40B4-BE49-F238E27FC236}">
                  <a16:creationId xmlns:a16="http://schemas.microsoft.com/office/drawing/2014/main" id="{2AAA7D61-8013-4A15-BB14-F4F29B257564}"/>
                </a:ext>
              </a:extLst>
            </p:cNvPr>
            <p:cNvSpPr/>
            <p:nvPr/>
          </p:nvSpPr>
          <p:spPr bwMode="auto">
            <a:xfrm>
              <a:off x="10283201" y="923059"/>
              <a:ext cx="220582" cy="209051"/>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Trebuchet MS" pitchFamily="34" charset="0"/>
              </a:endParaRPr>
            </a:p>
          </p:txBody>
        </p:sp>
        <p:sp>
          <p:nvSpPr>
            <p:cNvPr id="100" name="ZoneTexte 99">
              <a:extLst>
                <a:ext uri="{FF2B5EF4-FFF2-40B4-BE49-F238E27FC236}">
                  <a16:creationId xmlns:a16="http://schemas.microsoft.com/office/drawing/2014/main" id="{F6B1BB31-23E0-4188-9EFB-5D005A15F7DE}"/>
                </a:ext>
              </a:extLst>
            </p:cNvPr>
            <p:cNvSpPr txBox="1"/>
            <p:nvPr/>
          </p:nvSpPr>
          <p:spPr>
            <a:xfrm>
              <a:off x="10234044" y="839493"/>
              <a:ext cx="318896" cy="369332"/>
            </a:xfrm>
            <a:prstGeom prst="rect">
              <a:avLst/>
            </a:prstGeom>
            <a:noFill/>
          </p:spPr>
          <p:txBody>
            <a:bodyPr wrap="square" rtlCol="0">
              <a:spAutoFit/>
            </a:bodyPr>
            <a:lstStyle/>
            <a:p>
              <a:r>
                <a:rPr lang="en-GB" sz="1800">
                  <a:solidFill>
                    <a:schemeClr val="bg1"/>
                  </a:solidFill>
                  <a:latin typeface="+mj-lt"/>
                </a:rPr>
                <a:t>+</a:t>
              </a:r>
            </a:p>
          </p:txBody>
        </p:sp>
      </p:grpSp>
      <p:cxnSp>
        <p:nvCxnSpPr>
          <p:cNvPr id="16" name="Connecteur : en angle 15">
            <a:extLst>
              <a:ext uri="{FF2B5EF4-FFF2-40B4-BE49-F238E27FC236}">
                <a16:creationId xmlns:a16="http://schemas.microsoft.com/office/drawing/2014/main" id="{497A5D4B-D25D-4344-AC18-EE2958953A0C}"/>
              </a:ext>
            </a:extLst>
          </p:cNvPr>
          <p:cNvCxnSpPr>
            <a:stCxn id="67" idx="1"/>
            <a:endCxn id="65" idx="1"/>
          </p:cNvCxnSpPr>
          <p:nvPr/>
        </p:nvCxnSpPr>
        <p:spPr bwMode="auto">
          <a:xfrm rot="10800000" flipV="1">
            <a:off x="6663574" y="2416993"/>
            <a:ext cx="12700" cy="287082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76" name="Rectangle: Rounded Corners 71">
            <a:extLst>
              <a:ext uri="{FF2B5EF4-FFF2-40B4-BE49-F238E27FC236}">
                <a16:creationId xmlns:a16="http://schemas.microsoft.com/office/drawing/2014/main" id="{B235BFB5-D869-46B2-83ED-072C48D2FB34}"/>
              </a:ext>
            </a:extLst>
          </p:cNvPr>
          <p:cNvSpPr/>
          <p:nvPr/>
        </p:nvSpPr>
        <p:spPr bwMode="auto">
          <a:xfrm>
            <a:off x="5139851" y="1289502"/>
            <a:ext cx="1029028" cy="328535"/>
          </a:xfrm>
          <a:prstGeom prst="roundRect">
            <a:avLst/>
          </a:prstGeom>
          <a:solidFill>
            <a:schemeClr val="bg1"/>
          </a:solidFill>
          <a:ln w="19050" cap="flat" cmpd="sng" algn="ctr">
            <a:solidFill>
              <a:schemeClr val="bg2"/>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2"/>
                </a:solidFill>
                <a:effectLst/>
                <a:latin typeface="Trebuchet MS" panose="020B0603020202020204" pitchFamily="34" charset="0"/>
              </a:rPr>
              <a:t>For illustrative purpose only </a:t>
            </a:r>
          </a:p>
        </p:txBody>
      </p:sp>
      <p:sp>
        <p:nvSpPr>
          <p:cNvPr id="77" name="ZoneTexte 76">
            <a:extLst>
              <a:ext uri="{FF2B5EF4-FFF2-40B4-BE49-F238E27FC236}">
                <a16:creationId xmlns:a16="http://schemas.microsoft.com/office/drawing/2014/main" id="{E5E54BD2-6F60-43D4-B491-C80D257464B7}"/>
              </a:ext>
            </a:extLst>
          </p:cNvPr>
          <p:cNvSpPr txBox="1"/>
          <p:nvPr/>
        </p:nvSpPr>
        <p:spPr>
          <a:xfrm>
            <a:off x="6213467" y="4409485"/>
            <a:ext cx="984542" cy="246221"/>
          </a:xfrm>
          <a:prstGeom prst="rect">
            <a:avLst/>
          </a:prstGeom>
          <a:noFill/>
        </p:spPr>
        <p:txBody>
          <a:bodyPr wrap="square" rtlCol="0">
            <a:spAutoFit/>
          </a:bodyPr>
          <a:lstStyle/>
          <a:p>
            <a:pPr algn="ctr"/>
            <a:r>
              <a:rPr lang="en-GB" sz="1000" i="1">
                <a:latin typeface="Trebuchet MS" panose="020B0603020202020204" pitchFamily="34" charset="0"/>
              </a:rPr>
              <a:t>Sales</a:t>
            </a:r>
          </a:p>
        </p:txBody>
      </p:sp>
      <p:cxnSp>
        <p:nvCxnSpPr>
          <p:cNvPr id="80" name="Connecteur : en angle 79">
            <a:extLst>
              <a:ext uri="{FF2B5EF4-FFF2-40B4-BE49-F238E27FC236}">
                <a16:creationId xmlns:a16="http://schemas.microsoft.com/office/drawing/2014/main" id="{9F41DE14-6DF1-4A49-9D26-5F5BBA72B9F2}"/>
              </a:ext>
            </a:extLst>
          </p:cNvPr>
          <p:cNvCxnSpPr>
            <a:cxnSpLocks/>
            <a:stCxn id="63" idx="3"/>
            <a:endCxn id="65" idx="3"/>
          </p:cNvCxnSpPr>
          <p:nvPr/>
        </p:nvCxnSpPr>
        <p:spPr bwMode="auto">
          <a:xfrm>
            <a:off x="8260662" y="3784213"/>
            <a:ext cx="12700" cy="1503602"/>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p:spPr>
      </p:cxnSp>
      <p:sp>
        <p:nvSpPr>
          <p:cNvPr id="86" name="ZoneTexte 85">
            <a:extLst>
              <a:ext uri="{FF2B5EF4-FFF2-40B4-BE49-F238E27FC236}">
                <a16:creationId xmlns:a16="http://schemas.microsoft.com/office/drawing/2014/main" id="{E3047BBD-384F-4AB3-B215-90A512F4F3C0}"/>
              </a:ext>
            </a:extLst>
          </p:cNvPr>
          <p:cNvSpPr txBox="1"/>
          <p:nvPr/>
        </p:nvSpPr>
        <p:spPr>
          <a:xfrm>
            <a:off x="8439312" y="4332540"/>
            <a:ext cx="984542" cy="400110"/>
          </a:xfrm>
          <a:prstGeom prst="rect">
            <a:avLst/>
          </a:prstGeom>
          <a:noFill/>
        </p:spPr>
        <p:txBody>
          <a:bodyPr wrap="square" rtlCol="0">
            <a:spAutoFit/>
          </a:bodyPr>
          <a:lstStyle/>
          <a:p>
            <a:pPr algn="ctr"/>
            <a:r>
              <a:rPr lang="en-GB" sz="1000" i="1">
                <a:latin typeface="Trebuchet MS" panose="020B0603020202020204" pitchFamily="34" charset="0"/>
              </a:rPr>
              <a:t>Billing and monitoring </a:t>
            </a:r>
          </a:p>
        </p:txBody>
      </p:sp>
      <p:grpSp>
        <p:nvGrpSpPr>
          <p:cNvPr id="70" name="Groupe 69">
            <a:extLst>
              <a:ext uri="{FF2B5EF4-FFF2-40B4-BE49-F238E27FC236}">
                <a16:creationId xmlns:a16="http://schemas.microsoft.com/office/drawing/2014/main" id="{784D619C-421A-45B9-8457-67ED9D23BCD0}"/>
              </a:ext>
            </a:extLst>
          </p:cNvPr>
          <p:cNvGrpSpPr/>
          <p:nvPr/>
        </p:nvGrpSpPr>
        <p:grpSpPr>
          <a:xfrm>
            <a:off x="58045" y="176773"/>
            <a:ext cx="325859" cy="276999"/>
            <a:chOff x="3287902" y="1242339"/>
            <a:chExt cx="325859" cy="276999"/>
          </a:xfrm>
        </p:grpSpPr>
        <p:sp>
          <p:nvSpPr>
            <p:cNvPr id="71" name="Ellipse 70">
              <a:extLst>
                <a:ext uri="{FF2B5EF4-FFF2-40B4-BE49-F238E27FC236}">
                  <a16:creationId xmlns:a16="http://schemas.microsoft.com/office/drawing/2014/main" id="{DA86FF12-0713-4A96-9BB9-12C497C43C7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2" name="ZoneTexte 71">
              <a:extLst>
                <a:ext uri="{FF2B5EF4-FFF2-40B4-BE49-F238E27FC236}">
                  <a16:creationId xmlns:a16="http://schemas.microsoft.com/office/drawing/2014/main" id="{CA8C8DE9-6858-43B0-9B40-56DA0C5E0D8C}"/>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74" name="Groupe 73">
            <a:extLst>
              <a:ext uri="{FF2B5EF4-FFF2-40B4-BE49-F238E27FC236}">
                <a16:creationId xmlns:a16="http://schemas.microsoft.com/office/drawing/2014/main" id="{43847E8E-AD42-40D4-A9AD-DDDC9725B2AE}"/>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D1E7626A-1E81-4156-86FC-867A39839390}"/>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1" name="Rectangle : coins arrondis 200">
              <a:extLst>
                <a:ext uri="{FF2B5EF4-FFF2-40B4-BE49-F238E27FC236}">
                  <a16:creationId xmlns:a16="http://schemas.microsoft.com/office/drawing/2014/main" id="{B0E7AC09-2BC9-4668-9F94-A291F7BB1E3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4" name="Rectangle : coins arrondis 201">
              <a:extLst>
                <a:ext uri="{FF2B5EF4-FFF2-40B4-BE49-F238E27FC236}">
                  <a16:creationId xmlns:a16="http://schemas.microsoft.com/office/drawing/2014/main" id="{D65CBD88-2F8A-414F-BD1F-65B2B1659EB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38616C3F-2FD8-4206-A580-76C4F09976B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7" name="Graphique 128" descr="Jauge">
              <a:extLst>
                <a:ext uri="{FF2B5EF4-FFF2-40B4-BE49-F238E27FC236}">
                  <a16:creationId xmlns:a16="http://schemas.microsoft.com/office/drawing/2014/main" id="{F9F769C9-B242-40A5-AC54-77C92DBF8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3764" y="187516"/>
              <a:ext cx="234953" cy="218224"/>
            </a:xfrm>
            <a:prstGeom prst="rect">
              <a:avLst/>
            </a:prstGeom>
            <a:effectLst/>
          </p:spPr>
        </p:pic>
        <p:pic>
          <p:nvPicPr>
            <p:cNvPr id="88" name="Graphique 90" descr="Poignée de main">
              <a:extLst>
                <a:ext uri="{FF2B5EF4-FFF2-40B4-BE49-F238E27FC236}">
                  <a16:creationId xmlns:a16="http://schemas.microsoft.com/office/drawing/2014/main" id="{96A11046-A56A-4163-BAA5-1B731A683D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9" name="Graphique 74" descr="Mégaphone">
              <a:extLst>
                <a:ext uri="{FF2B5EF4-FFF2-40B4-BE49-F238E27FC236}">
                  <a16:creationId xmlns:a16="http://schemas.microsoft.com/office/drawing/2014/main" id="{C6085A54-178C-4B8F-8432-71D05A2F5C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89331" y="181519"/>
              <a:ext cx="233011" cy="216420"/>
            </a:xfrm>
            <a:prstGeom prst="rect">
              <a:avLst/>
            </a:prstGeom>
            <a:effectLst/>
          </p:spPr>
        </p:pic>
        <p:pic>
          <p:nvPicPr>
            <p:cNvPr id="90" name="Picture 2" descr="Drapeau France">
              <a:extLst>
                <a:ext uri="{FF2B5EF4-FFF2-40B4-BE49-F238E27FC236}">
                  <a16:creationId xmlns:a16="http://schemas.microsoft.com/office/drawing/2014/main" id="{4FDE0F72-8BE6-4FF1-82C8-B17E0A7601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91" name="Picture 2" descr="5 ft x 3 ft 150 x 90 cm-DRAPEAU BELGE Belgique 100% Polyester ...">
              <a:extLst>
                <a:ext uri="{FF2B5EF4-FFF2-40B4-BE49-F238E27FC236}">
                  <a16:creationId xmlns:a16="http://schemas.microsoft.com/office/drawing/2014/main" id="{DDBB5C0E-D8BA-4910-B742-0D097E8FFF1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2" name="Picture 2 - 1" descr="Drapeau des Pays-Bas — Wikipédia">
              <a:extLst>
                <a:ext uri="{FF2B5EF4-FFF2-40B4-BE49-F238E27FC236}">
                  <a16:creationId xmlns:a16="http://schemas.microsoft.com/office/drawing/2014/main" id="{17558527-B437-41D9-B5EA-8B8232F2A4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93" name="Picture 2 - 2" descr="Drapeau du Luxembourg">
              <a:extLst>
                <a:ext uri="{FF2B5EF4-FFF2-40B4-BE49-F238E27FC236}">
                  <a16:creationId xmlns:a16="http://schemas.microsoft.com/office/drawing/2014/main" id="{917D2E36-7FCA-4A48-BBEE-509129C92D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93">
              <a:extLst>
                <a:ext uri="{FF2B5EF4-FFF2-40B4-BE49-F238E27FC236}">
                  <a16:creationId xmlns:a16="http://schemas.microsoft.com/office/drawing/2014/main" id="{8CDFB941-2F0A-4218-979F-9B72AAFC552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AltaMarket® </a:t>
              </a:r>
            </a:p>
          </p:txBody>
        </p:sp>
      </p:grpSp>
      <p:sp>
        <p:nvSpPr>
          <p:cNvPr id="103" name="ZoneTexte 102">
            <a:extLst>
              <a:ext uri="{FF2B5EF4-FFF2-40B4-BE49-F238E27FC236}">
                <a16:creationId xmlns:a16="http://schemas.microsoft.com/office/drawing/2014/main" id="{6FA02F26-A894-4395-9B64-3A3A9625482D}"/>
              </a:ext>
            </a:extLst>
          </p:cNvPr>
          <p:cNvSpPr txBox="1"/>
          <p:nvPr/>
        </p:nvSpPr>
        <p:spPr>
          <a:xfrm>
            <a:off x="4375115" y="3906659"/>
            <a:ext cx="328367" cy="24622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t>
            </a:r>
          </a:p>
        </p:txBody>
      </p:sp>
      <p:sp>
        <p:nvSpPr>
          <p:cNvPr id="102" name="ZoneTexte 101">
            <a:extLst>
              <a:ext uri="{FF2B5EF4-FFF2-40B4-BE49-F238E27FC236}">
                <a16:creationId xmlns:a16="http://schemas.microsoft.com/office/drawing/2014/main" id="{E4B09638-68E6-4878-863B-CEBDAC3605F0}"/>
              </a:ext>
            </a:extLst>
          </p:cNvPr>
          <p:cNvSpPr txBox="1"/>
          <p:nvPr/>
        </p:nvSpPr>
        <p:spPr>
          <a:xfrm>
            <a:off x="5123939" y="5808026"/>
            <a:ext cx="4728262" cy="664465"/>
          </a:xfrm>
          <a:prstGeom prst="rect">
            <a:avLst/>
          </a:prstGeom>
          <a:solidFill>
            <a:schemeClr val="bg2">
              <a:lumMod val="20000"/>
              <a:lumOff val="80000"/>
            </a:schemeClr>
          </a:solidFill>
        </p:spPr>
        <p:txBody>
          <a:bodyPr wrap="square">
            <a:spAutoFit/>
          </a:bodyPr>
          <a:lstStyle/>
          <a:p>
            <a:pPr lvl="0" algn="ctr">
              <a:lnSpc>
                <a:spcPct val="107000"/>
              </a:lnSpc>
              <a:spcAft>
                <a:spcPts val="800"/>
              </a:spcAft>
            </a:pPr>
            <a:r>
              <a:rPr lang="en-GB" sz="1100" b="1" err="1">
                <a:effectLst/>
                <a:latin typeface="Trebuchet MS" panose="020B0603020202020204" pitchFamily="34" charset="0"/>
                <a:ea typeface="Calibri" panose="020F0502020204030204" pitchFamily="34" charset="0"/>
                <a:cs typeface="Arial" panose="020B0604020202020204" pitchFamily="34" charset="0"/>
              </a:rPr>
              <a:t>Altamarket</a:t>
            </a:r>
            <a:r>
              <a:rPr lang="en-GB" sz="1100" b="1">
                <a:effectLst/>
                <a:latin typeface="Trebuchet MS" panose="020B0603020202020204" pitchFamily="34" charset="0"/>
                <a:ea typeface="Calibri" panose="020F0502020204030204" pitchFamily="34" charset="0"/>
                <a:cs typeface="Arial" panose="020B0604020202020204" pitchFamily="34" charset="0"/>
              </a:rPr>
              <a:t>®</a:t>
            </a:r>
            <a:r>
              <a:rPr lang="en-GB" sz="1100" b="1">
                <a:latin typeface="Trebuchet MS" panose="020B0603020202020204" pitchFamily="34" charset="0"/>
                <a:ea typeface="Calibri" panose="020F0502020204030204" pitchFamily="34" charset="0"/>
              </a:rPr>
              <a:t> d</a:t>
            </a:r>
            <a:r>
              <a:rPr lang="en-GB" sz="1100" b="1">
                <a:effectLst/>
                <a:latin typeface="Trebuchet MS" panose="020B0603020202020204" pitchFamily="34" charset="0"/>
                <a:ea typeface="Calibri" panose="020F0502020204030204" pitchFamily="34" charset="0"/>
                <a:cs typeface="Arial" panose="020B0604020202020204" pitchFamily="34" charset="0"/>
              </a:rPr>
              <a:t>ata marketplace strategy makes it possible to position Altares as a the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B2B data aggregator marketplace </a:t>
            </a:r>
            <a:r>
              <a:rPr lang="en-GB" sz="1100" b="1">
                <a:effectLst/>
                <a:latin typeface="Trebuchet MS" panose="020B0603020202020204" pitchFamily="34" charset="0"/>
                <a:ea typeface="Calibri" panose="020F0502020204030204" pitchFamily="34" charset="0"/>
                <a:cs typeface="Arial" panose="020B0604020202020204" pitchFamily="34" charset="0"/>
              </a:rPr>
              <a:t>combining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multiple data providers </a:t>
            </a:r>
            <a:r>
              <a:rPr lang="en-GB" sz="1100" b="1">
                <a:effectLst/>
                <a:latin typeface="Trebuchet MS" panose="020B0603020202020204" pitchFamily="34" charset="0"/>
                <a:ea typeface="Calibri" panose="020F0502020204030204" pitchFamily="34" charset="0"/>
                <a:cs typeface="Arial" panose="020B0604020202020204" pitchFamily="34" charset="0"/>
              </a:rPr>
              <a:t>into a </a:t>
            </a:r>
            <a:r>
              <a:rPr lang="en-GB" sz="1100" b="1">
                <a:solidFill>
                  <a:schemeClr val="tx2"/>
                </a:solidFill>
                <a:effectLst/>
                <a:latin typeface="Trebuchet MS" panose="020B0603020202020204" pitchFamily="34" charset="0"/>
                <a:ea typeface="Calibri" panose="020F0502020204030204" pitchFamily="34" charset="0"/>
                <a:cs typeface="Arial" panose="020B0604020202020204" pitchFamily="34" charset="0"/>
              </a:rPr>
              <a:t>unique enriched repository</a:t>
            </a:r>
          </a:p>
        </p:txBody>
      </p:sp>
      <p:sp>
        <p:nvSpPr>
          <p:cNvPr id="17" name="Rectangle 16">
            <a:extLst>
              <a:ext uri="{FF2B5EF4-FFF2-40B4-BE49-F238E27FC236}">
                <a16:creationId xmlns:a16="http://schemas.microsoft.com/office/drawing/2014/main" id="{D78D5F1A-514A-466E-9179-022B0BA74612}"/>
              </a:ext>
            </a:extLst>
          </p:cNvPr>
          <p:cNvSpPr/>
          <p:nvPr/>
        </p:nvSpPr>
        <p:spPr bwMode="auto">
          <a:xfrm>
            <a:off x="285935" y="5451980"/>
            <a:ext cx="2634119"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Market solutions</a:t>
            </a:r>
          </a:p>
        </p:txBody>
      </p:sp>
      <p:pic>
        <p:nvPicPr>
          <p:cNvPr id="44" name="Picture 2" descr="logo-salesforce - Dolmen">
            <a:extLst>
              <a:ext uri="{FF2B5EF4-FFF2-40B4-BE49-F238E27FC236}">
                <a16:creationId xmlns:a16="http://schemas.microsoft.com/office/drawing/2014/main" id="{694C1A3A-8AFA-4195-BEF2-B19AD44895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9740" y="5784881"/>
            <a:ext cx="789911" cy="4178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12DA9966-6EAA-483A-B21F-EA40335DF8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491" y="5838042"/>
            <a:ext cx="555781" cy="2751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vis Microsoft Dynamics - Comparatifs des outils du Web">
            <a:extLst>
              <a:ext uri="{FF2B5EF4-FFF2-40B4-BE49-F238E27FC236}">
                <a16:creationId xmlns:a16="http://schemas.microsoft.com/office/drawing/2014/main" id="{631D8FC3-AA57-40E1-907F-08E486221E07}"/>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2855" y="5715232"/>
            <a:ext cx="947543" cy="52079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88388C6E-B953-432F-9511-F9BD9EF823BF}"/>
              </a:ext>
            </a:extLst>
          </p:cNvPr>
          <p:cNvSpPr/>
          <p:nvPr/>
        </p:nvSpPr>
        <p:spPr bwMode="auto">
          <a:xfrm>
            <a:off x="2970345" y="5451980"/>
            <a:ext cx="1429371" cy="813044"/>
          </a:xfrm>
          <a:prstGeom prst="rect">
            <a:avLst/>
          </a:prstGeom>
          <a:solidFill>
            <a:schemeClr val="bg1"/>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itchFamily="34" charset="0"/>
              </a:rPr>
              <a:t>Proprietary solutions</a:t>
            </a:r>
          </a:p>
        </p:txBody>
      </p:sp>
      <p:cxnSp>
        <p:nvCxnSpPr>
          <p:cNvPr id="4" name="Connecteur droit avec flèche 104">
            <a:extLst>
              <a:ext uri="{FF2B5EF4-FFF2-40B4-BE49-F238E27FC236}">
                <a16:creationId xmlns:a16="http://schemas.microsoft.com/office/drawing/2014/main" id="{C395DDC5-9FFF-4746-9762-6F789956E984}"/>
              </a:ext>
            </a:extLst>
          </p:cNvPr>
          <p:cNvCxnSpPr>
            <a:cxnSpLocks/>
          </p:cNvCxnSpPr>
          <p:nvPr/>
        </p:nvCxnSpPr>
        <p:spPr bwMode="auto">
          <a:xfrm flipV="1">
            <a:off x="6980945" y="4249139"/>
            <a:ext cx="0" cy="566912"/>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20" name="Accolade fermante 19">
            <a:extLst>
              <a:ext uri="{FF2B5EF4-FFF2-40B4-BE49-F238E27FC236}">
                <a16:creationId xmlns:a16="http://schemas.microsoft.com/office/drawing/2014/main" id="{29C11D97-D835-4974-B916-841FA3662382}"/>
              </a:ext>
            </a:extLst>
          </p:cNvPr>
          <p:cNvSpPr/>
          <p:nvPr/>
        </p:nvSpPr>
        <p:spPr bwMode="auto">
          <a:xfrm rot="5400000">
            <a:off x="2437097" y="1877387"/>
            <a:ext cx="234046" cy="46952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09" name="ZoneTexte 108">
            <a:extLst>
              <a:ext uri="{FF2B5EF4-FFF2-40B4-BE49-F238E27FC236}">
                <a16:creationId xmlns:a16="http://schemas.microsoft.com/office/drawing/2014/main" id="{501EA85D-7F4C-4930-B693-6234A9FCA73E}"/>
              </a:ext>
            </a:extLst>
          </p:cNvPr>
          <p:cNvSpPr txBox="1"/>
          <p:nvPr/>
        </p:nvSpPr>
        <p:spPr>
          <a:xfrm>
            <a:off x="784112" y="4348941"/>
            <a:ext cx="3513590" cy="400110"/>
          </a:xfrm>
          <a:prstGeom prst="rect">
            <a:avLst/>
          </a:prstGeom>
          <a:noFill/>
        </p:spPr>
        <p:txBody>
          <a:bodyPr wrap="square" rtlCol="0">
            <a:spAutoFit/>
          </a:bodyPr>
          <a:lstStyle>
            <a:defPPr>
              <a:defRPr lang="en-US"/>
            </a:defPPr>
            <a:lvl1pPr algn="ctr">
              <a:defRPr sz="1000" i="1">
                <a:latin typeface="Trebuchet MS" panose="020B0603020202020204" pitchFamily="34" charset="0"/>
              </a:defRPr>
            </a:lvl1pPr>
          </a:lstStyle>
          <a:p>
            <a:r>
              <a:rPr lang="en-GB" b="1"/>
              <a:t>Combination of </a:t>
            </a:r>
            <a:r>
              <a:rPr lang="en-GB" b="1" err="1"/>
              <a:t>Altares</a:t>
            </a:r>
            <a:r>
              <a:rPr lang="en-GB" b="1"/>
              <a:t>’ data and partners’ data enabling a unique value proposition (enriched data)</a:t>
            </a:r>
          </a:p>
        </p:txBody>
      </p:sp>
      <p:sp>
        <p:nvSpPr>
          <p:cNvPr id="110" name="ZoneTexte 109">
            <a:extLst>
              <a:ext uri="{FF2B5EF4-FFF2-40B4-BE49-F238E27FC236}">
                <a16:creationId xmlns:a16="http://schemas.microsoft.com/office/drawing/2014/main" id="{9E829BAA-67C6-4EE1-8E6D-71E780013C76}"/>
              </a:ext>
            </a:extLst>
          </p:cNvPr>
          <p:cNvSpPr txBox="1"/>
          <p:nvPr/>
        </p:nvSpPr>
        <p:spPr>
          <a:xfrm>
            <a:off x="8243605" y="2258247"/>
            <a:ext cx="1455541" cy="721356"/>
          </a:xfrm>
          <a:prstGeom prst="rect">
            <a:avLst/>
          </a:prstGeom>
          <a:noFill/>
        </p:spPr>
        <p:txBody>
          <a:bodyPr wrap="square" rtlCol="0">
            <a:spAutoFit/>
          </a:bodyPr>
          <a:lstStyle/>
          <a:p>
            <a:pPr algn="ctr"/>
            <a:r>
              <a:rPr lang="en-GB" sz="1000" i="1">
                <a:latin typeface="Trebuchet MS" panose="020B0603020202020204" pitchFamily="34" charset="0"/>
              </a:rPr>
              <a:t>+ Data partner can enrich its data for itself (not only for its end customers)</a:t>
            </a:r>
          </a:p>
        </p:txBody>
      </p:sp>
    </p:spTree>
    <p:extLst>
      <p:ext uri="{BB962C8B-B14F-4D97-AF65-F5344CB8AC3E}">
        <p14:creationId xmlns:p14="http://schemas.microsoft.com/office/powerpoint/2010/main" val="4620889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AA3B7-ABDB-440D-8444-581284B19D6B}"/>
              </a:ext>
            </a:extLst>
          </p:cNvPr>
          <p:cNvSpPr/>
          <p:nvPr/>
        </p:nvSpPr>
        <p:spPr bwMode="auto">
          <a:xfrm>
            <a:off x="2199083" y="43847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indent="-415925">
              <a:spcBef>
                <a:spcPts val="400"/>
              </a:spcBef>
              <a:spcAft>
                <a:spcPts val="0"/>
              </a:spcAft>
              <a:buFont typeface="+mj-lt"/>
              <a:buAutoNum type="arabicPeriod"/>
            </a:pPr>
            <a:r>
              <a:rPr lang="en-GB" sz="1600">
                <a:solidFill>
                  <a:schemeClr val="tx2"/>
                </a:solidFill>
                <a:latin typeface="Trebuchet MS" panose="020B0603020202020204" pitchFamily="34" charset="0"/>
              </a:rPr>
              <a:t>Overall Business Plan Presentation</a:t>
            </a:r>
          </a:p>
          <a:p>
            <a:pPr marL="534988" marR="338138" indent="-415925">
              <a:spcBef>
                <a:spcPts val="400"/>
              </a:spcBef>
              <a:spcAft>
                <a:spcPts val="0"/>
              </a:spcAft>
              <a:buFont typeface="+mj-lt"/>
              <a:buAutoNum type="arabicPeriod"/>
            </a:pPr>
            <a:r>
              <a:rPr lang="en-GB" sz="1600">
                <a:latin typeface="Trebuchet MS" panose="020B0603020202020204" pitchFamily="34" charset="0"/>
              </a:rPr>
              <a:t>Key strategic levers supporting </a:t>
            </a:r>
            <a:r>
              <a:rPr lang="en-GB" sz="1600" err="1">
                <a:latin typeface="Trebuchet MS" panose="020B0603020202020204" pitchFamily="34" charset="0"/>
              </a:rPr>
              <a:t>Altares</a:t>
            </a:r>
            <a:r>
              <a:rPr lang="en-GB" sz="1600">
                <a:latin typeface="Trebuchet MS" panose="020B0603020202020204" pitchFamily="34" charset="0"/>
              </a:rPr>
              <a:t>’ future growth</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Credit &amp; Financial Risk</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Compliance</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B2B Marketing </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Key transversal growth levers</a:t>
            </a:r>
          </a:p>
          <a:p>
            <a:pPr marL="534988" marR="338138" indent="-415925">
              <a:spcBef>
                <a:spcPts val="400"/>
              </a:spcBef>
              <a:spcAft>
                <a:spcPts val="0"/>
              </a:spcAft>
              <a:buFont typeface="+mj-lt"/>
              <a:buAutoNum type="arabicPeriod"/>
            </a:pPr>
            <a:r>
              <a:rPr lang="en-GB" sz="1600">
                <a:latin typeface="Trebuchet MS" panose="020B0603020202020204" pitchFamily="34" charset="0"/>
              </a:rPr>
              <a:t> </a:t>
            </a:r>
            <a:r>
              <a:rPr lang="en-GB" sz="1600" b="1" i="1" u="sng">
                <a:latin typeface="Trebuchet MS" panose="020B0603020202020204" pitchFamily="34" charset="0"/>
              </a:rPr>
              <a:t>Top-Down</a:t>
            </a:r>
            <a:r>
              <a:rPr lang="en-GB" sz="1600">
                <a:latin typeface="Trebuchet MS" panose="020B0603020202020204" pitchFamily="34" charset="0"/>
              </a:rPr>
              <a:t>: Detailed growth assessment of </a:t>
            </a:r>
            <a:r>
              <a:rPr lang="en-GB" sz="1600" err="1">
                <a:latin typeface="Trebuchet MS" panose="020B0603020202020204" pitchFamily="34" charset="0"/>
              </a:rPr>
              <a:t>Altares</a:t>
            </a:r>
            <a:r>
              <a:rPr lang="en-GB" sz="1600">
                <a:latin typeface="Trebuchet MS" panose="020B0603020202020204" pitchFamily="34" charset="0"/>
              </a:rPr>
              <a:t>’ market shares</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Global market</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Credit &amp; Financial Risk</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Compliance</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B2B Marketing </a:t>
            </a:r>
          </a:p>
          <a:p>
            <a:pPr marL="534988" marR="338138" indent="-415925">
              <a:spcBef>
                <a:spcPts val="400"/>
              </a:spcBef>
              <a:spcAft>
                <a:spcPts val="0"/>
              </a:spcAft>
              <a:buFont typeface="+mj-lt"/>
              <a:buAutoNum type="arabicPeriod"/>
            </a:pPr>
            <a:r>
              <a:rPr lang="en-GB" sz="1600">
                <a:latin typeface="Trebuchet MS" panose="020B0603020202020204" pitchFamily="34" charset="0"/>
              </a:rPr>
              <a:t> </a:t>
            </a:r>
            <a:r>
              <a:rPr lang="en-GB" sz="1600" b="1" i="1" u="sng">
                <a:latin typeface="Trebuchet MS" panose="020B0603020202020204" pitchFamily="34" charset="0"/>
              </a:rPr>
              <a:t>Bottom-up</a:t>
            </a:r>
            <a:r>
              <a:rPr lang="en-GB" sz="1600">
                <a:latin typeface="Trebuchet MS" panose="020B0603020202020204" pitchFamily="34" charset="0"/>
              </a:rPr>
              <a:t>: Detailed growth assessment from a client perspective</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Overview</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France</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Benelux</a:t>
            </a:r>
          </a:p>
          <a:p>
            <a:pPr marL="1120775" marR="338138" lvl="1" indent="-400050" defTabSz="1081088">
              <a:spcBef>
                <a:spcPts val="400"/>
              </a:spcBef>
              <a:spcAft>
                <a:spcPts val="0"/>
              </a:spcAft>
              <a:buFont typeface="+mj-lt"/>
              <a:buAutoNum type="romanLcPeriod"/>
            </a:pPr>
            <a:r>
              <a:rPr lang="en-GB" err="1">
                <a:latin typeface="Trebuchet MS" panose="020B0603020202020204" pitchFamily="34" charset="0"/>
              </a:rPr>
              <a:t>Manageo</a:t>
            </a:r>
            <a:endParaRPr lang="en-GB">
              <a:latin typeface="Trebuchet MS" panose="020B0603020202020204" pitchFamily="34" charset="0"/>
            </a:endParaRPr>
          </a:p>
          <a:p>
            <a:pPr marL="534988" marR="338138" indent="-415925">
              <a:spcBef>
                <a:spcPts val="400"/>
              </a:spcBef>
              <a:spcAft>
                <a:spcPts val="0"/>
              </a:spcAft>
              <a:buFont typeface="+mj-lt"/>
              <a:buAutoNum type="arabicPeriod"/>
            </a:pPr>
            <a:r>
              <a:rPr lang="en-GB" sz="1600">
                <a:latin typeface="Trebuchet MS" panose="020B0603020202020204" pitchFamily="34" charset="0"/>
              </a:rPr>
              <a:t> </a:t>
            </a:r>
            <a:r>
              <a:rPr lang="en-GB" sz="1600" b="1" i="1" u="sng">
                <a:latin typeface="Trebuchet MS" panose="020B0603020202020204" pitchFamily="34" charset="0"/>
              </a:rPr>
              <a:t>Pipeline</a:t>
            </a:r>
            <a:r>
              <a:rPr lang="en-GB" sz="1600">
                <a:latin typeface="Trebuchet MS" panose="020B0603020202020204" pitchFamily="34" charset="0"/>
              </a:rPr>
              <a:t>: Detailed growth assessment from a commercial approach</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Overview</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France</a:t>
            </a:r>
          </a:p>
          <a:p>
            <a:pPr marL="1120775" marR="338138" lvl="1" indent="-400050" defTabSz="1081088">
              <a:spcBef>
                <a:spcPts val="400"/>
              </a:spcBef>
              <a:spcAft>
                <a:spcPts val="0"/>
              </a:spcAft>
              <a:buFont typeface="+mj-lt"/>
              <a:buAutoNum type="romanLcPeriod"/>
            </a:pPr>
            <a:r>
              <a:rPr lang="en-GB">
                <a:latin typeface="Trebuchet MS" panose="020B0603020202020204" pitchFamily="34" charset="0"/>
              </a:rPr>
              <a:t>Benelux</a:t>
            </a:r>
          </a:p>
          <a:p>
            <a:pPr marL="534988" marR="338138" indent="-415925">
              <a:spcBef>
                <a:spcPts val="400"/>
              </a:spcBef>
              <a:spcAft>
                <a:spcPts val="0"/>
              </a:spcAft>
              <a:buFont typeface="+mj-lt"/>
              <a:buAutoNum type="arabicPeriod"/>
            </a:pPr>
            <a:r>
              <a:rPr lang="en-GB" sz="1600">
                <a:latin typeface="Trebuchet MS" panose="020B0603020202020204" pitchFamily="34" charset="0"/>
              </a:rPr>
              <a:t>Synthesis of BP assessment</a:t>
            </a:r>
          </a:p>
          <a:p>
            <a:pPr marL="534988" marR="338138" indent="-415925">
              <a:spcBef>
                <a:spcPts val="400"/>
              </a:spcBef>
              <a:spcAft>
                <a:spcPts val="0"/>
              </a:spcAft>
              <a:buFont typeface="+mj-lt"/>
              <a:buAutoNum type="arabicPeriod"/>
            </a:pPr>
            <a:r>
              <a:rPr lang="en-GB" sz="1600">
                <a:latin typeface="Trebuchet MS" panose="020B0603020202020204"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1952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
        <p:nvSpPr>
          <p:cNvPr id="21" name="ZoneTexte 20">
            <a:extLst>
              <a:ext uri="{FF2B5EF4-FFF2-40B4-BE49-F238E27FC236}">
                <a16:creationId xmlns:a16="http://schemas.microsoft.com/office/drawing/2014/main" id="{EF9609A5-9FD3-4865-9DDA-A61DE16D043E}"/>
              </a:ext>
            </a:extLst>
          </p:cNvPr>
          <p:cNvSpPr txBox="1"/>
          <p:nvPr/>
        </p:nvSpPr>
        <p:spPr>
          <a:xfrm>
            <a:off x="8872278" y="461029"/>
            <a:ext cx="858982" cy="276999"/>
          </a:xfrm>
          <a:prstGeom prst="rect">
            <a:avLst/>
          </a:prstGeom>
          <a:noFill/>
        </p:spPr>
        <p:txBody>
          <a:bodyPr wrap="square" rtlCol="0">
            <a:spAutoFit/>
          </a:bodyPr>
          <a:lstStyle/>
          <a:p>
            <a:r>
              <a:rPr lang="en-GB" sz="1200" i="1">
                <a:latin typeface="+mj-lt"/>
                <a:hlinkClick r:id="rId2" action="ppaction://hlinksldjump"/>
              </a:rPr>
              <a:t>Page 3</a:t>
            </a:r>
            <a:endParaRPr lang="en-GB" sz="1200" i="1">
              <a:latin typeface="+mj-lt"/>
            </a:endParaRPr>
          </a:p>
        </p:txBody>
      </p:sp>
      <p:sp>
        <p:nvSpPr>
          <p:cNvPr id="8" name="ZoneTexte 7">
            <a:extLst>
              <a:ext uri="{FF2B5EF4-FFF2-40B4-BE49-F238E27FC236}">
                <a16:creationId xmlns:a16="http://schemas.microsoft.com/office/drawing/2014/main" id="{D8C97812-0BD6-4CEE-AE95-DD057B7CB492}"/>
              </a:ext>
            </a:extLst>
          </p:cNvPr>
          <p:cNvSpPr txBox="1"/>
          <p:nvPr/>
        </p:nvSpPr>
        <p:spPr>
          <a:xfrm>
            <a:off x="8872278" y="1035416"/>
            <a:ext cx="858982" cy="276999"/>
          </a:xfrm>
          <a:prstGeom prst="rect">
            <a:avLst/>
          </a:prstGeom>
          <a:noFill/>
        </p:spPr>
        <p:txBody>
          <a:bodyPr wrap="square" rtlCol="0">
            <a:spAutoFit/>
          </a:bodyPr>
          <a:lstStyle/>
          <a:p>
            <a:r>
              <a:rPr lang="en-GB" sz="1200" i="1">
                <a:latin typeface="+mj-lt"/>
                <a:hlinkClick r:id="rId3" action="ppaction://hlinksldjump"/>
              </a:rPr>
              <a:t>Page 8</a:t>
            </a:r>
            <a:endParaRPr lang="en-GB" sz="1200" i="1">
              <a:latin typeface="+mj-lt"/>
            </a:endParaRPr>
          </a:p>
        </p:txBody>
      </p:sp>
      <p:sp>
        <p:nvSpPr>
          <p:cNvPr id="11" name="ZoneTexte 10">
            <a:extLst>
              <a:ext uri="{FF2B5EF4-FFF2-40B4-BE49-F238E27FC236}">
                <a16:creationId xmlns:a16="http://schemas.microsoft.com/office/drawing/2014/main" id="{7A09E02A-83E1-459A-B30F-BE6B05A93965}"/>
              </a:ext>
            </a:extLst>
          </p:cNvPr>
          <p:cNvSpPr txBox="1"/>
          <p:nvPr/>
        </p:nvSpPr>
        <p:spPr>
          <a:xfrm>
            <a:off x="8872278" y="1308354"/>
            <a:ext cx="858982" cy="276999"/>
          </a:xfrm>
          <a:prstGeom prst="rect">
            <a:avLst/>
          </a:prstGeom>
          <a:noFill/>
        </p:spPr>
        <p:txBody>
          <a:bodyPr wrap="square" rtlCol="0">
            <a:spAutoFit/>
          </a:bodyPr>
          <a:lstStyle/>
          <a:p>
            <a:r>
              <a:rPr lang="en-GB" sz="1200" i="1">
                <a:latin typeface="+mj-lt"/>
                <a:hlinkClick r:id="rId4" action="ppaction://hlinksldjump"/>
              </a:rPr>
              <a:t>Page 14</a:t>
            </a:r>
            <a:endParaRPr lang="en-GB" sz="1200" i="1">
              <a:latin typeface="+mj-lt"/>
            </a:endParaRPr>
          </a:p>
        </p:txBody>
      </p:sp>
      <p:sp>
        <p:nvSpPr>
          <p:cNvPr id="13" name="ZoneTexte 12">
            <a:extLst>
              <a:ext uri="{FF2B5EF4-FFF2-40B4-BE49-F238E27FC236}">
                <a16:creationId xmlns:a16="http://schemas.microsoft.com/office/drawing/2014/main" id="{4E5FFEC1-75F4-410B-9F97-B9D7093922DF}"/>
              </a:ext>
            </a:extLst>
          </p:cNvPr>
          <p:cNvSpPr txBox="1"/>
          <p:nvPr/>
        </p:nvSpPr>
        <p:spPr>
          <a:xfrm>
            <a:off x="8872278" y="1567131"/>
            <a:ext cx="858982" cy="276999"/>
          </a:xfrm>
          <a:prstGeom prst="rect">
            <a:avLst/>
          </a:prstGeom>
          <a:noFill/>
        </p:spPr>
        <p:txBody>
          <a:bodyPr wrap="square" rtlCol="0">
            <a:spAutoFit/>
          </a:bodyPr>
          <a:lstStyle/>
          <a:p>
            <a:r>
              <a:rPr lang="en-GB" sz="1200" i="1">
                <a:latin typeface="+mj-lt"/>
                <a:hlinkClick r:id="rId5" action="ppaction://hlinksldjump"/>
              </a:rPr>
              <a:t>Page 18</a:t>
            </a:r>
            <a:endParaRPr lang="en-GB" sz="1200" i="1">
              <a:latin typeface="+mj-lt"/>
            </a:endParaRPr>
          </a:p>
        </p:txBody>
      </p:sp>
      <p:sp>
        <p:nvSpPr>
          <p:cNvPr id="15" name="ZoneTexte 14">
            <a:extLst>
              <a:ext uri="{FF2B5EF4-FFF2-40B4-BE49-F238E27FC236}">
                <a16:creationId xmlns:a16="http://schemas.microsoft.com/office/drawing/2014/main" id="{66843E9C-EB9B-4AFF-B756-55AB3DF116C4}"/>
              </a:ext>
            </a:extLst>
          </p:cNvPr>
          <p:cNvSpPr txBox="1"/>
          <p:nvPr/>
        </p:nvSpPr>
        <p:spPr>
          <a:xfrm>
            <a:off x="8872278" y="1836812"/>
            <a:ext cx="858982" cy="276999"/>
          </a:xfrm>
          <a:prstGeom prst="rect">
            <a:avLst/>
          </a:prstGeom>
          <a:noFill/>
        </p:spPr>
        <p:txBody>
          <a:bodyPr wrap="square" rtlCol="0">
            <a:spAutoFit/>
          </a:bodyPr>
          <a:lstStyle/>
          <a:p>
            <a:r>
              <a:rPr lang="en-GB" sz="1200" i="1">
                <a:latin typeface="+mj-lt"/>
                <a:hlinkClick r:id="rId6" action="ppaction://hlinksldjump"/>
              </a:rPr>
              <a:t>Page 22</a:t>
            </a:r>
            <a:endParaRPr lang="en-GB" sz="1200" i="1">
              <a:latin typeface="+mj-lt"/>
            </a:endParaRPr>
          </a:p>
        </p:txBody>
      </p:sp>
      <p:sp>
        <p:nvSpPr>
          <p:cNvPr id="17" name="ZoneTexte 16">
            <a:extLst>
              <a:ext uri="{FF2B5EF4-FFF2-40B4-BE49-F238E27FC236}">
                <a16:creationId xmlns:a16="http://schemas.microsoft.com/office/drawing/2014/main" id="{A0611E2B-354C-44C4-9C09-409EEC3B0AC5}"/>
              </a:ext>
            </a:extLst>
          </p:cNvPr>
          <p:cNvSpPr txBox="1"/>
          <p:nvPr/>
        </p:nvSpPr>
        <p:spPr>
          <a:xfrm>
            <a:off x="8872278" y="2618385"/>
            <a:ext cx="858982" cy="276999"/>
          </a:xfrm>
          <a:prstGeom prst="rect">
            <a:avLst/>
          </a:prstGeom>
          <a:noFill/>
        </p:spPr>
        <p:txBody>
          <a:bodyPr wrap="square" rtlCol="0">
            <a:spAutoFit/>
          </a:bodyPr>
          <a:lstStyle/>
          <a:p>
            <a:r>
              <a:rPr lang="en-GB" sz="1200" i="1">
                <a:latin typeface="+mj-lt"/>
                <a:hlinkClick r:id="rId7" action="ppaction://hlinksldjump"/>
              </a:rPr>
              <a:t>Page 33</a:t>
            </a:r>
            <a:endParaRPr lang="en-GB" sz="1200" i="1">
              <a:latin typeface="+mj-lt"/>
            </a:endParaRPr>
          </a:p>
        </p:txBody>
      </p:sp>
      <p:sp>
        <p:nvSpPr>
          <p:cNvPr id="19" name="ZoneTexte 18">
            <a:extLst>
              <a:ext uri="{FF2B5EF4-FFF2-40B4-BE49-F238E27FC236}">
                <a16:creationId xmlns:a16="http://schemas.microsoft.com/office/drawing/2014/main" id="{406FF8AD-B579-45D2-B5F2-250AB374A0D8}"/>
              </a:ext>
            </a:extLst>
          </p:cNvPr>
          <p:cNvSpPr txBox="1"/>
          <p:nvPr/>
        </p:nvSpPr>
        <p:spPr>
          <a:xfrm>
            <a:off x="8872278" y="2891323"/>
            <a:ext cx="858982" cy="276999"/>
          </a:xfrm>
          <a:prstGeom prst="rect">
            <a:avLst/>
          </a:prstGeom>
          <a:noFill/>
        </p:spPr>
        <p:txBody>
          <a:bodyPr wrap="square" rtlCol="0">
            <a:spAutoFit/>
          </a:bodyPr>
          <a:lstStyle/>
          <a:p>
            <a:r>
              <a:rPr lang="en-GB" sz="1200" i="1">
                <a:latin typeface="+mj-lt"/>
                <a:hlinkClick r:id="rId8" action="ppaction://hlinksldjump"/>
              </a:rPr>
              <a:t>Page 36</a:t>
            </a:r>
            <a:endParaRPr lang="en-GB" sz="1200" i="1">
              <a:latin typeface="+mj-lt"/>
            </a:endParaRPr>
          </a:p>
        </p:txBody>
      </p:sp>
      <p:sp>
        <p:nvSpPr>
          <p:cNvPr id="22" name="ZoneTexte 21">
            <a:extLst>
              <a:ext uri="{FF2B5EF4-FFF2-40B4-BE49-F238E27FC236}">
                <a16:creationId xmlns:a16="http://schemas.microsoft.com/office/drawing/2014/main" id="{B8FD56E4-34EB-47E1-BDA5-CE93D6D6DE33}"/>
              </a:ext>
            </a:extLst>
          </p:cNvPr>
          <p:cNvSpPr txBox="1"/>
          <p:nvPr/>
        </p:nvSpPr>
        <p:spPr>
          <a:xfrm>
            <a:off x="8872278" y="3150100"/>
            <a:ext cx="858982" cy="276999"/>
          </a:xfrm>
          <a:prstGeom prst="rect">
            <a:avLst/>
          </a:prstGeom>
          <a:noFill/>
        </p:spPr>
        <p:txBody>
          <a:bodyPr wrap="square" rtlCol="0">
            <a:spAutoFit/>
          </a:bodyPr>
          <a:lstStyle/>
          <a:p>
            <a:r>
              <a:rPr lang="en-GB" sz="1200" i="1">
                <a:latin typeface="+mj-lt"/>
                <a:hlinkClick r:id="rId9" action="ppaction://hlinksldjump"/>
              </a:rPr>
              <a:t>Page 40</a:t>
            </a:r>
            <a:endParaRPr lang="en-GB" sz="1200" i="1">
              <a:latin typeface="+mj-lt"/>
            </a:endParaRPr>
          </a:p>
        </p:txBody>
      </p:sp>
      <p:sp>
        <p:nvSpPr>
          <p:cNvPr id="26" name="ZoneTexte 25">
            <a:extLst>
              <a:ext uri="{FF2B5EF4-FFF2-40B4-BE49-F238E27FC236}">
                <a16:creationId xmlns:a16="http://schemas.microsoft.com/office/drawing/2014/main" id="{F09D9F4C-3155-4A77-8893-E8FCDD38EB11}"/>
              </a:ext>
            </a:extLst>
          </p:cNvPr>
          <p:cNvSpPr txBox="1"/>
          <p:nvPr/>
        </p:nvSpPr>
        <p:spPr>
          <a:xfrm>
            <a:off x="8872278" y="3706135"/>
            <a:ext cx="858982" cy="276999"/>
          </a:xfrm>
          <a:prstGeom prst="rect">
            <a:avLst/>
          </a:prstGeom>
          <a:noFill/>
        </p:spPr>
        <p:txBody>
          <a:bodyPr wrap="square" rtlCol="0">
            <a:spAutoFit/>
          </a:bodyPr>
          <a:lstStyle/>
          <a:p>
            <a:r>
              <a:rPr lang="en-GB" sz="1200" i="1">
                <a:latin typeface="+mj-lt"/>
                <a:hlinkClick r:id="rId10" action="ppaction://hlinksldjump"/>
              </a:rPr>
              <a:t>Page 43</a:t>
            </a:r>
            <a:endParaRPr lang="en-GB" sz="1200" i="1">
              <a:latin typeface="+mj-lt"/>
            </a:endParaRPr>
          </a:p>
        </p:txBody>
      </p:sp>
      <p:sp>
        <p:nvSpPr>
          <p:cNvPr id="28" name="ZoneTexte 27">
            <a:extLst>
              <a:ext uri="{FF2B5EF4-FFF2-40B4-BE49-F238E27FC236}">
                <a16:creationId xmlns:a16="http://schemas.microsoft.com/office/drawing/2014/main" id="{593A3222-C3F4-49EF-BEB7-DED6AF7FD205}"/>
              </a:ext>
            </a:extLst>
          </p:cNvPr>
          <p:cNvSpPr txBox="1"/>
          <p:nvPr/>
        </p:nvSpPr>
        <p:spPr>
          <a:xfrm>
            <a:off x="8872278" y="3979073"/>
            <a:ext cx="858982" cy="276999"/>
          </a:xfrm>
          <a:prstGeom prst="rect">
            <a:avLst/>
          </a:prstGeom>
          <a:noFill/>
        </p:spPr>
        <p:txBody>
          <a:bodyPr wrap="square" rtlCol="0">
            <a:spAutoFit/>
          </a:bodyPr>
          <a:lstStyle/>
          <a:p>
            <a:r>
              <a:rPr lang="en-GB" sz="1200" i="1">
                <a:latin typeface="+mj-lt"/>
                <a:hlinkClick r:id="rId11" action="ppaction://hlinksldjump"/>
              </a:rPr>
              <a:t>Page 47</a:t>
            </a:r>
            <a:endParaRPr lang="en-GB" sz="1200" i="1">
              <a:latin typeface="+mj-lt"/>
            </a:endParaRPr>
          </a:p>
        </p:txBody>
      </p:sp>
      <p:sp>
        <p:nvSpPr>
          <p:cNvPr id="30" name="ZoneTexte 29">
            <a:extLst>
              <a:ext uri="{FF2B5EF4-FFF2-40B4-BE49-F238E27FC236}">
                <a16:creationId xmlns:a16="http://schemas.microsoft.com/office/drawing/2014/main" id="{10ED739C-07BA-4EED-9F30-722745D0A9FD}"/>
              </a:ext>
            </a:extLst>
          </p:cNvPr>
          <p:cNvSpPr txBox="1"/>
          <p:nvPr/>
        </p:nvSpPr>
        <p:spPr>
          <a:xfrm>
            <a:off x="8872278" y="4237850"/>
            <a:ext cx="858982" cy="276999"/>
          </a:xfrm>
          <a:prstGeom prst="rect">
            <a:avLst/>
          </a:prstGeom>
          <a:noFill/>
        </p:spPr>
        <p:txBody>
          <a:bodyPr wrap="square" rtlCol="0">
            <a:spAutoFit/>
          </a:bodyPr>
          <a:lstStyle/>
          <a:p>
            <a:r>
              <a:rPr lang="en-GB" sz="1200" i="1">
                <a:latin typeface="+mj-lt"/>
                <a:hlinkClick r:id="rId12" action="ppaction://hlinksldjump"/>
              </a:rPr>
              <a:t>Page 51</a:t>
            </a:r>
            <a:endParaRPr lang="en-GB" sz="1200" i="1">
              <a:latin typeface="+mj-lt"/>
            </a:endParaRPr>
          </a:p>
        </p:txBody>
      </p:sp>
      <p:sp>
        <p:nvSpPr>
          <p:cNvPr id="32" name="ZoneTexte 31">
            <a:extLst>
              <a:ext uri="{FF2B5EF4-FFF2-40B4-BE49-F238E27FC236}">
                <a16:creationId xmlns:a16="http://schemas.microsoft.com/office/drawing/2014/main" id="{C5A145BB-2FCA-4092-8A1B-CDBA0F17CEBB}"/>
              </a:ext>
            </a:extLst>
          </p:cNvPr>
          <p:cNvSpPr txBox="1"/>
          <p:nvPr/>
        </p:nvSpPr>
        <p:spPr>
          <a:xfrm>
            <a:off x="8872278" y="4507531"/>
            <a:ext cx="858982" cy="276999"/>
          </a:xfrm>
          <a:prstGeom prst="rect">
            <a:avLst/>
          </a:prstGeom>
          <a:noFill/>
        </p:spPr>
        <p:txBody>
          <a:bodyPr wrap="square" rtlCol="0">
            <a:spAutoFit/>
          </a:bodyPr>
          <a:lstStyle/>
          <a:p>
            <a:r>
              <a:rPr lang="en-GB" sz="1200" i="1">
                <a:latin typeface="+mj-lt"/>
                <a:hlinkClick r:id="rId13" action="ppaction://hlinksldjump"/>
              </a:rPr>
              <a:t>Page 55</a:t>
            </a:r>
            <a:endParaRPr lang="en-GB" sz="1200" i="1">
              <a:latin typeface="+mj-lt"/>
            </a:endParaRPr>
          </a:p>
        </p:txBody>
      </p:sp>
      <p:sp>
        <p:nvSpPr>
          <p:cNvPr id="35" name="ZoneTexte 34">
            <a:extLst>
              <a:ext uri="{FF2B5EF4-FFF2-40B4-BE49-F238E27FC236}">
                <a16:creationId xmlns:a16="http://schemas.microsoft.com/office/drawing/2014/main" id="{3CB8B2D4-BD2F-482E-ACFF-FB71940D00D9}"/>
              </a:ext>
            </a:extLst>
          </p:cNvPr>
          <p:cNvSpPr txBox="1"/>
          <p:nvPr/>
        </p:nvSpPr>
        <p:spPr>
          <a:xfrm>
            <a:off x="8872278" y="5322690"/>
            <a:ext cx="858982" cy="276999"/>
          </a:xfrm>
          <a:prstGeom prst="rect">
            <a:avLst/>
          </a:prstGeom>
          <a:noFill/>
        </p:spPr>
        <p:txBody>
          <a:bodyPr wrap="square" rtlCol="0">
            <a:spAutoFit/>
          </a:bodyPr>
          <a:lstStyle/>
          <a:p>
            <a:r>
              <a:rPr lang="en-GB" sz="1200" i="1">
                <a:latin typeface="+mj-lt"/>
                <a:hlinkClick r:id="rId14" action="ppaction://hlinksldjump"/>
              </a:rPr>
              <a:t>Page 62</a:t>
            </a:r>
            <a:endParaRPr lang="en-GB" sz="1200" i="1">
              <a:latin typeface="+mj-lt"/>
            </a:endParaRPr>
          </a:p>
        </p:txBody>
      </p:sp>
      <p:sp>
        <p:nvSpPr>
          <p:cNvPr id="37" name="ZoneTexte 36">
            <a:extLst>
              <a:ext uri="{FF2B5EF4-FFF2-40B4-BE49-F238E27FC236}">
                <a16:creationId xmlns:a16="http://schemas.microsoft.com/office/drawing/2014/main" id="{6EE391CC-5A3D-47FD-B96C-2ABEBA6B900C}"/>
              </a:ext>
            </a:extLst>
          </p:cNvPr>
          <p:cNvSpPr txBox="1"/>
          <p:nvPr/>
        </p:nvSpPr>
        <p:spPr>
          <a:xfrm>
            <a:off x="8872278" y="5581467"/>
            <a:ext cx="858982" cy="276999"/>
          </a:xfrm>
          <a:prstGeom prst="rect">
            <a:avLst/>
          </a:prstGeom>
          <a:noFill/>
        </p:spPr>
        <p:txBody>
          <a:bodyPr wrap="square" rtlCol="0">
            <a:spAutoFit/>
          </a:bodyPr>
          <a:lstStyle/>
          <a:p>
            <a:r>
              <a:rPr lang="en-GB" sz="1200" i="1">
                <a:latin typeface="+mj-lt"/>
                <a:hlinkClick r:id="rId15" action="ppaction://hlinksldjump"/>
              </a:rPr>
              <a:t>Page 68</a:t>
            </a:r>
            <a:endParaRPr lang="en-GB" sz="1200" i="1">
              <a:latin typeface="+mj-lt"/>
            </a:endParaRPr>
          </a:p>
        </p:txBody>
      </p:sp>
      <p:sp>
        <p:nvSpPr>
          <p:cNvPr id="41" name="ZoneTexte 40">
            <a:extLst>
              <a:ext uri="{FF2B5EF4-FFF2-40B4-BE49-F238E27FC236}">
                <a16:creationId xmlns:a16="http://schemas.microsoft.com/office/drawing/2014/main" id="{F42FAD9B-5498-4369-8DCB-486230DB82FA}"/>
              </a:ext>
            </a:extLst>
          </p:cNvPr>
          <p:cNvSpPr txBox="1"/>
          <p:nvPr/>
        </p:nvSpPr>
        <p:spPr>
          <a:xfrm>
            <a:off x="8872278" y="5041261"/>
            <a:ext cx="858982" cy="276999"/>
          </a:xfrm>
          <a:prstGeom prst="rect">
            <a:avLst/>
          </a:prstGeom>
          <a:noFill/>
        </p:spPr>
        <p:txBody>
          <a:bodyPr wrap="square" rtlCol="0">
            <a:spAutoFit/>
          </a:bodyPr>
          <a:lstStyle/>
          <a:p>
            <a:r>
              <a:rPr lang="en-GB" sz="1200" i="1">
                <a:latin typeface="+mj-lt"/>
                <a:hlinkClick r:id="rId16" action="ppaction://hlinksldjump"/>
              </a:rPr>
              <a:t>Page 59</a:t>
            </a:r>
            <a:endParaRPr lang="en-GB" sz="1200" i="1">
              <a:latin typeface="+mj-lt"/>
            </a:endParaRPr>
          </a:p>
        </p:txBody>
      </p:sp>
      <p:sp>
        <p:nvSpPr>
          <p:cNvPr id="42" name="ZoneTexte 41">
            <a:extLst>
              <a:ext uri="{FF2B5EF4-FFF2-40B4-BE49-F238E27FC236}">
                <a16:creationId xmlns:a16="http://schemas.microsoft.com/office/drawing/2014/main" id="{25C1B3FA-0C65-4662-BD04-70994CF8AEB5}"/>
              </a:ext>
            </a:extLst>
          </p:cNvPr>
          <p:cNvSpPr txBox="1"/>
          <p:nvPr/>
        </p:nvSpPr>
        <p:spPr>
          <a:xfrm>
            <a:off x="8872278" y="5883746"/>
            <a:ext cx="858982" cy="276999"/>
          </a:xfrm>
          <a:prstGeom prst="rect">
            <a:avLst/>
          </a:prstGeom>
          <a:noFill/>
        </p:spPr>
        <p:txBody>
          <a:bodyPr wrap="square" rtlCol="0">
            <a:spAutoFit/>
          </a:bodyPr>
          <a:lstStyle/>
          <a:p>
            <a:r>
              <a:rPr lang="en-GB" sz="1200" i="1">
                <a:latin typeface="+mj-lt"/>
                <a:hlinkClick r:id="rId17" action="ppaction://hlinksldjump"/>
              </a:rPr>
              <a:t>Page 74</a:t>
            </a:r>
            <a:endParaRPr lang="en-GB" sz="1200" i="1">
              <a:latin typeface="+mj-lt"/>
            </a:endParaRPr>
          </a:p>
        </p:txBody>
      </p:sp>
      <p:sp>
        <p:nvSpPr>
          <p:cNvPr id="44" name="ZoneTexte 43">
            <a:extLst>
              <a:ext uri="{FF2B5EF4-FFF2-40B4-BE49-F238E27FC236}">
                <a16:creationId xmlns:a16="http://schemas.microsoft.com/office/drawing/2014/main" id="{1D2D5591-BA3D-46EF-A501-DA2011F9074A}"/>
              </a:ext>
            </a:extLst>
          </p:cNvPr>
          <p:cNvSpPr txBox="1"/>
          <p:nvPr/>
        </p:nvSpPr>
        <p:spPr>
          <a:xfrm>
            <a:off x="8872278" y="6142523"/>
            <a:ext cx="858982" cy="276999"/>
          </a:xfrm>
          <a:prstGeom prst="rect">
            <a:avLst/>
          </a:prstGeom>
          <a:noFill/>
        </p:spPr>
        <p:txBody>
          <a:bodyPr wrap="square" rtlCol="0">
            <a:spAutoFit/>
          </a:bodyPr>
          <a:lstStyle/>
          <a:p>
            <a:r>
              <a:rPr lang="en-GB" sz="1200" i="1">
                <a:latin typeface="+mj-lt"/>
                <a:hlinkClick r:id="rId18" action="ppaction://hlinksldjump"/>
              </a:rPr>
              <a:t>Page 76</a:t>
            </a:r>
            <a:endParaRPr lang="en-GB" sz="1200" i="1">
              <a:latin typeface="+mj-lt"/>
            </a:endParaRPr>
          </a:p>
        </p:txBody>
      </p:sp>
      <p:sp>
        <p:nvSpPr>
          <p:cNvPr id="24" name="ZoneTexte 23">
            <a:extLst>
              <a:ext uri="{FF2B5EF4-FFF2-40B4-BE49-F238E27FC236}">
                <a16:creationId xmlns:a16="http://schemas.microsoft.com/office/drawing/2014/main" id="{B969BD56-0BF5-4CBD-A367-65C2FF0D1BD0}"/>
              </a:ext>
            </a:extLst>
          </p:cNvPr>
          <p:cNvSpPr txBox="1"/>
          <p:nvPr/>
        </p:nvSpPr>
        <p:spPr>
          <a:xfrm>
            <a:off x="8872278" y="2339349"/>
            <a:ext cx="858982" cy="276999"/>
          </a:xfrm>
          <a:prstGeom prst="rect">
            <a:avLst/>
          </a:prstGeom>
          <a:noFill/>
        </p:spPr>
        <p:txBody>
          <a:bodyPr wrap="square" rtlCol="0">
            <a:spAutoFit/>
          </a:bodyPr>
          <a:lstStyle/>
          <a:p>
            <a:r>
              <a:rPr lang="en-GB" sz="1200" i="1">
                <a:latin typeface="+mj-lt"/>
                <a:hlinkClick r:id="rId19" action="ppaction://hlinksldjump"/>
              </a:rPr>
              <a:t>Page 31</a:t>
            </a:r>
            <a:endParaRPr lang="en-GB" sz="1200" i="1">
              <a:latin typeface="+mj-lt"/>
            </a:endParaRPr>
          </a:p>
        </p:txBody>
      </p:sp>
    </p:spTree>
    <p:extLst>
      <p:ext uri="{BB962C8B-B14F-4D97-AF65-F5344CB8AC3E}">
        <p14:creationId xmlns:p14="http://schemas.microsoft.com/office/powerpoint/2010/main" val="20182359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 13" hidden="1">
            <a:extLst>
              <a:ext uri="{FF2B5EF4-FFF2-40B4-BE49-F238E27FC236}">
                <a16:creationId xmlns:a16="http://schemas.microsoft.com/office/drawing/2014/main" id="{C6A2E5A5-F6AF-4E11-BED7-46968E5CEE51}"/>
              </a:ext>
            </a:extLst>
          </p:cNvPr>
          <p:cNvGraphicFramePr>
            <a:graphicFrameLocks noChangeAspect="1"/>
          </p:cNvGraphicFramePr>
          <p:nvPr>
            <p:custDataLst>
              <p:tags r:id="rId1"/>
            </p:custDataLst>
            <p:extLst>
              <p:ext uri="{D42A27DB-BD31-4B8C-83A1-F6EECF244321}">
                <p14:modId xmlns:p14="http://schemas.microsoft.com/office/powerpoint/2010/main" val="2575279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2" imgH="623" progId="TCLayout.ActiveDocument.1">
                  <p:embed/>
                </p:oleObj>
              </mc:Choice>
              <mc:Fallback>
                <p:oleObj name="think-cell Slide" r:id="rId5" imgW="622" imgH="623" progId="TCLayout.ActiveDocument.1">
                  <p:embed/>
                  <p:pic>
                    <p:nvPicPr>
                      <p:cNvPr id="14" name="Objet 13" hidden="1">
                        <a:extLst>
                          <a:ext uri="{FF2B5EF4-FFF2-40B4-BE49-F238E27FC236}">
                            <a16:creationId xmlns:a16="http://schemas.microsoft.com/office/drawing/2014/main" id="{C6A2E5A5-F6AF-4E11-BED7-46968E5CEE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ED64FBE-AAEE-4458-9D85-EB97B61E549E}"/>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cxnSp>
        <p:nvCxnSpPr>
          <p:cNvPr id="89" name="Connecteur droit 88">
            <a:extLst>
              <a:ext uri="{FF2B5EF4-FFF2-40B4-BE49-F238E27FC236}">
                <a16:creationId xmlns:a16="http://schemas.microsoft.com/office/drawing/2014/main" id="{9A499607-9271-4174-B046-C9391DCF87FD}"/>
              </a:ext>
            </a:extLst>
          </p:cNvPr>
          <p:cNvCxnSpPr>
            <a:cxnSpLocks/>
          </p:cNvCxnSpPr>
          <p:nvPr/>
        </p:nvCxnSpPr>
        <p:spPr bwMode="auto">
          <a:xfrm>
            <a:off x="7014722" y="1370155"/>
            <a:ext cx="0" cy="5037683"/>
          </a:xfrm>
          <a:prstGeom prst="line">
            <a:avLst/>
          </a:prstGeom>
          <a:solidFill>
            <a:schemeClr val="accent1"/>
          </a:solidFill>
          <a:ln w="9525" cap="flat" cmpd="sng" algn="ctr">
            <a:solidFill>
              <a:schemeClr val="accent1"/>
            </a:solidFill>
            <a:prstDash val="dash"/>
            <a:round/>
            <a:headEnd type="none" w="med" len="med"/>
            <a:tailEnd type="none" w="med" len="med"/>
          </a:ln>
          <a:effectLst/>
        </p:spPr>
      </p:cxnSp>
      <p:sp>
        <p:nvSpPr>
          <p:cNvPr id="70" name="Espace réservé du texte 2">
            <a:extLst>
              <a:ext uri="{FF2B5EF4-FFF2-40B4-BE49-F238E27FC236}">
                <a16:creationId xmlns:a16="http://schemas.microsoft.com/office/drawing/2014/main" id="{6402FA03-47B4-4889-AEBE-966AE42D2C75}"/>
              </a:ext>
            </a:extLst>
          </p:cNvPr>
          <p:cNvSpPr txBox="1">
            <a:spLocks/>
          </p:cNvSpPr>
          <p:nvPr/>
        </p:nvSpPr>
        <p:spPr>
          <a:xfrm>
            <a:off x="1315274" y="6580025"/>
            <a:ext cx="7131600" cy="244800"/>
          </a:xfrm>
          <a:prstGeom prst="rect">
            <a:avLst/>
          </a:prstGeom>
        </p:spPr>
        <p:txBody>
          <a:bodyPr vert="horz" lIns="0" tIns="0" rIns="0" bIns="0" rtlCol="0" anchor="t">
            <a:noAutofit/>
          </a:bodyPr>
          <a:lstStyle>
            <a:lvl1pPr marL="0" marR="0" indent="0" defTabSz="914400" eaLnBrk="1" latinLnBrk="0" hangingPunct="1">
              <a:lnSpc>
                <a:spcPct val="100000"/>
              </a:lnSpc>
              <a:buClr>
                <a:srgbClr val="6C6C6C"/>
              </a:buClr>
              <a:buSzPct val="100000"/>
              <a:buFont typeface="Arial" panose="020B0604020202020204" pitchFamily="34" charset="0"/>
              <a:buNone/>
              <a:tabLst/>
              <a:defRPr kumimoji="0" lang="fr-FR" sz="800" b="0" i="1" u="none" strike="noStrike" kern="0" cap="none" spc="0" normalizeH="0" baseline="0">
                <a:ln>
                  <a:noFill/>
                </a:ln>
                <a:solidFill>
                  <a:srgbClr val="6C6C6C"/>
                </a:solidFill>
                <a:effectLst/>
                <a:uLnTx/>
                <a:uFillTx/>
                <a:latin typeface="Trebuchet MS" panose="020B0603020202020204" pitchFamily="34" charset="0"/>
                <a:cs typeface="+mn-cs"/>
              </a:defRPr>
            </a:lvl1pPr>
            <a:lvl2pPr marL="720725" indent="-187325" eaLnBrk="1" hangingPunct="1">
              <a:spcBef>
                <a:spcPct val="35000"/>
              </a:spcBef>
              <a:buClr>
                <a:schemeClr val="tx1"/>
              </a:buClr>
              <a:buSzPct val="100000"/>
              <a:buFont typeface="Arial" panose="020B0604020202020204" pitchFamily="34" charset="0"/>
              <a:buChar char="•"/>
              <a:defRPr lang="fr-FR" sz="1200" smtClean="0">
                <a:latin typeface="+mj-lt"/>
              </a:defRPr>
            </a:lvl2pPr>
            <a:lvl3pPr marL="1076325" indent="-228600" eaLnBrk="1" hangingPunct="1">
              <a:spcBef>
                <a:spcPct val="35000"/>
              </a:spcBef>
              <a:buClr>
                <a:schemeClr val="tx1"/>
              </a:buClr>
              <a:buSzPct val="100000"/>
              <a:buFont typeface="Arial" panose="020B0604020202020204" pitchFamily="34" charset="0"/>
              <a:buChar char="•"/>
              <a:defRPr lang="fr-FR" sz="1200" smtClean="0">
                <a:latin typeface="+mj-lt"/>
              </a:defRPr>
            </a:lvl3pPr>
            <a:lvl4pPr marL="1654175" indent="-285750" eaLnBrk="1" hangingPunct="1">
              <a:spcBef>
                <a:spcPct val="35000"/>
              </a:spcBef>
              <a:buClr>
                <a:schemeClr val="tx1"/>
              </a:buClr>
              <a:buSzPct val="100000"/>
              <a:buFont typeface="Arial" panose="020B0604020202020204" pitchFamily="34" charset="0"/>
              <a:buChar char="•"/>
              <a:defRPr lang="fr-FR" altLang="en-GB" sz="1200" smtClean="0">
                <a:latin typeface="+mj-lt"/>
              </a:defRPr>
            </a:lvl4pPr>
            <a:lvl5pPr marL="2152650" indent="-171450" eaLnBrk="1" hangingPunct="1">
              <a:spcBef>
                <a:spcPct val="35000"/>
              </a:spcBef>
              <a:buClr>
                <a:schemeClr val="tx1"/>
              </a:buClr>
              <a:buSzPct val="100000"/>
              <a:buFont typeface="Arial" panose="020B0604020202020204" pitchFamily="34" charset="0"/>
              <a:buChar char="•"/>
              <a:defRPr lang="fr-FR" sz="1200">
                <a:latin typeface="+mj-lt"/>
              </a:defRPr>
            </a:lvl5pPr>
            <a:lvl6pPr marL="26670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6pPr>
            <a:lvl7pPr marL="31242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7pPr>
            <a:lvl8pPr marL="35814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8pPr>
            <a:lvl9pPr marL="4038600" indent="-228600" fontAlgn="base">
              <a:spcBef>
                <a:spcPct val="20000"/>
              </a:spcBef>
              <a:spcAft>
                <a:spcPct val="0"/>
              </a:spcAft>
              <a:buClr>
                <a:srgbClr val="FF6800"/>
              </a:buClr>
              <a:buSzPct val="50000"/>
              <a:buFont typeface="Monotype Sorts" pitchFamily="2" charset="2"/>
              <a:buChar char="n"/>
              <a:defRPr sz="2000">
                <a:latin typeface="Helvetica 65 Medium" pitchFamily="2" charset="0"/>
              </a:defRPr>
            </a:lvl9pPr>
          </a:lstStyle>
          <a:p>
            <a:r>
              <a:rPr lang="en-GB"/>
              <a:t>Sources: BP Management, interviews with management, company data, eleven research &amp; analysis</a:t>
            </a:r>
          </a:p>
        </p:txBody>
      </p:sp>
      <p:sp>
        <p:nvSpPr>
          <p:cNvPr id="3" name="Title 2">
            <a:extLst>
              <a:ext uri="{FF2B5EF4-FFF2-40B4-BE49-F238E27FC236}">
                <a16:creationId xmlns:a16="http://schemas.microsoft.com/office/drawing/2014/main" id="{7786844C-AEC4-4D04-A5F0-675D286957F1}"/>
              </a:ext>
            </a:extLst>
          </p:cNvPr>
          <p:cNvSpPr>
            <a:spLocks noGrp="1"/>
          </p:cNvSpPr>
          <p:nvPr>
            <p:ph type="title"/>
          </p:nvPr>
        </p:nvSpPr>
        <p:spPr>
          <a:xfrm>
            <a:off x="399828" y="147600"/>
            <a:ext cx="7677372" cy="684000"/>
          </a:xfrm>
        </p:spPr>
        <p:txBody>
          <a:bodyPr vert="horz"/>
          <a:lstStyle/>
          <a:p>
            <a:r>
              <a:rPr lang="en-GB" b="0">
                <a:latin typeface="Trebuchet MS" panose="020B0603020202020204" pitchFamily="34" charset="0"/>
              </a:rPr>
              <a:t>Since 2018, </a:t>
            </a:r>
            <a:r>
              <a:rPr lang="en-GB" b="0" err="1">
                <a:latin typeface="Trebuchet MS" panose="020B0603020202020204" pitchFamily="34" charset="0"/>
              </a:rPr>
              <a:t>Altares</a:t>
            </a:r>
            <a:r>
              <a:rPr lang="en-GB" b="0">
                <a:latin typeface="Trebuchet MS" panose="020B0603020202020204" pitchFamily="34" charset="0"/>
              </a:rPr>
              <a:t>' </a:t>
            </a:r>
            <a:r>
              <a:rPr lang="en-GB" b="0">
                <a:solidFill>
                  <a:schemeClr val="tx2"/>
                </a:solidFill>
                <a:latin typeface="Trebuchet MS" panose="020B0603020202020204" pitchFamily="34" charset="0"/>
              </a:rPr>
              <a:t>new management </a:t>
            </a:r>
            <a:r>
              <a:rPr lang="en-GB" b="0">
                <a:latin typeface="Trebuchet MS" panose="020B0603020202020204" pitchFamily="34" charset="0"/>
              </a:rPr>
              <a:t>team has laid the </a:t>
            </a:r>
            <a:r>
              <a:rPr lang="en-GB" b="0">
                <a:solidFill>
                  <a:schemeClr val="tx2"/>
                </a:solidFill>
                <a:latin typeface="Trebuchet MS" panose="020B0603020202020204" pitchFamily="34" charset="0"/>
              </a:rPr>
              <a:t>foundations for three main levers </a:t>
            </a:r>
            <a:r>
              <a:rPr lang="en-GB" b="0">
                <a:latin typeface="Trebuchet MS" panose="020B0603020202020204" pitchFamily="34" charset="0"/>
              </a:rPr>
              <a:t>supporting the group’s future strategy, which are </a:t>
            </a:r>
            <a:r>
              <a:rPr lang="en-GB" b="0">
                <a:solidFill>
                  <a:schemeClr val="tx2"/>
                </a:solidFill>
                <a:latin typeface="Trebuchet MS" panose="020B0603020202020204" pitchFamily="34" charset="0"/>
              </a:rPr>
              <a:t>already delivering profitable growth</a:t>
            </a:r>
          </a:p>
        </p:txBody>
      </p:sp>
      <p:grpSp>
        <p:nvGrpSpPr>
          <p:cNvPr id="95" name="Groupe 94">
            <a:extLst>
              <a:ext uri="{FF2B5EF4-FFF2-40B4-BE49-F238E27FC236}">
                <a16:creationId xmlns:a16="http://schemas.microsoft.com/office/drawing/2014/main" id="{BA81F16F-2A02-4EC5-970D-C7611855B91F}"/>
              </a:ext>
            </a:extLst>
          </p:cNvPr>
          <p:cNvGrpSpPr/>
          <p:nvPr/>
        </p:nvGrpSpPr>
        <p:grpSpPr>
          <a:xfrm>
            <a:off x="8448150" y="-11528"/>
            <a:ext cx="1435548" cy="588143"/>
            <a:chOff x="8448150" y="-11528"/>
            <a:chExt cx="1435548" cy="588143"/>
          </a:xfrm>
        </p:grpSpPr>
        <p:sp>
          <p:nvSpPr>
            <p:cNvPr id="106" name="Rectangle : coins arrondis 199">
              <a:extLst>
                <a:ext uri="{FF2B5EF4-FFF2-40B4-BE49-F238E27FC236}">
                  <a16:creationId xmlns:a16="http://schemas.microsoft.com/office/drawing/2014/main" id="{97F50AB4-C1F2-4A92-BACA-19A8BE369ACB}"/>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Rectangle : coins arrondis 200">
              <a:extLst>
                <a:ext uri="{FF2B5EF4-FFF2-40B4-BE49-F238E27FC236}">
                  <a16:creationId xmlns:a16="http://schemas.microsoft.com/office/drawing/2014/main" id="{4D738589-EFFB-4FE2-AAEB-463D7A615DA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8" name="Rectangle : coins arrondis 201">
              <a:extLst>
                <a:ext uri="{FF2B5EF4-FFF2-40B4-BE49-F238E27FC236}">
                  <a16:creationId xmlns:a16="http://schemas.microsoft.com/office/drawing/2014/main" id="{64D7BDE4-B2B9-4322-980A-151F43EEC03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7083E020-F02E-4594-8353-06855FDF7CF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5F6B2DBE-EB8E-4017-B0E3-BF6F7A2A1C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26" name="Graphique 90" descr="Poignée de main">
              <a:extLst>
                <a:ext uri="{FF2B5EF4-FFF2-40B4-BE49-F238E27FC236}">
                  <a16:creationId xmlns:a16="http://schemas.microsoft.com/office/drawing/2014/main" id="{D5C0F6DC-BD85-4B49-BACF-0E322DFDAA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27" name="Graphique 74" descr="Mégaphone">
              <a:extLst>
                <a:ext uri="{FF2B5EF4-FFF2-40B4-BE49-F238E27FC236}">
                  <a16:creationId xmlns:a16="http://schemas.microsoft.com/office/drawing/2014/main" id="{5DBD9207-1F44-4837-AF3A-D8678FE8E3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28" name="Picture 2" descr="Drapeau France">
              <a:extLst>
                <a:ext uri="{FF2B5EF4-FFF2-40B4-BE49-F238E27FC236}">
                  <a16:creationId xmlns:a16="http://schemas.microsoft.com/office/drawing/2014/main" id="{2DAB760A-8DF1-4E7F-8919-D0B957014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9" name="Picture 2" descr="5 ft x 3 ft 150 x 90 cm-DRAPEAU BELGE Belgique 100% Polyester ...">
              <a:extLst>
                <a:ext uri="{FF2B5EF4-FFF2-40B4-BE49-F238E27FC236}">
                  <a16:creationId xmlns:a16="http://schemas.microsoft.com/office/drawing/2014/main" id="{E81341C3-B834-40C4-8E56-85950DE76DF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0" name="Picture 2 - 1" descr="Drapeau des Pays-Bas — Wikipédia">
              <a:extLst>
                <a:ext uri="{FF2B5EF4-FFF2-40B4-BE49-F238E27FC236}">
                  <a16:creationId xmlns:a16="http://schemas.microsoft.com/office/drawing/2014/main" id="{2679A5F0-955E-4557-AFC5-D39F1137B5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 2" descr="Drapeau du Luxembourg">
              <a:extLst>
                <a:ext uri="{FF2B5EF4-FFF2-40B4-BE49-F238E27FC236}">
                  <a16:creationId xmlns:a16="http://schemas.microsoft.com/office/drawing/2014/main" id="{51A75A5A-310F-41F8-80B0-6BD1517AC1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2" name="ZoneTexte 131">
              <a:extLst>
                <a:ext uri="{FF2B5EF4-FFF2-40B4-BE49-F238E27FC236}">
                  <a16:creationId xmlns:a16="http://schemas.microsoft.com/office/drawing/2014/main" id="{7A0928F4-B9F3-48EE-A0ED-853230AE10AA}"/>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Foundations</a:t>
              </a:r>
            </a:p>
          </p:txBody>
        </p:sp>
      </p:grpSp>
      <p:grpSp>
        <p:nvGrpSpPr>
          <p:cNvPr id="133" name="Groupe 132">
            <a:extLst>
              <a:ext uri="{FF2B5EF4-FFF2-40B4-BE49-F238E27FC236}">
                <a16:creationId xmlns:a16="http://schemas.microsoft.com/office/drawing/2014/main" id="{4F6A62F3-7708-4E30-8E9A-1426A1CD16F7}"/>
              </a:ext>
            </a:extLst>
          </p:cNvPr>
          <p:cNvGrpSpPr/>
          <p:nvPr/>
        </p:nvGrpSpPr>
        <p:grpSpPr>
          <a:xfrm>
            <a:off x="58045" y="176773"/>
            <a:ext cx="325859" cy="276999"/>
            <a:chOff x="3287902" y="1242339"/>
            <a:chExt cx="325859" cy="276999"/>
          </a:xfrm>
        </p:grpSpPr>
        <p:sp>
          <p:nvSpPr>
            <p:cNvPr id="134" name="Ellipse 133">
              <a:extLst>
                <a:ext uri="{FF2B5EF4-FFF2-40B4-BE49-F238E27FC236}">
                  <a16:creationId xmlns:a16="http://schemas.microsoft.com/office/drawing/2014/main" id="{1E16791D-02F2-4842-B7A4-AA41AB44B14C}"/>
                </a:ext>
              </a:extLst>
            </p:cNvPr>
            <p:cNvSpPr/>
            <p:nvPr/>
          </p:nvSpPr>
          <p:spPr bwMode="auto">
            <a:xfrm>
              <a:off x="3333135" y="1264289"/>
              <a:ext cx="251317"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35" name="ZoneTexte 134">
              <a:extLst>
                <a:ext uri="{FF2B5EF4-FFF2-40B4-BE49-F238E27FC236}">
                  <a16:creationId xmlns:a16="http://schemas.microsoft.com/office/drawing/2014/main" id="{64319EEA-820F-4025-A99F-412DAEE5A5C1}"/>
                </a:ext>
              </a:extLst>
            </p:cNvPr>
            <p:cNvSpPr txBox="1"/>
            <p:nvPr/>
          </p:nvSpPr>
          <p:spPr>
            <a:xfrm>
              <a:off x="3287902" y="1242339"/>
              <a:ext cx="325859" cy="276999"/>
            </a:xfrm>
            <a:prstGeom prst="rect">
              <a:avLst/>
            </a:prstGeom>
            <a:noFill/>
          </p:spPr>
          <p:txBody>
            <a:bodyPr wrap="square" rtlCol="0">
              <a:spAutoFit/>
            </a:bodyPr>
            <a:lstStyle/>
            <a:p>
              <a:pPr algn="ctr"/>
              <a:r>
                <a:rPr lang="en-GB" sz="1200">
                  <a:solidFill>
                    <a:schemeClr val="bg1"/>
                  </a:solidFill>
                  <a:latin typeface="+mj-lt"/>
                </a:rPr>
                <a:t>4</a:t>
              </a:r>
            </a:p>
          </p:txBody>
        </p:sp>
      </p:grpSp>
      <p:sp>
        <p:nvSpPr>
          <p:cNvPr id="74" name="Flèche : droite 73">
            <a:extLst>
              <a:ext uri="{FF2B5EF4-FFF2-40B4-BE49-F238E27FC236}">
                <a16:creationId xmlns:a16="http://schemas.microsoft.com/office/drawing/2014/main" id="{4CFDAFC7-7BB9-464D-AFF0-D49CC8D51988}"/>
              </a:ext>
            </a:extLst>
          </p:cNvPr>
          <p:cNvSpPr/>
          <p:nvPr/>
        </p:nvSpPr>
        <p:spPr bwMode="auto">
          <a:xfrm>
            <a:off x="2229742" y="1262368"/>
            <a:ext cx="7653541" cy="303669"/>
          </a:xfrm>
          <a:prstGeom prst="rightArrow">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3" name="Rectangle 82">
            <a:extLst>
              <a:ext uri="{FF2B5EF4-FFF2-40B4-BE49-F238E27FC236}">
                <a16:creationId xmlns:a16="http://schemas.microsoft.com/office/drawing/2014/main" id="{483EF14A-39FD-4BC5-A5BE-A1587D7D36FC}"/>
              </a:ext>
            </a:extLst>
          </p:cNvPr>
          <p:cNvSpPr/>
          <p:nvPr/>
        </p:nvSpPr>
        <p:spPr bwMode="auto">
          <a:xfrm>
            <a:off x="2161952"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2018</a:t>
            </a:r>
          </a:p>
        </p:txBody>
      </p:sp>
      <p:sp>
        <p:nvSpPr>
          <p:cNvPr id="84" name="Rectangle 83">
            <a:extLst>
              <a:ext uri="{FF2B5EF4-FFF2-40B4-BE49-F238E27FC236}">
                <a16:creationId xmlns:a16="http://schemas.microsoft.com/office/drawing/2014/main" id="{D930F181-2744-4CE3-AF74-49C50D80BE7A}"/>
              </a:ext>
            </a:extLst>
          </p:cNvPr>
          <p:cNvSpPr/>
          <p:nvPr/>
        </p:nvSpPr>
        <p:spPr bwMode="auto">
          <a:xfrm>
            <a:off x="291050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2019</a:t>
            </a:r>
          </a:p>
        </p:txBody>
      </p:sp>
      <p:sp>
        <p:nvSpPr>
          <p:cNvPr id="85" name="Rectangle 84">
            <a:extLst>
              <a:ext uri="{FF2B5EF4-FFF2-40B4-BE49-F238E27FC236}">
                <a16:creationId xmlns:a16="http://schemas.microsoft.com/office/drawing/2014/main" id="{6D25002B-EDE8-45AD-BE6B-28BDB99BAC4E}"/>
              </a:ext>
            </a:extLst>
          </p:cNvPr>
          <p:cNvSpPr/>
          <p:nvPr/>
        </p:nvSpPr>
        <p:spPr bwMode="auto">
          <a:xfrm>
            <a:off x="4873004"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2020</a:t>
            </a:r>
          </a:p>
        </p:txBody>
      </p:sp>
      <p:sp>
        <p:nvSpPr>
          <p:cNvPr id="92" name="Rectangle 91">
            <a:extLst>
              <a:ext uri="{FF2B5EF4-FFF2-40B4-BE49-F238E27FC236}">
                <a16:creationId xmlns:a16="http://schemas.microsoft.com/office/drawing/2014/main" id="{4034B504-DD0B-494A-9246-92D23B444B29}"/>
              </a:ext>
            </a:extLst>
          </p:cNvPr>
          <p:cNvSpPr/>
          <p:nvPr/>
        </p:nvSpPr>
        <p:spPr bwMode="auto">
          <a:xfrm>
            <a:off x="6835505"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2021</a:t>
            </a:r>
          </a:p>
        </p:txBody>
      </p:sp>
      <p:sp>
        <p:nvSpPr>
          <p:cNvPr id="93" name="Rectangle 92">
            <a:extLst>
              <a:ext uri="{FF2B5EF4-FFF2-40B4-BE49-F238E27FC236}">
                <a16:creationId xmlns:a16="http://schemas.microsoft.com/office/drawing/2014/main" id="{84B6EF74-E001-4B67-AAD5-08AD784BF559}"/>
              </a:ext>
            </a:extLst>
          </p:cNvPr>
          <p:cNvSpPr/>
          <p:nvPr/>
        </p:nvSpPr>
        <p:spPr bwMode="auto">
          <a:xfrm>
            <a:off x="8853423" y="1257194"/>
            <a:ext cx="692150" cy="314017"/>
          </a:xfrm>
          <a:prstGeom prst="rect">
            <a:avLst/>
          </a:prstGeom>
          <a:solidFill>
            <a:schemeClr val="bg2">
              <a:lumMod val="40000"/>
              <a:lumOff val="60000"/>
              <a:alpha val="59000"/>
            </a:schemeClr>
          </a:solidFill>
          <a:ln w="127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rebuchet MS" panose="020B0603020202020204" pitchFamily="34" charset="0"/>
              </a:rPr>
              <a:t>2022</a:t>
            </a:r>
          </a:p>
        </p:txBody>
      </p:sp>
      <p:cxnSp>
        <p:nvCxnSpPr>
          <p:cNvPr id="158" name="Connecteur droit 17">
            <a:extLst>
              <a:ext uri="{FF2B5EF4-FFF2-40B4-BE49-F238E27FC236}">
                <a16:creationId xmlns:a16="http://schemas.microsoft.com/office/drawing/2014/main" id="{D9D8766A-3ABF-4933-8CA6-2BEB067D55AC}"/>
              </a:ext>
            </a:extLst>
          </p:cNvPr>
          <p:cNvCxnSpPr>
            <a:cxnSpLocks/>
          </p:cNvCxnSpPr>
          <p:nvPr/>
        </p:nvCxnSpPr>
        <p:spPr bwMode="auto">
          <a:xfrm>
            <a:off x="166644" y="1626149"/>
            <a:ext cx="1188000" cy="0"/>
          </a:xfrm>
          <a:prstGeom prst="line">
            <a:avLst/>
          </a:prstGeom>
          <a:solidFill>
            <a:schemeClr val="accent1"/>
          </a:solidFill>
          <a:ln w="19050" cap="flat" cmpd="sng" algn="ctr">
            <a:solidFill>
              <a:srgbClr val="007AA9"/>
            </a:solidFill>
            <a:prstDash val="solid"/>
            <a:round/>
            <a:headEnd type="none" w="med" len="med"/>
            <a:tailEnd type="none" w="med" len="med"/>
          </a:ln>
          <a:effectLst/>
        </p:spPr>
      </p:cxnSp>
      <p:sp>
        <p:nvSpPr>
          <p:cNvPr id="159" name="Rectangle 158">
            <a:extLst>
              <a:ext uri="{FF2B5EF4-FFF2-40B4-BE49-F238E27FC236}">
                <a16:creationId xmlns:a16="http://schemas.microsoft.com/office/drawing/2014/main" id="{9FF02F23-11A6-4FBC-B96D-3436A079B145}"/>
              </a:ext>
            </a:extLst>
          </p:cNvPr>
          <p:cNvSpPr/>
          <p:nvPr/>
        </p:nvSpPr>
        <p:spPr bwMode="auto">
          <a:xfrm>
            <a:off x="290730" y="1370155"/>
            <a:ext cx="973383" cy="2189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small" normalizeH="0">
                <a:ln>
                  <a:noFill/>
                </a:ln>
                <a:solidFill>
                  <a:srgbClr val="007AA9"/>
                </a:solidFill>
                <a:effectLst/>
                <a:latin typeface="Trebuchet MS" panose="020B0603020202020204" pitchFamily="34" charset="0"/>
              </a:rPr>
              <a:t>LEVERS</a:t>
            </a:r>
          </a:p>
        </p:txBody>
      </p:sp>
      <p:sp>
        <p:nvSpPr>
          <p:cNvPr id="160" name="Freeform 12">
            <a:extLst>
              <a:ext uri="{FF2B5EF4-FFF2-40B4-BE49-F238E27FC236}">
                <a16:creationId xmlns:a16="http://schemas.microsoft.com/office/drawing/2014/main" id="{88FD53E5-72E1-4902-82B7-436482D676C6}"/>
              </a:ext>
            </a:extLst>
          </p:cNvPr>
          <p:cNvSpPr>
            <a:spLocks noEditPoints="1"/>
          </p:cNvSpPr>
          <p:nvPr/>
        </p:nvSpPr>
        <p:spPr bwMode="auto">
          <a:xfrm>
            <a:off x="344918" y="1354146"/>
            <a:ext cx="212654" cy="221340"/>
          </a:xfrm>
          <a:custGeom>
            <a:avLst/>
            <a:gdLst>
              <a:gd name="T0" fmla="*/ 0 w 135"/>
              <a:gd name="T1" fmla="*/ 65 h 146"/>
              <a:gd name="T2" fmla="*/ 22 w 135"/>
              <a:gd name="T3" fmla="*/ 58 h 146"/>
              <a:gd name="T4" fmla="*/ 67 w 135"/>
              <a:gd name="T5" fmla="*/ 36 h 146"/>
              <a:gd name="T6" fmla="*/ 53 w 135"/>
              <a:gd name="T7" fmla="*/ 112 h 146"/>
              <a:gd name="T8" fmla="*/ 65 w 135"/>
              <a:gd name="T9" fmla="*/ 104 h 146"/>
              <a:gd name="T10" fmla="*/ 57 w 135"/>
              <a:gd name="T11" fmla="*/ 95 h 146"/>
              <a:gd name="T12" fmla="*/ 74 w 135"/>
              <a:gd name="T13" fmla="*/ 91 h 146"/>
              <a:gd name="T14" fmla="*/ 60 w 135"/>
              <a:gd name="T15" fmla="*/ 74 h 146"/>
              <a:gd name="T16" fmla="*/ 66 w 135"/>
              <a:gd name="T17" fmla="*/ 55 h 146"/>
              <a:gd name="T18" fmla="*/ 72 w 135"/>
              <a:gd name="T19" fmla="*/ 45 h 146"/>
              <a:gd name="T20" fmla="*/ 81 w 135"/>
              <a:gd name="T21" fmla="*/ 57 h 146"/>
              <a:gd name="T22" fmla="*/ 71 w 135"/>
              <a:gd name="T23" fmla="*/ 60 h 146"/>
              <a:gd name="T24" fmla="*/ 66 w 135"/>
              <a:gd name="T25" fmla="*/ 71 h 146"/>
              <a:gd name="T26" fmla="*/ 81 w 135"/>
              <a:gd name="T27" fmla="*/ 91 h 146"/>
              <a:gd name="T28" fmla="*/ 71 w 135"/>
              <a:gd name="T29" fmla="*/ 111 h 146"/>
              <a:gd name="T30" fmla="*/ 81 w 135"/>
              <a:gd name="T31" fmla="*/ 112 h 146"/>
              <a:gd name="T32" fmla="*/ 67 w 135"/>
              <a:gd name="T33" fmla="*/ 36 h 146"/>
              <a:gd name="T34" fmla="*/ 94 w 135"/>
              <a:gd name="T35" fmla="*/ 28 h 146"/>
              <a:gd name="T36" fmla="*/ 112 w 135"/>
              <a:gd name="T37" fmla="*/ 21 h 146"/>
              <a:gd name="T38" fmla="*/ 135 w 135"/>
              <a:gd name="T39" fmla="*/ 58 h 146"/>
              <a:gd name="T40" fmla="*/ 113 w 135"/>
              <a:gd name="T41" fmla="*/ 65 h 146"/>
              <a:gd name="T42" fmla="*/ 135 w 135"/>
              <a:gd name="T43" fmla="*/ 58 h 146"/>
              <a:gd name="T44" fmla="*/ 72 w 135"/>
              <a:gd name="T45" fmla="*/ 2 h 146"/>
              <a:gd name="T46" fmla="*/ 64 w 135"/>
              <a:gd name="T47" fmla="*/ 20 h 146"/>
              <a:gd name="T48" fmla="*/ 53 w 135"/>
              <a:gd name="T49" fmla="*/ 125 h 146"/>
              <a:gd name="T50" fmla="*/ 61 w 135"/>
              <a:gd name="T51" fmla="*/ 132 h 146"/>
              <a:gd name="T52" fmla="*/ 68 w 135"/>
              <a:gd name="T53" fmla="*/ 146 h 146"/>
              <a:gd name="T54" fmla="*/ 75 w 135"/>
              <a:gd name="T55" fmla="*/ 132 h 146"/>
              <a:gd name="T56" fmla="*/ 82 w 135"/>
              <a:gd name="T57" fmla="*/ 125 h 146"/>
              <a:gd name="T58" fmla="*/ 53 w 135"/>
              <a:gd name="T59" fmla="*/ 118 h 146"/>
              <a:gd name="T60" fmla="*/ 43 w 135"/>
              <a:gd name="T61" fmla="*/ 30 h 146"/>
              <a:gd name="T62" fmla="*/ 22 w 135"/>
              <a:gd name="T63" fmla="*/ 20 h 146"/>
              <a:gd name="T64" fmla="*/ 43 w 135"/>
              <a:gd name="T65" fmla="*/ 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46">
                <a:moveTo>
                  <a:pt x="2" y="58"/>
                </a:moveTo>
                <a:cubicBezTo>
                  <a:pt x="0" y="58"/>
                  <a:pt x="0" y="60"/>
                  <a:pt x="0" y="65"/>
                </a:cubicBezTo>
                <a:cubicBezTo>
                  <a:pt x="20" y="65"/>
                  <a:pt x="20" y="65"/>
                  <a:pt x="20" y="65"/>
                </a:cubicBezTo>
                <a:cubicBezTo>
                  <a:pt x="22" y="65"/>
                  <a:pt x="22" y="63"/>
                  <a:pt x="22" y="58"/>
                </a:cubicBezTo>
                <a:lnTo>
                  <a:pt x="2" y="58"/>
                </a:lnTo>
                <a:close/>
                <a:moveTo>
                  <a:pt x="67" y="36"/>
                </a:moveTo>
                <a:cubicBezTo>
                  <a:pt x="47" y="36"/>
                  <a:pt x="32" y="50"/>
                  <a:pt x="32" y="71"/>
                </a:cubicBezTo>
                <a:cubicBezTo>
                  <a:pt x="32" y="91"/>
                  <a:pt x="53" y="91"/>
                  <a:pt x="53" y="112"/>
                </a:cubicBezTo>
                <a:cubicBezTo>
                  <a:pt x="65" y="112"/>
                  <a:pt x="65" y="112"/>
                  <a:pt x="65" y="112"/>
                </a:cubicBezTo>
                <a:cubicBezTo>
                  <a:pt x="65" y="104"/>
                  <a:pt x="65" y="104"/>
                  <a:pt x="65" y="104"/>
                </a:cubicBezTo>
                <a:cubicBezTo>
                  <a:pt x="58" y="104"/>
                  <a:pt x="56" y="102"/>
                  <a:pt x="56" y="101"/>
                </a:cubicBezTo>
                <a:cubicBezTo>
                  <a:pt x="56" y="100"/>
                  <a:pt x="56" y="97"/>
                  <a:pt x="57" y="95"/>
                </a:cubicBezTo>
                <a:cubicBezTo>
                  <a:pt x="59" y="97"/>
                  <a:pt x="62" y="98"/>
                  <a:pt x="66" y="98"/>
                </a:cubicBezTo>
                <a:cubicBezTo>
                  <a:pt x="71" y="98"/>
                  <a:pt x="74" y="95"/>
                  <a:pt x="74" y="91"/>
                </a:cubicBezTo>
                <a:cubicBezTo>
                  <a:pt x="74" y="88"/>
                  <a:pt x="73" y="86"/>
                  <a:pt x="69" y="83"/>
                </a:cubicBezTo>
                <a:cubicBezTo>
                  <a:pt x="60" y="74"/>
                  <a:pt x="60" y="74"/>
                  <a:pt x="60" y="74"/>
                </a:cubicBezTo>
                <a:cubicBezTo>
                  <a:pt x="57" y="70"/>
                  <a:pt x="56" y="68"/>
                  <a:pt x="56" y="65"/>
                </a:cubicBezTo>
                <a:cubicBezTo>
                  <a:pt x="56" y="59"/>
                  <a:pt x="59" y="56"/>
                  <a:pt x="66" y="55"/>
                </a:cubicBezTo>
                <a:cubicBezTo>
                  <a:pt x="66" y="48"/>
                  <a:pt x="66" y="48"/>
                  <a:pt x="66" y="48"/>
                </a:cubicBezTo>
                <a:cubicBezTo>
                  <a:pt x="66" y="45"/>
                  <a:pt x="68" y="45"/>
                  <a:pt x="72" y="45"/>
                </a:cubicBezTo>
                <a:cubicBezTo>
                  <a:pt x="72" y="55"/>
                  <a:pt x="72" y="55"/>
                  <a:pt x="72" y="55"/>
                </a:cubicBezTo>
                <a:cubicBezTo>
                  <a:pt x="78" y="55"/>
                  <a:pt x="81" y="57"/>
                  <a:pt x="81" y="57"/>
                </a:cubicBezTo>
                <a:cubicBezTo>
                  <a:pt x="81" y="58"/>
                  <a:pt x="80" y="60"/>
                  <a:pt x="79" y="62"/>
                </a:cubicBezTo>
                <a:cubicBezTo>
                  <a:pt x="78" y="61"/>
                  <a:pt x="75" y="60"/>
                  <a:pt x="71" y="60"/>
                </a:cubicBezTo>
                <a:cubicBezTo>
                  <a:pt x="66" y="60"/>
                  <a:pt x="63" y="61"/>
                  <a:pt x="63" y="65"/>
                </a:cubicBezTo>
                <a:cubicBezTo>
                  <a:pt x="63" y="67"/>
                  <a:pt x="64" y="69"/>
                  <a:pt x="66" y="71"/>
                </a:cubicBezTo>
                <a:cubicBezTo>
                  <a:pt x="76" y="81"/>
                  <a:pt x="76" y="81"/>
                  <a:pt x="76" y="81"/>
                </a:cubicBezTo>
                <a:cubicBezTo>
                  <a:pt x="80" y="84"/>
                  <a:pt x="81" y="87"/>
                  <a:pt x="81" y="91"/>
                </a:cubicBezTo>
                <a:cubicBezTo>
                  <a:pt x="81" y="97"/>
                  <a:pt x="79" y="102"/>
                  <a:pt x="71" y="104"/>
                </a:cubicBezTo>
                <a:cubicBezTo>
                  <a:pt x="71" y="111"/>
                  <a:pt x="71" y="111"/>
                  <a:pt x="71" y="111"/>
                </a:cubicBezTo>
                <a:cubicBezTo>
                  <a:pt x="71" y="111"/>
                  <a:pt x="71" y="111"/>
                  <a:pt x="71" y="112"/>
                </a:cubicBezTo>
                <a:cubicBezTo>
                  <a:pt x="81" y="112"/>
                  <a:pt x="81" y="112"/>
                  <a:pt x="81" y="112"/>
                </a:cubicBezTo>
                <a:cubicBezTo>
                  <a:pt x="81" y="91"/>
                  <a:pt x="103" y="91"/>
                  <a:pt x="103" y="71"/>
                </a:cubicBezTo>
                <a:cubicBezTo>
                  <a:pt x="103" y="51"/>
                  <a:pt x="88" y="36"/>
                  <a:pt x="67" y="36"/>
                </a:cubicBezTo>
                <a:moveTo>
                  <a:pt x="108" y="15"/>
                </a:moveTo>
                <a:cubicBezTo>
                  <a:pt x="94" y="28"/>
                  <a:pt x="94" y="28"/>
                  <a:pt x="94" y="28"/>
                </a:cubicBezTo>
                <a:cubicBezTo>
                  <a:pt x="93" y="30"/>
                  <a:pt x="94" y="31"/>
                  <a:pt x="98" y="35"/>
                </a:cubicBezTo>
                <a:cubicBezTo>
                  <a:pt x="112" y="21"/>
                  <a:pt x="112" y="21"/>
                  <a:pt x="112" y="21"/>
                </a:cubicBezTo>
                <a:cubicBezTo>
                  <a:pt x="114" y="20"/>
                  <a:pt x="112" y="18"/>
                  <a:pt x="108" y="15"/>
                </a:cubicBezTo>
                <a:moveTo>
                  <a:pt x="135" y="58"/>
                </a:moveTo>
                <a:cubicBezTo>
                  <a:pt x="115" y="58"/>
                  <a:pt x="115" y="58"/>
                  <a:pt x="115" y="58"/>
                </a:cubicBezTo>
                <a:cubicBezTo>
                  <a:pt x="113" y="58"/>
                  <a:pt x="113" y="60"/>
                  <a:pt x="113" y="65"/>
                </a:cubicBezTo>
                <a:cubicBezTo>
                  <a:pt x="133" y="65"/>
                  <a:pt x="133" y="65"/>
                  <a:pt x="133" y="65"/>
                </a:cubicBezTo>
                <a:cubicBezTo>
                  <a:pt x="135" y="65"/>
                  <a:pt x="135" y="63"/>
                  <a:pt x="135" y="58"/>
                </a:cubicBezTo>
                <a:moveTo>
                  <a:pt x="72" y="22"/>
                </a:moveTo>
                <a:cubicBezTo>
                  <a:pt x="72" y="2"/>
                  <a:pt x="72" y="2"/>
                  <a:pt x="72" y="2"/>
                </a:cubicBezTo>
                <a:cubicBezTo>
                  <a:pt x="72" y="1"/>
                  <a:pt x="70" y="0"/>
                  <a:pt x="64" y="1"/>
                </a:cubicBezTo>
                <a:cubicBezTo>
                  <a:pt x="64" y="20"/>
                  <a:pt x="64" y="20"/>
                  <a:pt x="64" y="20"/>
                </a:cubicBezTo>
                <a:cubicBezTo>
                  <a:pt x="64" y="22"/>
                  <a:pt x="66" y="22"/>
                  <a:pt x="72" y="22"/>
                </a:cubicBezTo>
                <a:moveTo>
                  <a:pt x="53" y="125"/>
                </a:moveTo>
                <a:cubicBezTo>
                  <a:pt x="61" y="125"/>
                  <a:pt x="61" y="125"/>
                  <a:pt x="61" y="125"/>
                </a:cubicBezTo>
                <a:cubicBezTo>
                  <a:pt x="61" y="132"/>
                  <a:pt x="61" y="132"/>
                  <a:pt x="61" y="132"/>
                </a:cubicBezTo>
                <a:cubicBezTo>
                  <a:pt x="54" y="132"/>
                  <a:pt x="54" y="132"/>
                  <a:pt x="54" y="132"/>
                </a:cubicBezTo>
                <a:cubicBezTo>
                  <a:pt x="54" y="140"/>
                  <a:pt x="60" y="146"/>
                  <a:pt x="68" y="146"/>
                </a:cubicBezTo>
                <a:cubicBezTo>
                  <a:pt x="76" y="146"/>
                  <a:pt x="82" y="140"/>
                  <a:pt x="82" y="132"/>
                </a:cubicBezTo>
                <a:cubicBezTo>
                  <a:pt x="75" y="132"/>
                  <a:pt x="75" y="132"/>
                  <a:pt x="75" y="132"/>
                </a:cubicBezTo>
                <a:cubicBezTo>
                  <a:pt x="75" y="125"/>
                  <a:pt x="75" y="125"/>
                  <a:pt x="75" y="125"/>
                </a:cubicBezTo>
                <a:cubicBezTo>
                  <a:pt x="82" y="125"/>
                  <a:pt x="82" y="125"/>
                  <a:pt x="82" y="125"/>
                </a:cubicBezTo>
                <a:cubicBezTo>
                  <a:pt x="82" y="118"/>
                  <a:pt x="82" y="118"/>
                  <a:pt x="82" y="118"/>
                </a:cubicBezTo>
                <a:cubicBezTo>
                  <a:pt x="53" y="118"/>
                  <a:pt x="53" y="118"/>
                  <a:pt x="53" y="118"/>
                </a:cubicBezTo>
                <a:lnTo>
                  <a:pt x="53" y="125"/>
                </a:lnTo>
                <a:close/>
                <a:moveTo>
                  <a:pt x="43" y="30"/>
                </a:moveTo>
                <a:cubicBezTo>
                  <a:pt x="28" y="16"/>
                  <a:pt x="28" y="16"/>
                  <a:pt x="28" y="16"/>
                </a:cubicBezTo>
                <a:cubicBezTo>
                  <a:pt x="27" y="15"/>
                  <a:pt x="26" y="16"/>
                  <a:pt x="22" y="20"/>
                </a:cubicBezTo>
                <a:cubicBezTo>
                  <a:pt x="36" y="34"/>
                  <a:pt x="36" y="34"/>
                  <a:pt x="36" y="34"/>
                </a:cubicBezTo>
                <a:cubicBezTo>
                  <a:pt x="37" y="35"/>
                  <a:pt x="39" y="33"/>
                  <a:pt x="43" y="30"/>
                </a:cubicBezTo>
              </a:path>
            </a:pathLst>
          </a:custGeom>
          <a:solidFill>
            <a:srgbClr val="007A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007AA9"/>
              </a:solidFill>
              <a:effectLst/>
              <a:uLnTx/>
              <a:uFillTx/>
              <a:latin typeface="Trebuchet MS"/>
              <a:ea typeface="+mn-ea"/>
              <a:cs typeface="Arial" pitchFamily="34" charset="0"/>
            </a:endParaRPr>
          </a:p>
        </p:txBody>
      </p:sp>
      <p:sp>
        <p:nvSpPr>
          <p:cNvPr id="162" name="Rectangle 161">
            <a:extLst>
              <a:ext uri="{FF2B5EF4-FFF2-40B4-BE49-F238E27FC236}">
                <a16:creationId xmlns:a16="http://schemas.microsoft.com/office/drawing/2014/main" id="{ABDDB01D-3E05-4D66-91E4-7D7EBFA3B986}"/>
              </a:ext>
            </a:extLst>
          </p:cNvPr>
          <p:cNvSpPr/>
          <p:nvPr/>
        </p:nvSpPr>
        <p:spPr bwMode="auto">
          <a:xfrm>
            <a:off x="164669" y="1731942"/>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Enhanced group’ organization </a:t>
            </a:r>
          </a:p>
        </p:txBody>
      </p:sp>
      <p:sp>
        <p:nvSpPr>
          <p:cNvPr id="163" name="Rectangle 162">
            <a:extLst>
              <a:ext uri="{FF2B5EF4-FFF2-40B4-BE49-F238E27FC236}">
                <a16:creationId xmlns:a16="http://schemas.microsoft.com/office/drawing/2014/main" id="{5C64F8E9-0B57-4D04-9997-51401A076BA3}"/>
              </a:ext>
            </a:extLst>
          </p:cNvPr>
          <p:cNvSpPr/>
          <p:nvPr/>
        </p:nvSpPr>
        <p:spPr bwMode="auto">
          <a:xfrm>
            <a:off x="164669" y="3296864"/>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ENGAGE</a:t>
            </a:r>
          </a:p>
        </p:txBody>
      </p:sp>
      <p:sp>
        <p:nvSpPr>
          <p:cNvPr id="165" name="Rectangle 164">
            <a:extLst>
              <a:ext uri="{FF2B5EF4-FFF2-40B4-BE49-F238E27FC236}">
                <a16:creationId xmlns:a16="http://schemas.microsoft.com/office/drawing/2014/main" id="{99C1C6EE-B268-4D81-9CCF-DB0E63EE5301}"/>
              </a:ext>
            </a:extLst>
          </p:cNvPr>
          <p:cNvSpPr/>
          <p:nvPr/>
        </p:nvSpPr>
        <p:spPr bwMode="auto">
          <a:xfrm>
            <a:off x="164669" y="4878445"/>
            <a:ext cx="1187997" cy="1440000"/>
          </a:xfrm>
          <a:prstGeom prst="rect">
            <a:avLst/>
          </a:prstGeom>
          <a:solidFill>
            <a:srgbClr val="007AA9"/>
          </a:solidFill>
          <a:ln w="3175" cap="flat" cmpd="sng" algn="ctr">
            <a:solidFill>
              <a:srgbClr val="007AA9"/>
            </a:solid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Common Platform</a:t>
            </a:r>
          </a:p>
        </p:txBody>
      </p:sp>
      <p:cxnSp>
        <p:nvCxnSpPr>
          <p:cNvPr id="167" name="Connecteur droit 244">
            <a:extLst>
              <a:ext uri="{FF2B5EF4-FFF2-40B4-BE49-F238E27FC236}">
                <a16:creationId xmlns:a16="http://schemas.microsoft.com/office/drawing/2014/main" id="{39A7C6AB-C3D8-4039-8FA1-C6554E9F5AB8}"/>
              </a:ext>
            </a:extLst>
          </p:cNvPr>
          <p:cNvCxnSpPr>
            <a:cxnSpLocks/>
          </p:cNvCxnSpPr>
          <p:nvPr/>
        </p:nvCxnSpPr>
        <p:spPr bwMode="auto">
          <a:xfrm>
            <a:off x="316226" y="1068488"/>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68" name="Rectangle 167">
            <a:extLst>
              <a:ext uri="{FF2B5EF4-FFF2-40B4-BE49-F238E27FC236}">
                <a16:creationId xmlns:a16="http://schemas.microsoft.com/office/drawing/2014/main" id="{17C6C85C-961E-4E69-9FFC-74E122B986BD}"/>
              </a:ext>
            </a:extLst>
          </p:cNvPr>
          <p:cNvSpPr/>
          <p:nvPr/>
        </p:nvSpPr>
        <p:spPr bwMode="auto">
          <a:xfrm>
            <a:off x="3690649" y="933462"/>
            <a:ext cx="2524702" cy="2294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err="1">
                <a:latin typeface="Trebuchet MS" panose="020B0603020202020204" pitchFamily="34" charset="0"/>
              </a:rPr>
              <a:t>Altares</a:t>
            </a:r>
            <a:r>
              <a:rPr lang="en-GB" sz="1100">
                <a:latin typeface="Trebuchet MS" panose="020B0603020202020204" pitchFamily="34" charset="0"/>
              </a:rPr>
              <a:t>’ foundation levers</a:t>
            </a:r>
            <a:endParaRPr kumimoji="0" lang="en-GB" sz="1100" b="0" i="0" u="none" strike="noStrike" cap="none" normalizeH="0" baseline="0">
              <a:ln>
                <a:noFill/>
              </a:ln>
              <a:effectLst/>
              <a:latin typeface="Trebuchet MS" panose="020B0603020202020204" pitchFamily="34" charset="0"/>
            </a:endParaRPr>
          </a:p>
        </p:txBody>
      </p:sp>
      <p:sp>
        <p:nvSpPr>
          <p:cNvPr id="169" name="Rectangle 168">
            <a:extLst>
              <a:ext uri="{FF2B5EF4-FFF2-40B4-BE49-F238E27FC236}">
                <a16:creationId xmlns:a16="http://schemas.microsoft.com/office/drawing/2014/main" id="{6CA891D5-BCA2-4B24-885B-692EECC32196}"/>
              </a:ext>
            </a:extLst>
          </p:cNvPr>
          <p:cNvSpPr/>
          <p:nvPr/>
        </p:nvSpPr>
        <p:spPr bwMode="auto">
          <a:xfrm>
            <a:off x="1366916" y="1360579"/>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Progress gauge</a:t>
            </a:r>
          </a:p>
        </p:txBody>
      </p:sp>
      <p:sp>
        <p:nvSpPr>
          <p:cNvPr id="170" name="Triangle isocèle 169">
            <a:extLst>
              <a:ext uri="{FF2B5EF4-FFF2-40B4-BE49-F238E27FC236}">
                <a16:creationId xmlns:a16="http://schemas.microsoft.com/office/drawing/2014/main" id="{96F6BBA4-55CD-4E7E-858A-7F7C6EA60CFF}"/>
              </a:ext>
            </a:extLst>
          </p:cNvPr>
          <p:cNvSpPr/>
          <p:nvPr/>
        </p:nvSpPr>
        <p:spPr bwMode="auto">
          <a:xfrm rot="5400000">
            <a:off x="1961903" y="2361010"/>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1" name="Rectangle 170">
            <a:extLst>
              <a:ext uri="{FF2B5EF4-FFF2-40B4-BE49-F238E27FC236}">
                <a16:creationId xmlns:a16="http://schemas.microsoft.com/office/drawing/2014/main" id="{D2C4B312-0FA5-4190-915E-9D32116C6E39}"/>
              </a:ext>
            </a:extLst>
          </p:cNvPr>
          <p:cNvSpPr/>
          <p:nvPr/>
        </p:nvSpPr>
        <p:spPr bwMode="auto">
          <a:xfrm>
            <a:off x="1420886" y="1752975"/>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2" name="Triangle isocèle 171">
            <a:extLst>
              <a:ext uri="{FF2B5EF4-FFF2-40B4-BE49-F238E27FC236}">
                <a16:creationId xmlns:a16="http://schemas.microsoft.com/office/drawing/2014/main" id="{4179423D-85FD-4FAE-A860-4E7B74FDDF54}"/>
              </a:ext>
            </a:extLst>
          </p:cNvPr>
          <p:cNvSpPr/>
          <p:nvPr/>
        </p:nvSpPr>
        <p:spPr bwMode="auto">
          <a:xfrm rot="5400000">
            <a:off x="1961903" y="3965705"/>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3" name="Rectangle 172">
            <a:extLst>
              <a:ext uri="{FF2B5EF4-FFF2-40B4-BE49-F238E27FC236}">
                <a16:creationId xmlns:a16="http://schemas.microsoft.com/office/drawing/2014/main" id="{E36399FB-35D6-4E17-8A75-2E32662D510B}"/>
              </a:ext>
            </a:extLst>
          </p:cNvPr>
          <p:cNvSpPr/>
          <p:nvPr/>
        </p:nvSpPr>
        <p:spPr bwMode="auto">
          <a:xfrm>
            <a:off x="1420886" y="3317897"/>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sp>
        <p:nvSpPr>
          <p:cNvPr id="174" name="Triangle isocèle 173">
            <a:extLst>
              <a:ext uri="{FF2B5EF4-FFF2-40B4-BE49-F238E27FC236}">
                <a16:creationId xmlns:a16="http://schemas.microsoft.com/office/drawing/2014/main" id="{0436B4C1-2554-417E-84C6-51693276686A}"/>
              </a:ext>
            </a:extLst>
          </p:cNvPr>
          <p:cNvSpPr/>
          <p:nvPr/>
        </p:nvSpPr>
        <p:spPr bwMode="auto">
          <a:xfrm rot="5400000">
            <a:off x="1961903" y="5507513"/>
            <a:ext cx="442468" cy="115801"/>
          </a:xfrm>
          <a:prstGeom prst="triangle">
            <a:avLst/>
          </a:prstGeom>
          <a:solidFill>
            <a:schemeClr val="bg1">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75" name="Rectangle 174">
            <a:extLst>
              <a:ext uri="{FF2B5EF4-FFF2-40B4-BE49-F238E27FC236}">
                <a16:creationId xmlns:a16="http://schemas.microsoft.com/office/drawing/2014/main" id="{9C80114C-4E79-4534-B4E4-7227CD32081E}"/>
              </a:ext>
            </a:extLst>
          </p:cNvPr>
          <p:cNvSpPr/>
          <p:nvPr/>
        </p:nvSpPr>
        <p:spPr bwMode="auto">
          <a:xfrm>
            <a:off x="1420886" y="4899478"/>
            <a:ext cx="655728" cy="1440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solidFill>
                <a:schemeClr val="tx2"/>
              </a:solidFill>
              <a:latin typeface="Trebuchet MS" panose="020B0603020202020204" pitchFamily="34" charset="0"/>
            </a:endParaRPr>
          </a:p>
        </p:txBody>
      </p:sp>
      <p:cxnSp>
        <p:nvCxnSpPr>
          <p:cNvPr id="176" name="Connecteur droit 175">
            <a:extLst>
              <a:ext uri="{FF2B5EF4-FFF2-40B4-BE49-F238E27FC236}">
                <a16:creationId xmlns:a16="http://schemas.microsoft.com/office/drawing/2014/main" id="{A3167920-1443-4622-9317-2398D3948FC1}"/>
              </a:ext>
            </a:extLst>
          </p:cNvPr>
          <p:cNvCxnSpPr>
            <a:cxnSpLocks/>
          </p:cNvCxnSpPr>
          <p:nvPr/>
        </p:nvCxnSpPr>
        <p:spPr bwMode="auto">
          <a:xfrm>
            <a:off x="2125236" y="1689779"/>
            <a:ext cx="0" cy="468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grpSp>
        <p:nvGrpSpPr>
          <p:cNvPr id="177" name="Groupe 176">
            <a:extLst>
              <a:ext uri="{FF2B5EF4-FFF2-40B4-BE49-F238E27FC236}">
                <a16:creationId xmlns:a16="http://schemas.microsoft.com/office/drawing/2014/main" id="{948C5B2C-334B-4267-9091-F0269151EB6B}"/>
              </a:ext>
            </a:extLst>
          </p:cNvPr>
          <p:cNvGrpSpPr/>
          <p:nvPr/>
        </p:nvGrpSpPr>
        <p:grpSpPr>
          <a:xfrm>
            <a:off x="1452947" y="2337700"/>
            <a:ext cx="591606" cy="186820"/>
            <a:chOff x="6900119" y="6591876"/>
            <a:chExt cx="591606" cy="186820"/>
          </a:xfrm>
        </p:grpSpPr>
        <p:grpSp>
          <p:nvGrpSpPr>
            <p:cNvPr id="178" name="Groupe 177">
              <a:extLst>
                <a:ext uri="{FF2B5EF4-FFF2-40B4-BE49-F238E27FC236}">
                  <a16:creationId xmlns:a16="http://schemas.microsoft.com/office/drawing/2014/main" id="{EAAD4496-6987-4D3C-B9BC-D0095BE35357}"/>
                </a:ext>
              </a:extLst>
            </p:cNvPr>
            <p:cNvGrpSpPr/>
            <p:nvPr/>
          </p:nvGrpSpPr>
          <p:grpSpPr>
            <a:xfrm>
              <a:off x="6900119" y="6591876"/>
              <a:ext cx="591606" cy="186820"/>
              <a:chOff x="6900119" y="6591876"/>
              <a:chExt cx="591606" cy="186820"/>
            </a:xfrm>
          </p:grpSpPr>
          <p:sp>
            <p:nvSpPr>
              <p:cNvPr id="181" name="Rectangle 180">
                <a:extLst>
                  <a:ext uri="{FF2B5EF4-FFF2-40B4-BE49-F238E27FC236}">
                    <a16:creationId xmlns:a16="http://schemas.microsoft.com/office/drawing/2014/main" id="{B2A9A696-9838-4001-8851-E8F03D4EE8A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2" name="Ellipse 181">
                <a:extLst>
                  <a:ext uri="{FF2B5EF4-FFF2-40B4-BE49-F238E27FC236}">
                    <a16:creationId xmlns:a16="http://schemas.microsoft.com/office/drawing/2014/main" id="{4C1E4AE4-9932-4603-BCAE-0D2009B050D7}"/>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79" name="Ellipse 178">
              <a:extLst>
                <a:ext uri="{FF2B5EF4-FFF2-40B4-BE49-F238E27FC236}">
                  <a16:creationId xmlns:a16="http://schemas.microsoft.com/office/drawing/2014/main" id="{C2D436DF-0E21-4363-959C-5BEDE7457192}"/>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0" name="Ellipse 179">
              <a:extLst>
                <a:ext uri="{FF2B5EF4-FFF2-40B4-BE49-F238E27FC236}">
                  <a16:creationId xmlns:a16="http://schemas.microsoft.com/office/drawing/2014/main" id="{33A296AD-D7A3-4CE5-8A6F-022BEAAEB55B}"/>
                </a:ext>
              </a:extLst>
            </p:cNvPr>
            <p:cNvSpPr/>
            <p:nvPr/>
          </p:nvSpPr>
          <p:spPr bwMode="auto">
            <a:xfrm>
              <a:off x="7307147" y="6624183"/>
              <a:ext cx="129915" cy="122206"/>
            </a:xfrm>
            <a:prstGeom prst="ellipse">
              <a:avLst/>
            </a:prstGeom>
            <a:solidFill>
              <a:schemeClr val="tx2">
                <a:lumMod val="5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83" name="Groupe 182">
            <a:extLst>
              <a:ext uri="{FF2B5EF4-FFF2-40B4-BE49-F238E27FC236}">
                <a16:creationId xmlns:a16="http://schemas.microsoft.com/office/drawing/2014/main" id="{784031C4-06CB-4533-8043-CEBC71C7017D}"/>
              </a:ext>
            </a:extLst>
          </p:cNvPr>
          <p:cNvGrpSpPr/>
          <p:nvPr/>
        </p:nvGrpSpPr>
        <p:grpSpPr>
          <a:xfrm>
            <a:off x="1452947" y="3938230"/>
            <a:ext cx="591606" cy="186820"/>
            <a:chOff x="6900119" y="6591876"/>
            <a:chExt cx="591606" cy="186820"/>
          </a:xfrm>
        </p:grpSpPr>
        <p:grpSp>
          <p:nvGrpSpPr>
            <p:cNvPr id="184" name="Groupe 183">
              <a:extLst>
                <a:ext uri="{FF2B5EF4-FFF2-40B4-BE49-F238E27FC236}">
                  <a16:creationId xmlns:a16="http://schemas.microsoft.com/office/drawing/2014/main" id="{F8F45313-A602-41E8-B081-37B96E404D8D}"/>
                </a:ext>
              </a:extLst>
            </p:cNvPr>
            <p:cNvGrpSpPr/>
            <p:nvPr/>
          </p:nvGrpSpPr>
          <p:grpSpPr>
            <a:xfrm>
              <a:off x="6900119" y="6591876"/>
              <a:ext cx="591606" cy="186820"/>
              <a:chOff x="6900119" y="6591876"/>
              <a:chExt cx="591606" cy="186820"/>
            </a:xfrm>
          </p:grpSpPr>
          <p:sp>
            <p:nvSpPr>
              <p:cNvPr id="191" name="Rectangle 190">
                <a:extLst>
                  <a:ext uri="{FF2B5EF4-FFF2-40B4-BE49-F238E27FC236}">
                    <a16:creationId xmlns:a16="http://schemas.microsoft.com/office/drawing/2014/main" id="{75931FE7-44DB-456C-B894-9CCA73D84DA4}"/>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2" name="Ellipse 191">
                <a:extLst>
                  <a:ext uri="{FF2B5EF4-FFF2-40B4-BE49-F238E27FC236}">
                    <a16:creationId xmlns:a16="http://schemas.microsoft.com/office/drawing/2014/main" id="{7862E793-61CC-4D4E-BBAA-5100A162D8C5}"/>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85" name="Ellipse 184">
              <a:extLst>
                <a:ext uri="{FF2B5EF4-FFF2-40B4-BE49-F238E27FC236}">
                  <a16:creationId xmlns:a16="http://schemas.microsoft.com/office/drawing/2014/main" id="{C7C816CF-D68D-43AA-AC8C-5B1BEF369D3F}"/>
                </a:ext>
              </a:extLst>
            </p:cNvPr>
            <p:cNvSpPr/>
            <p:nvPr/>
          </p:nvSpPr>
          <p:spPr bwMode="auto">
            <a:xfrm>
              <a:off x="7123981"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87" name="Ellipse 186">
              <a:extLst>
                <a:ext uri="{FF2B5EF4-FFF2-40B4-BE49-F238E27FC236}">
                  <a16:creationId xmlns:a16="http://schemas.microsoft.com/office/drawing/2014/main" id="{CFD239D0-0AA5-4F8A-8218-A671B3D2766B}"/>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95" name="Groupe 194">
            <a:extLst>
              <a:ext uri="{FF2B5EF4-FFF2-40B4-BE49-F238E27FC236}">
                <a16:creationId xmlns:a16="http://schemas.microsoft.com/office/drawing/2014/main" id="{BC95BE97-3439-4283-96EC-6A685F976E9E}"/>
              </a:ext>
            </a:extLst>
          </p:cNvPr>
          <p:cNvGrpSpPr/>
          <p:nvPr/>
        </p:nvGrpSpPr>
        <p:grpSpPr>
          <a:xfrm>
            <a:off x="1452947" y="5462836"/>
            <a:ext cx="591606" cy="186820"/>
            <a:chOff x="6900119" y="6591876"/>
            <a:chExt cx="591606" cy="186820"/>
          </a:xfrm>
        </p:grpSpPr>
        <p:sp>
          <p:nvSpPr>
            <p:cNvPr id="196" name="Rectangle 195">
              <a:extLst>
                <a:ext uri="{FF2B5EF4-FFF2-40B4-BE49-F238E27FC236}">
                  <a16:creationId xmlns:a16="http://schemas.microsoft.com/office/drawing/2014/main" id="{53DBAC9D-20A5-4254-BEEA-DC92076704E8}"/>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7" name="Ellipse 196">
              <a:extLst>
                <a:ext uri="{FF2B5EF4-FFF2-40B4-BE49-F238E27FC236}">
                  <a16:creationId xmlns:a16="http://schemas.microsoft.com/office/drawing/2014/main" id="{8437311C-1FA0-4C74-AB79-66F47DEBE8F1}"/>
                </a:ext>
              </a:extLst>
            </p:cNvPr>
            <p:cNvSpPr/>
            <p:nvPr/>
          </p:nvSpPr>
          <p:spPr bwMode="auto">
            <a:xfrm>
              <a:off x="6940816" y="6624183"/>
              <a:ext cx="129915" cy="122206"/>
            </a:xfrm>
            <a:prstGeom prst="ellipse">
              <a:avLst/>
            </a:prstGeom>
            <a:solidFill>
              <a:schemeClr val="bg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1" name="Rectangle 80">
            <a:extLst>
              <a:ext uri="{FF2B5EF4-FFF2-40B4-BE49-F238E27FC236}">
                <a16:creationId xmlns:a16="http://schemas.microsoft.com/office/drawing/2014/main" id="{C8E68423-7734-4084-A530-FE3808538581}"/>
              </a:ext>
            </a:extLst>
          </p:cNvPr>
          <p:cNvSpPr/>
          <p:nvPr/>
        </p:nvSpPr>
        <p:spPr bwMode="auto">
          <a:xfrm>
            <a:off x="1366916" y="2526646"/>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fulfilled early 2020</a:t>
            </a:r>
          </a:p>
        </p:txBody>
      </p:sp>
      <p:sp>
        <p:nvSpPr>
          <p:cNvPr id="87" name="Rectangle 86">
            <a:extLst>
              <a:ext uri="{FF2B5EF4-FFF2-40B4-BE49-F238E27FC236}">
                <a16:creationId xmlns:a16="http://schemas.microsoft.com/office/drawing/2014/main" id="{768F6C43-9E7E-4289-90E9-97E4D4D22D61}"/>
              </a:ext>
            </a:extLst>
          </p:cNvPr>
          <p:cNvSpPr/>
          <p:nvPr/>
        </p:nvSpPr>
        <p:spPr bwMode="auto">
          <a:xfrm>
            <a:off x="1366916" y="4131210"/>
            <a:ext cx="763668"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deployment</a:t>
            </a:r>
          </a:p>
        </p:txBody>
      </p:sp>
      <p:sp>
        <p:nvSpPr>
          <p:cNvPr id="88" name="Rectangle 87">
            <a:extLst>
              <a:ext uri="{FF2B5EF4-FFF2-40B4-BE49-F238E27FC236}">
                <a16:creationId xmlns:a16="http://schemas.microsoft.com/office/drawing/2014/main" id="{B3D0841A-0B3E-4BC5-8CC4-D5C677E13B94}"/>
              </a:ext>
            </a:extLst>
          </p:cNvPr>
          <p:cNvSpPr/>
          <p:nvPr/>
        </p:nvSpPr>
        <p:spPr bwMode="auto">
          <a:xfrm>
            <a:off x="1286731" y="5644983"/>
            <a:ext cx="924039" cy="228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GB" sz="800" b="1" i="1" u="none" strike="noStrike" cap="none" normalizeH="0" baseline="0">
                <a:ln>
                  <a:noFill/>
                </a:ln>
                <a:effectLst/>
                <a:latin typeface="Trebuchet MS" panose="020B0603020202020204" pitchFamily="34" charset="0"/>
              </a:rPr>
              <a:t>Ongoing developments</a:t>
            </a:r>
          </a:p>
        </p:txBody>
      </p:sp>
      <p:sp>
        <p:nvSpPr>
          <p:cNvPr id="198" name="Rectangle 197">
            <a:extLst>
              <a:ext uri="{FF2B5EF4-FFF2-40B4-BE49-F238E27FC236}">
                <a16:creationId xmlns:a16="http://schemas.microsoft.com/office/drawing/2014/main" id="{E9C09309-4397-4D0D-9139-8BCDDAC2A071}"/>
              </a:ext>
            </a:extLst>
          </p:cNvPr>
          <p:cNvSpPr/>
          <p:nvPr/>
        </p:nvSpPr>
        <p:spPr bwMode="auto">
          <a:xfrm>
            <a:off x="2910503" y="1890849"/>
            <a:ext cx="112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Appointment of a new CEO </a:t>
            </a:r>
          </a:p>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the Executive Committee</a:t>
            </a:r>
            <a:endParaRPr lang="en-GB" sz="900">
              <a:solidFill>
                <a:srgbClr val="007AA9"/>
              </a:solidFill>
              <a:latin typeface="Trebuchet MS" panose="020B0603020202020204" pitchFamily="34" charset="0"/>
            </a:endParaRPr>
          </a:p>
        </p:txBody>
      </p:sp>
      <p:sp>
        <p:nvSpPr>
          <p:cNvPr id="199" name="Rectangle 198">
            <a:extLst>
              <a:ext uri="{FF2B5EF4-FFF2-40B4-BE49-F238E27FC236}">
                <a16:creationId xmlns:a16="http://schemas.microsoft.com/office/drawing/2014/main" id="{BF670DFB-DF36-4588-837A-8D29573F15D2}"/>
              </a:ext>
            </a:extLst>
          </p:cNvPr>
          <p:cNvSpPr/>
          <p:nvPr/>
        </p:nvSpPr>
        <p:spPr bwMode="auto">
          <a:xfrm>
            <a:off x="2234059" y="3465182"/>
            <a:ext cx="2558261" cy="116310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a:t>
            </a:r>
            <a:r>
              <a:rPr lang="en-GB" sz="900">
                <a:solidFill>
                  <a:srgbClr val="007AA9"/>
                </a:solidFill>
                <a:latin typeface="Trebuchet MS" panose="020B0603020202020204" pitchFamily="34" charset="0"/>
              </a:rPr>
              <a:t>streamline end-to-end customers relationship operations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r>
              <a:rPr lang="en-GB" sz="900">
                <a:latin typeface="Trebuchet MS" panose="020B0603020202020204" pitchFamily="34" charset="0"/>
              </a:rPr>
              <a:t>: </a:t>
            </a:r>
          </a:p>
          <a:p>
            <a:pPr marL="628650" lvl="1" indent="-171450">
              <a:buClr>
                <a:schemeClr val="tx1"/>
              </a:buClr>
              <a:buFont typeface="Wingdings" panose="05000000000000000000" pitchFamily="2" charset="2"/>
              <a:buChar char="§"/>
            </a:pPr>
            <a:r>
              <a:rPr lang="en-GB" sz="900">
                <a:latin typeface="Trebuchet MS" panose="020B0603020202020204" pitchFamily="34" charset="0"/>
              </a:rPr>
              <a:t>New group CRM (i.e. </a:t>
            </a:r>
            <a:r>
              <a:rPr lang="en-GB" sz="900">
                <a:solidFill>
                  <a:srgbClr val="007AA9"/>
                </a:solidFill>
                <a:latin typeface="Trebuchet MS" panose="020B0603020202020204" pitchFamily="34" charset="0"/>
              </a:rPr>
              <a:t>Salesforce</a:t>
            </a:r>
            <a:r>
              <a:rPr lang="en-GB" sz="900">
                <a:latin typeface="Trebuchet MS" panose="020B0603020202020204" pitchFamily="34" charset="0"/>
              </a:rPr>
              <a:t> deployment)</a:t>
            </a:r>
          </a:p>
          <a:p>
            <a:pPr marL="628650" lvl="1" indent="-171450">
              <a:buClr>
                <a:schemeClr val="tx1"/>
              </a:buClr>
              <a:buFont typeface="Wingdings" panose="05000000000000000000" pitchFamily="2" charset="2"/>
              <a:buChar char="§"/>
            </a:pPr>
            <a:r>
              <a:rPr lang="en-GB" sz="900">
                <a:latin typeface="Trebuchet MS" panose="020B0603020202020204" pitchFamily="34" charset="0"/>
              </a:rPr>
              <a:t>Booking / Billing…</a:t>
            </a:r>
          </a:p>
          <a:p>
            <a:pPr marL="171450"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Cross-ExCom project </a:t>
            </a:r>
            <a:r>
              <a:rPr lang="en-GB" sz="900">
                <a:latin typeface="Trebuchet MS" panose="020B0603020202020204" pitchFamily="34" charset="0"/>
              </a:rPr>
              <a:t>to ensure shared responsibility on their delivery</a:t>
            </a:r>
          </a:p>
        </p:txBody>
      </p:sp>
      <p:sp>
        <p:nvSpPr>
          <p:cNvPr id="200" name="Rectangle 199">
            <a:extLst>
              <a:ext uri="{FF2B5EF4-FFF2-40B4-BE49-F238E27FC236}">
                <a16:creationId xmlns:a16="http://schemas.microsoft.com/office/drawing/2014/main" id="{3A0AB619-BC22-46FF-A2F4-CBDDDFE1A7BA}"/>
              </a:ext>
            </a:extLst>
          </p:cNvPr>
          <p:cNvSpPr/>
          <p:nvPr/>
        </p:nvSpPr>
        <p:spPr bwMode="auto">
          <a:xfrm>
            <a:off x="4873002" y="4860843"/>
            <a:ext cx="2087749" cy="1656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Launch of a project to create a </a:t>
            </a:r>
            <a:r>
              <a:rPr lang="en-GB" sz="900">
                <a:solidFill>
                  <a:srgbClr val="007AA9"/>
                </a:solidFill>
                <a:latin typeface="Trebuchet MS" panose="020B0603020202020204" pitchFamily="34" charset="0"/>
              </a:rPr>
              <a:t>unique technological stack </a:t>
            </a:r>
            <a:r>
              <a:rPr lang="en-GB" sz="900">
                <a:latin typeface="Trebuchet MS" panose="020B0603020202020204" pitchFamily="34" charset="0"/>
              </a:rPr>
              <a:t>to </a:t>
            </a:r>
            <a:r>
              <a:rPr lang="en-GB" sz="900">
                <a:solidFill>
                  <a:srgbClr val="007AA9"/>
                </a:solidFill>
                <a:latin typeface="Trebuchet MS" panose="020B0603020202020204" pitchFamily="34" charset="0"/>
              </a:rPr>
              <a:t>support every group’ products </a:t>
            </a:r>
            <a:r>
              <a:rPr lang="en-GB" sz="900">
                <a:effectLst/>
                <a:latin typeface="Trebuchet MS" panose="020B0603020202020204" pitchFamily="34" charset="0"/>
                <a:ea typeface="Calibri" panose="020F0502020204030204" pitchFamily="34" charset="0"/>
                <a:cs typeface="Arial" panose="020B0604020202020204" pitchFamily="34" charset="0"/>
              </a:rPr>
              <a:t>(common back-end between France &amp; Benelux)</a:t>
            </a:r>
            <a:endParaRPr lang="en-GB" sz="900">
              <a:solidFill>
                <a:srgbClr val="007AA9"/>
              </a:solidFill>
              <a:latin typeface="Trebuchet MS" panose="020B0603020202020204" pitchFamily="34" charset="0"/>
            </a:endParaRPr>
          </a:p>
          <a:p>
            <a:pPr marL="171450" indent="-171450">
              <a:buClr>
                <a:schemeClr val="tx1"/>
              </a:buClr>
              <a:buFont typeface="Wingdings" panose="05000000000000000000" pitchFamily="2" charset="2"/>
              <a:buChar char="ü"/>
            </a:pPr>
            <a:r>
              <a:rPr lang="en-GB" sz="900">
                <a:latin typeface="Trebuchet MS" panose="020B0603020202020204" pitchFamily="34" charset="0"/>
              </a:rPr>
              <a:t>Decision to opt for an </a:t>
            </a:r>
            <a:r>
              <a:rPr lang="en-GB" sz="900">
                <a:solidFill>
                  <a:srgbClr val="007AA9"/>
                </a:solidFill>
                <a:latin typeface="Trebuchet MS" panose="020B0603020202020204" pitchFamily="34" charset="0"/>
              </a:rPr>
              <a:t>agile solution </a:t>
            </a:r>
            <a:r>
              <a:rPr lang="en-GB" sz="900">
                <a:latin typeface="Trebuchet MS" panose="020B0603020202020204" pitchFamily="34" charset="0"/>
              </a:rPr>
              <a:t>expected to </a:t>
            </a:r>
            <a:r>
              <a:rPr lang="en-GB" sz="900">
                <a:solidFill>
                  <a:srgbClr val="007AA9"/>
                </a:solidFill>
                <a:latin typeface="Trebuchet MS" panose="020B0603020202020204" pitchFamily="34" charset="0"/>
              </a:rPr>
              <a:t>deliver value </a:t>
            </a:r>
            <a:r>
              <a:rPr lang="en-GB" sz="900">
                <a:latin typeface="Trebuchet MS" panose="020B0603020202020204" pitchFamily="34" charset="0"/>
              </a:rPr>
              <a:t>at </a:t>
            </a:r>
            <a:r>
              <a:rPr lang="en-GB" sz="900">
                <a:solidFill>
                  <a:srgbClr val="007AA9"/>
                </a:solidFill>
                <a:latin typeface="Trebuchet MS" panose="020B0603020202020204" pitchFamily="34" charset="0"/>
              </a:rPr>
              <a:t>each stage of its development </a:t>
            </a:r>
          </a:p>
          <a:p>
            <a:pPr marL="171450" indent="-171450">
              <a:buClr>
                <a:schemeClr val="tx1"/>
              </a:buClr>
              <a:buFont typeface="Wingdings" panose="05000000000000000000" pitchFamily="2" charset="2"/>
              <a:buChar char="ü"/>
            </a:pPr>
            <a:endParaRPr lang="en-GB" sz="900">
              <a:solidFill>
                <a:schemeClr val="tx2"/>
              </a:solidFill>
              <a:latin typeface="Trebuchet MS" panose="020B0603020202020204" pitchFamily="34" charset="0"/>
            </a:endParaRPr>
          </a:p>
        </p:txBody>
      </p:sp>
      <p:sp>
        <p:nvSpPr>
          <p:cNvPr id="202" name="Rectangle 201">
            <a:extLst>
              <a:ext uri="{FF2B5EF4-FFF2-40B4-BE49-F238E27FC236}">
                <a16:creationId xmlns:a16="http://schemas.microsoft.com/office/drawing/2014/main" id="{9B262CE2-7E55-4C11-BCC5-AF32A2E2CEEC}"/>
              </a:ext>
            </a:extLst>
          </p:cNvPr>
          <p:cNvSpPr/>
          <p:nvPr/>
        </p:nvSpPr>
        <p:spPr bwMode="auto">
          <a:xfrm>
            <a:off x="4108455" y="1890849"/>
            <a:ext cx="2153589" cy="72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Creation of a </a:t>
            </a:r>
            <a:r>
              <a:rPr lang="en-GB" sz="900">
                <a:solidFill>
                  <a:srgbClr val="007AA9"/>
                </a:solidFill>
                <a:latin typeface="Trebuchet MS" panose="020B0603020202020204" pitchFamily="34" charset="0"/>
              </a:rPr>
              <a:t>product direction </a:t>
            </a:r>
            <a:r>
              <a:rPr lang="en-GB" sz="900">
                <a:latin typeface="Trebuchet MS" panose="020B0603020202020204" pitchFamily="34" charset="0"/>
              </a:rPr>
              <a:t>to promote a </a:t>
            </a:r>
            <a:r>
              <a:rPr lang="en-GB" sz="900">
                <a:solidFill>
                  <a:srgbClr val="007AA9"/>
                </a:solidFill>
                <a:latin typeface="Trebuchet MS" panose="020B0603020202020204" pitchFamily="34" charset="0"/>
              </a:rPr>
              <a:t>“product-centric” approach </a:t>
            </a:r>
            <a:r>
              <a:rPr lang="en-GB" sz="900">
                <a:latin typeface="Trebuchet MS" panose="020B0603020202020204" pitchFamily="34" charset="0"/>
              </a:rPr>
              <a:t>to better meet customers needs while ensuring scaling capacity</a:t>
            </a:r>
          </a:p>
          <a:p>
            <a:endParaRPr lang="en-GB" sz="900">
              <a:latin typeface="Trebuchet MS" panose="020B0603020202020204" pitchFamily="34" charset="0"/>
            </a:endParaRPr>
          </a:p>
        </p:txBody>
      </p:sp>
      <p:sp>
        <p:nvSpPr>
          <p:cNvPr id="207" name="Rectangle 206">
            <a:extLst>
              <a:ext uri="{FF2B5EF4-FFF2-40B4-BE49-F238E27FC236}">
                <a16:creationId xmlns:a16="http://schemas.microsoft.com/office/drawing/2014/main" id="{9E32D39B-3566-48FA-BD44-D3FBCAAA7633}"/>
              </a:ext>
            </a:extLst>
          </p:cNvPr>
          <p:cNvSpPr/>
          <p:nvPr/>
        </p:nvSpPr>
        <p:spPr bwMode="auto">
          <a:xfrm>
            <a:off x="2910503" y="2656997"/>
            <a:ext cx="3351541" cy="36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solidFill>
                  <a:srgbClr val="007AA9"/>
                </a:solidFill>
                <a:latin typeface="Trebuchet MS" panose="020B0603020202020204" pitchFamily="34" charset="0"/>
              </a:rPr>
              <a:t>Sales team reorganization and alignment of sales processes </a:t>
            </a:r>
            <a:r>
              <a:rPr lang="en-GB" sz="900">
                <a:latin typeface="Trebuchet MS" panose="020B0603020202020204" pitchFamily="34" charset="0"/>
              </a:rPr>
              <a:t>at a </a:t>
            </a:r>
            <a:r>
              <a:rPr lang="en-GB" sz="900">
                <a:solidFill>
                  <a:srgbClr val="007AA9"/>
                </a:solidFill>
                <a:latin typeface="Trebuchet MS" panose="020B0603020202020204" pitchFamily="34" charset="0"/>
              </a:rPr>
              <a:t>group level</a:t>
            </a:r>
          </a:p>
        </p:txBody>
      </p:sp>
      <p:sp>
        <p:nvSpPr>
          <p:cNvPr id="209" name="Rectangle 208">
            <a:extLst>
              <a:ext uri="{FF2B5EF4-FFF2-40B4-BE49-F238E27FC236}">
                <a16:creationId xmlns:a16="http://schemas.microsoft.com/office/drawing/2014/main" id="{C07072E9-E162-4201-ACA3-BB3B73AB4D16}"/>
              </a:ext>
            </a:extLst>
          </p:cNvPr>
          <p:cNvSpPr/>
          <p:nvPr/>
        </p:nvSpPr>
        <p:spPr bwMode="auto">
          <a:xfrm>
            <a:off x="4873004" y="3465182"/>
            <a:ext cx="1529984"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Deployment</a:t>
            </a:r>
            <a:r>
              <a:rPr lang="en-GB" sz="900">
                <a:latin typeface="Trebuchet MS" panose="020B0603020202020204" pitchFamily="34" charset="0"/>
              </a:rPr>
              <a:t> at group level the </a:t>
            </a:r>
            <a:r>
              <a:rPr lang="en-GB" sz="900">
                <a:solidFill>
                  <a:schemeClr val="accent1">
                    <a:lumMod val="75000"/>
                  </a:schemeClr>
                </a:solidFill>
                <a:latin typeface="Trebuchet MS" panose="020B0603020202020204" pitchFamily="34" charset="0"/>
              </a:rPr>
              <a:t>new commercial processes related to the new CRM </a:t>
            </a:r>
            <a:r>
              <a:rPr lang="en-GB" sz="900">
                <a:latin typeface="Trebuchet MS" panose="020B0603020202020204" pitchFamily="34" charset="0"/>
              </a:rPr>
              <a:t>for D&amp;B products</a:t>
            </a:r>
          </a:p>
        </p:txBody>
      </p:sp>
      <p:cxnSp>
        <p:nvCxnSpPr>
          <p:cNvPr id="6" name="Connecteur droit 5">
            <a:extLst>
              <a:ext uri="{FF2B5EF4-FFF2-40B4-BE49-F238E27FC236}">
                <a16:creationId xmlns:a16="http://schemas.microsoft.com/office/drawing/2014/main" id="{FB6D0D50-CC0E-4723-A6D6-958E909443D6}"/>
              </a:ext>
            </a:extLst>
          </p:cNvPr>
          <p:cNvCxnSpPr/>
          <p:nvPr/>
        </p:nvCxnSpPr>
        <p:spPr bwMode="auto">
          <a:xfrm flipV="1">
            <a:off x="291050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0" name="Connecteur droit 209">
            <a:extLst>
              <a:ext uri="{FF2B5EF4-FFF2-40B4-BE49-F238E27FC236}">
                <a16:creationId xmlns:a16="http://schemas.microsoft.com/office/drawing/2014/main" id="{34E390A6-6761-408F-B37F-F8281ECC3E5E}"/>
              </a:ext>
            </a:extLst>
          </p:cNvPr>
          <p:cNvCxnSpPr/>
          <p:nvPr/>
        </p:nvCxnSpPr>
        <p:spPr bwMode="auto">
          <a:xfrm flipV="1">
            <a:off x="2161952"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Connecteur droit 210">
            <a:extLst>
              <a:ext uri="{FF2B5EF4-FFF2-40B4-BE49-F238E27FC236}">
                <a16:creationId xmlns:a16="http://schemas.microsoft.com/office/drawing/2014/main" id="{1A0175DB-F110-4201-9454-77FAB05015F9}"/>
              </a:ext>
            </a:extLst>
          </p:cNvPr>
          <p:cNvCxnSpPr>
            <a:cxnSpLocks/>
          </p:cNvCxnSpPr>
          <p:nvPr/>
        </p:nvCxnSpPr>
        <p:spPr bwMode="auto">
          <a:xfrm flipV="1">
            <a:off x="4873004"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3" name="Connecteur droit 212">
            <a:extLst>
              <a:ext uri="{FF2B5EF4-FFF2-40B4-BE49-F238E27FC236}">
                <a16:creationId xmlns:a16="http://schemas.microsoft.com/office/drawing/2014/main" id="{DBCFA982-BEFC-423C-A2E8-FDCCD774E26F}"/>
              </a:ext>
            </a:extLst>
          </p:cNvPr>
          <p:cNvCxnSpPr/>
          <p:nvPr/>
        </p:nvCxnSpPr>
        <p:spPr bwMode="auto">
          <a:xfrm flipV="1">
            <a:off x="8853423" y="1243658"/>
            <a:ext cx="0" cy="3297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4" name="Connecteur droit 213">
            <a:extLst>
              <a:ext uri="{FF2B5EF4-FFF2-40B4-BE49-F238E27FC236}">
                <a16:creationId xmlns:a16="http://schemas.microsoft.com/office/drawing/2014/main" id="{E4FF2062-07A4-4FB7-BBC0-598983264C26}"/>
              </a:ext>
            </a:extLst>
          </p:cNvPr>
          <p:cNvCxnSpPr>
            <a:cxnSpLocks/>
          </p:cNvCxnSpPr>
          <p:nvPr/>
        </p:nvCxnSpPr>
        <p:spPr bwMode="auto">
          <a:xfrm flipH="1">
            <a:off x="2208562" y="4781248"/>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215" name="Connecteur droit 214">
            <a:extLst>
              <a:ext uri="{FF2B5EF4-FFF2-40B4-BE49-F238E27FC236}">
                <a16:creationId xmlns:a16="http://schemas.microsoft.com/office/drawing/2014/main" id="{B362DA54-42B7-4343-8DB3-C581605CC3DD}"/>
              </a:ext>
            </a:extLst>
          </p:cNvPr>
          <p:cNvCxnSpPr>
            <a:cxnSpLocks/>
          </p:cNvCxnSpPr>
          <p:nvPr/>
        </p:nvCxnSpPr>
        <p:spPr bwMode="auto">
          <a:xfrm flipH="1">
            <a:off x="2208562" y="3228620"/>
            <a:ext cx="7356096"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217" name="Rectangle 216">
            <a:extLst>
              <a:ext uri="{FF2B5EF4-FFF2-40B4-BE49-F238E27FC236}">
                <a16:creationId xmlns:a16="http://schemas.microsoft.com/office/drawing/2014/main" id="{752FBCD1-D327-48C2-8595-FA83932D8B27}"/>
              </a:ext>
            </a:extLst>
          </p:cNvPr>
          <p:cNvSpPr/>
          <p:nvPr/>
        </p:nvSpPr>
        <p:spPr bwMode="auto">
          <a:xfrm>
            <a:off x="6534020" y="3465182"/>
            <a:ext cx="1286681" cy="74634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latin typeface="Trebuchet MS" panose="020B0603020202020204" pitchFamily="34" charset="0"/>
              </a:rPr>
              <a:t>Deployment of new CRM </a:t>
            </a:r>
            <a:r>
              <a:rPr lang="en-GB" sz="900">
                <a:solidFill>
                  <a:schemeClr val="accent1">
                    <a:lumMod val="75000"/>
                  </a:schemeClr>
                </a:solidFill>
                <a:latin typeface="Trebuchet MS" panose="020B0603020202020204" pitchFamily="34" charset="0"/>
              </a:rPr>
              <a:t>for </a:t>
            </a:r>
            <a:r>
              <a:rPr lang="en-GB" sz="900" err="1">
                <a:solidFill>
                  <a:schemeClr val="accent1">
                    <a:lumMod val="75000"/>
                  </a:schemeClr>
                </a:solidFill>
                <a:latin typeface="Trebuchet MS" panose="020B0603020202020204" pitchFamily="34" charset="0"/>
              </a:rPr>
              <a:t>Altares</a:t>
            </a:r>
            <a:r>
              <a:rPr lang="en-GB" sz="900">
                <a:solidFill>
                  <a:schemeClr val="accent1">
                    <a:lumMod val="75000"/>
                  </a:schemeClr>
                </a:solidFill>
                <a:latin typeface="Trebuchet MS" panose="020B0603020202020204" pitchFamily="34" charset="0"/>
              </a:rPr>
              <a:t>’ proprietary products</a:t>
            </a:r>
          </a:p>
          <a:p>
            <a:pPr lvl="1">
              <a:buClr>
                <a:schemeClr val="tx1"/>
              </a:buClr>
            </a:pPr>
            <a:endParaRPr lang="en-GB" sz="900">
              <a:latin typeface="Trebuchet MS" panose="020B0603020202020204" pitchFamily="34" charset="0"/>
            </a:endParaRPr>
          </a:p>
        </p:txBody>
      </p:sp>
      <p:sp>
        <p:nvSpPr>
          <p:cNvPr id="218" name="Rectangle 217">
            <a:extLst>
              <a:ext uri="{FF2B5EF4-FFF2-40B4-BE49-F238E27FC236}">
                <a16:creationId xmlns:a16="http://schemas.microsoft.com/office/drawing/2014/main" id="{2DDB44C2-2429-4E1F-9DFC-F2F9459DF2F0}"/>
              </a:ext>
            </a:extLst>
          </p:cNvPr>
          <p:cNvSpPr/>
          <p:nvPr/>
        </p:nvSpPr>
        <p:spPr bwMode="auto">
          <a:xfrm>
            <a:off x="4873004" y="4263528"/>
            <a:ext cx="2947697" cy="3647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training </a:t>
            </a:r>
            <a:r>
              <a:rPr lang="en-GB" sz="900">
                <a:latin typeface="Trebuchet MS" panose="020B0603020202020204" pitchFamily="34" charset="0"/>
              </a:rPr>
              <a:t>to ensure sales’ onboarding</a:t>
            </a:r>
          </a:p>
          <a:p>
            <a:pPr marL="171450" lvl="1" indent="-171450">
              <a:buClr>
                <a:schemeClr val="tx1"/>
              </a:buClr>
              <a:buFont typeface="Wingdings" panose="05000000000000000000" pitchFamily="2" charset="2"/>
              <a:buChar char="ü"/>
            </a:pPr>
            <a:r>
              <a:rPr lang="en-GB" sz="900">
                <a:solidFill>
                  <a:schemeClr val="accent1">
                    <a:lumMod val="75000"/>
                  </a:schemeClr>
                </a:solidFill>
                <a:latin typeface="Trebuchet MS" panose="020B0603020202020204" pitchFamily="34" charset="0"/>
              </a:rPr>
              <a:t>Group monitoring </a:t>
            </a:r>
            <a:r>
              <a:rPr lang="en-GB" sz="900">
                <a:latin typeface="Trebuchet MS" panose="020B0603020202020204" pitchFamily="34" charset="0"/>
              </a:rPr>
              <a:t>of sales with unified KPIs</a:t>
            </a:r>
          </a:p>
        </p:txBody>
      </p:sp>
      <p:sp>
        <p:nvSpPr>
          <p:cNvPr id="219" name="Rectangle 218">
            <a:extLst>
              <a:ext uri="{FF2B5EF4-FFF2-40B4-BE49-F238E27FC236}">
                <a16:creationId xmlns:a16="http://schemas.microsoft.com/office/drawing/2014/main" id="{BA014DD9-47C5-4F8A-B2E1-5A959C7E0666}"/>
              </a:ext>
            </a:extLst>
          </p:cNvPr>
          <p:cNvSpPr/>
          <p:nvPr/>
        </p:nvSpPr>
        <p:spPr bwMode="auto">
          <a:xfrm>
            <a:off x="7045705" y="4860843"/>
            <a:ext cx="1391600" cy="1656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0" rIns="0" bIns="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rPr>
              <a:t>Delivery of the </a:t>
            </a:r>
            <a:r>
              <a:rPr lang="en-GB" sz="900">
                <a:solidFill>
                  <a:schemeClr val="accent1">
                    <a:lumMod val="75000"/>
                  </a:schemeClr>
                </a:solidFill>
                <a:latin typeface="Trebuchet MS" panose="020B0603020202020204" pitchFamily="34" charset="0"/>
              </a:rPr>
              <a:t>Datahub API</a:t>
            </a:r>
            <a:r>
              <a:rPr lang="en-GB" sz="900">
                <a:latin typeface="Trebuchet MS" panose="020B0603020202020204" pitchFamily="34" charset="0"/>
              </a:rPr>
              <a:t> in 2021 enabling  to: </a:t>
            </a:r>
          </a:p>
          <a:p>
            <a:pPr marL="266700" lvl="1" indent="-85725">
              <a:buClr>
                <a:schemeClr val="tx1"/>
              </a:buClr>
              <a:buFont typeface="Wingdings" panose="05000000000000000000" pitchFamily="2" charset="2"/>
              <a:buChar char="§"/>
            </a:pPr>
            <a:r>
              <a:rPr lang="en-GB" sz="900">
                <a:latin typeface="Trebuchet MS" panose="020B0603020202020204" pitchFamily="34" charset="0"/>
              </a:rPr>
              <a:t>Launch a </a:t>
            </a:r>
            <a:r>
              <a:rPr lang="en-GB" sz="900">
                <a:solidFill>
                  <a:schemeClr val="accent1">
                    <a:lumMod val="75000"/>
                  </a:schemeClr>
                </a:solidFill>
                <a:latin typeface="Trebuchet MS" panose="020B0603020202020204" pitchFamily="34" charset="0"/>
              </a:rPr>
              <a:t>Common API</a:t>
            </a:r>
            <a:r>
              <a:rPr lang="en-GB" sz="900">
                <a:solidFill>
                  <a:schemeClr val="tx2"/>
                </a:solidFill>
                <a:latin typeface="Trebuchet MS" panose="020B0603020202020204" pitchFamily="34" charset="0"/>
              </a:rPr>
              <a:t> </a:t>
            </a:r>
            <a:r>
              <a:rPr lang="en-GB" sz="900">
                <a:latin typeface="Trebuchet MS" panose="020B0603020202020204" pitchFamily="34" charset="0"/>
              </a:rPr>
              <a:t>to support the </a:t>
            </a:r>
            <a:r>
              <a:rPr lang="en-GB" sz="900">
                <a:solidFill>
                  <a:schemeClr val="accent1">
                    <a:lumMod val="75000"/>
                  </a:schemeClr>
                </a:solidFill>
                <a:latin typeface="Trebuchet MS" panose="020B0603020202020204" pitchFamily="34" charset="0"/>
              </a:rPr>
              <a:t>Common Platform</a:t>
            </a:r>
          </a:p>
          <a:p>
            <a:pPr marL="266700" lvl="1" indent="-85725">
              <a:buClr>
                <a:schemeClr val="tx1"/>
              </a:buClr>
              <a:buFont typeface="Wingdings" panose="05000000000000000000" pitchFamily="2" charset="2"/>
              <a:buChar char="§"/>
            </a:pPr>
            <a:r>
              <a:rPr lang="en-GB" sz="900">
                <a:latin typeface="Trebuchet MS" panose="020B0603020202020204" pitchFamily="34" charset="0"/>
              </a:rPr>
              <a:t>Simplify existing product </a:t>
            </a:r>
            <a:r>
              <a:rPr lang="en-GB" sz="900">
                <a:solidFill>
                  <a:schemeClr val="accent1">
                    <a:lumMod val="75000"/>
                  </a:schemeClr>
                </a:solidFill>
                <a:latin typeface="Trebuchet MS" panose="020B0603020202020204" pitchFamily="34" charset="0"/>
              </a:rPr>
              <a:t>maintenance</a:t>
            </a:r>
          </a:p>
          <a:p>
            <a:pPr marL="266700" lvl="1" indent="-85725">
              <a:buClr>
                <a:schemeClr val="tx1"/>
              </a:buClr>
              <a:buFont typeface="Wingdings" panose="05000000000000000000" pitchFamily="2" charset="2"/>
              <a:buChar char="§"/>
            </a:pPr>
            <a:r>
              <a:rPr lang="en-GB" sz="900">
                <a:solidFill>
                  <a:schemeClr val="accent1">
                    <a:lumMod val="75000"/>
                  </a:schemeClr>
                </a:solidFill>
                <a:latin typeface="Trebuchet MS" panose="020B0603020202020204" pitchFamily="34" charset="0"/>
              </a:rPr>
              <a:t>Facilitate new data set onboarding</a:t>
            </a:r>
            <a:endParaRPr lang="en-GB" sz="900">
              <a:solidFill>
                <a:schemeClr val="tx2"/>
              </a:solidFill>
              <a:latin typeface="Trebuchet MS" panose="020B0603020202020204" pitchFamily="34" charset="0"/>
            </a:endParaRPr>
          </a:p>
        </p:txBody>
      </p:sp>
      <p:sp>
        <p:nvSpPr>
          <p:cNvPr id="220" name="Rectangle 219">
            <a:extLst>
              <a:ext uri="{FF2B5EF4-FFF2-40B4-BE49-F238E27FC236}">
                <a16:creationId xmlns:a16="http://schemas.microsoft.com/office/drawing/2014/main" id="{0D62FE39-7952-408B-B587-2433D291281D}"/>
              </a:ext>
            </a:extLst>
          </p:cNvPr>
          <p:cNvSpPr/>
          <p:nvPr/>
        </p:nvSpPr>
        <p:spPr bwMode="auto">
          <a:xfrm>
            <a:off x="8522258" y="4860843"/>
            <a:ext cx="1151377" cy="1656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0" rIns="0" bIns="0" numCol="1" rtlCol="0" anchor="t" anchorCtr="0" compatLnSpc="1">
            <a:prstTxWarp prst="textNoShape">
              <a:avLst/>
            </a:prstTxWarp>
          </a:bodyPr>
          <a:lstStyle/>
          <a:p>
            <a:pPr marL="171450" indent="-171450">
              <a:buClr>
                <a:schemeClr val="tx1"/>
              </a:buClr>
              <a:buFont typeface="Wingdings" panose="05000000000000000000" pitchFamily="2" charset="2"/>
              <a:buChar char="ü"/>
            </a:pPr>
            <a:r>
              <a:rPr lang="en-GB" sz="900">
                <a:latin typeface="Trebuchet MS" panose="020B0603020202020204" pitchFamily="34" charset="0"/>
                <a:ea typeface="Calibri" panose="020F0502020204030204" pitchFamily="34" charset="0"/>
              </a:rPr>
              <a:t>Delivery of </a:t>
            </a:r>
            <a:r>
              <a:rPr lang="en-GB" sz="900">
                <a:solidFill>
                  <a:schemeClr val="accent1">
                    <a:lumMod val="75000"/>
                  </a:schemeClr>
                </a:solidFill>
                <a:effectLst/>
                <a:latin typeface="Trebuchet MS" panose="020B0603020202020204" pitchFamily="34" charset="0"/>
                <a:ea typeface="Calibri" panose="020F0502020204030204" pitchFamily="34" charset="0"/>
                <a:cs typeface="Arial" panose="020B0604020202020204" pitchFamily="34" charset="0"/>
              </a:rPr>
              <a:t>SSO (Single Sign-on) </a:t>
            </a:r>
            <a:r>
              <a:rPr lang="en-GB" sz="900">
                <a:effectLst/>
                <a:latin typeface="Trebuchet MS" panose="020B0603020202020204" pitchFamily="34" charset="0"/>
                <a:ea typeface="Calibri" panose="020F0502020204030204" pitchFamily="34" charset="0"/>
                <a:cs typeface="Arial" panose="020B0604020202020204" pitchFamily="34" charset="0"/>
              </a:rPr>
              <a:t>allowing to navigate between products (2022), thus facilitating cross-sell between products (e.g. between risk &amp; compliance)</a:t>
            </a:r>
            <a:endParaRPr lang="en-GB" sz="900">
              <a:solidFill>
                <a:schemeClr val="tx2"/>
              </a:solidFill>
              <a:highlight>
                <a:srgbClr val="FFFF00"/>
              </a:highlight>
              <a:latin typeface="Trebuchet MS" panose="020B0603020202020204" pitchFamily="34" charset="0"/>
            </a:endParaRPr>
          </a:p>
        </p:txBody>
      </p:sp>
      <p:sp>
        <p:nvSpPr>
          <p:cNvPr id="90" name="Rectangle 89">
            <a:extLst>
              <a:ext uri="{FF2B5EF4-FFF2-40B4-BE49-F238E27FC236}">
                <a16:creationId xmlns:a16="http://schemas.microsoft.com/office/drawing/2014/main" id="{A1290A94-D65C-4816-AD66-B4A12F2731DA}"/>
              </a:ext>
            </a:extLst>
          </p:cNvPr>
          <p:cNvSpPr/>
          <p:nvPr/>
        </p:nvSpPr>
        <p:spPr bwMode="auto">
          <a:xfrm>
            <a:off x="6402305" y="1632382"/>
            <a:ext cx="692151" cy="18531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700" b="0" i="1" u="none" strike="noStrike" cap="none" normalizeH="0" baseline="0">
                <a:ln>
                  <a:noFill/>
                </a:ln>
                <a:solidFill>
                  <a:schemeClr val="accent1"/>
                </a:solidFill>
                <a:effectLst/>
                <a:latin typeface="Trebuchet MS" panose="020B0603020202020204" pitchFamily="34" charset="0"/>
              </a:rPr>
              <a:t>Today</a:t>
            </a:r>
          </a:p>
        </p:txBody>
      </p:sp>
      <p:sp>
        <p:nvSpPr>
          <p:cNvPr id="91" name="Triangle isocèle 90">
            <a:extLst>
              <a:ext uri="{FF2B5EF4-FFF2-40B4-BE49-F238E27FC236}">
                <a16:creationId xmlns:a16="http://schemas.microsoft.com/office/drawing/2014/main" id="{E0B40404-719C-43CC-A2EB-D90237C6D6AE}"/>
              </a:ext>
            </a:extLst>
          </p:cNvPr>
          <p:cNvSpPr/>
          <p:nvPr/>
        </p:nvSpPr>
        <p:spPr bwMode="auto">
          <a:xfrm rot="5400000">
            <a:off x="6875042" y="1703715"/>
            <a:ext cx="130400" cy="80967"/>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347711796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F344D6-89B5-4EF2-8514-2429CDC4C277}"/>
              </a:ext>
            </a:extLst>
          </p:cNvPr>
          <p:cNvSpPr/>
          <p:nvPr/>
        </p:nvSpPr>
        <p:spPr bwMode="auto">
          <a:xfrm>
            <a:off x="2199083" y="2105453"/>
            <a:ext cx="7424821" cy="576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237607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8555523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723C93F-2891-4ACC-BE30-8BBBB3E9A2E5}"/>
              </a:ext>
            </a:extLst>
          </p:cNvPr>
          <p:cNvGraphicFramePr>
            <a:graphicFrameLocks noChangeAspect="1"/>
          </p:cNvGraphicFramePr>
          <p:nvPr>
            <p:custDataLst>
              <p:tags r:id="rId1"/>
            </p:custDataLst>
            <p:extLst>
              <p:ext uri="{D42A27DB-BD31-4B8C-83A1-F6EECF244321}">
                <p14:modId xmlns:p14="http://schemas.microsoft.com/office/powerpoint/2010/main" val="1068082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6" name="Object 5" hidden="1">
                        <a:extLst>
                          <a:ext uri="{FF2B5EF4-FFF2-40B4-BE49-F238E27FC236}">
                            <a16:creationId xmlns:a16="http://schemas.microsoft.com/office/drawing/2014/main" id="{B723C93F-2891-4ACC-BE30-8BBBB3E9A2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E2DB2A0-56DB-4E32-8446-E0C1F0EDD84B}"/>
              </a:ext>
            </a:extLst>
          </p:cNvPr>
          <p:cNvSpPr>
            <a:spLocks noGrp="1"/>
          </p:cNvSpPr>
          <p:nvPr>
            <p:ph type="title"/>
          </p:nvPr>
        </p:nvSpPr>
        <p:spPr/>
        <p:txBody>
          <a:bodyPr vert="horz"/>
          <a:lstStyle/>
          <a:p>
            <a:r>
              <a:rPr lang="en-GB"/>
              <a:t>Overall </a:t>
            </a:r>
            <a:r>
              <a:rPr lang="en-GB">
                <a:solidFill>
                  <a:schemeClr val="tx2"/>
                </a:solidFill>
              </a:rPr>
              <a:t>Altares focuses on the fast growing upper market segments </a:t>
            </a:r>
            <a:r>
              <a:rPr lang="en-GB"/>
              <a:t>that concentrate most of the market growth; this growth being diluted when considering the market as a whole</a:t>
            </a:r>
          </a:p>
        </p:txBody>
      </p:sp>
      <p:sp>
        <p:nvSpPr>
          <p:cNvPr id="3" name="Text Placeholder 2">
            <a:extLst>
              <a:ext uri="{FF2B5EF4-FFF2-40B4-BE49-F238E27FC236}">
                <a16:creationId xmlns:a16="http://schemas.microsoft.com/office/drawing/2014/main" id="{BA5B5389-51AB-4678-8CE4-5E520C1D6218}"/>
              </a:ext>
            </a:extLst>
          </p:cNvPr>
          <p:cNvSpPr>
            <a:spLocks noGrp="1"/>
          </p:cNvSpPr>
          <p:nvPr>
            <p:ph type="body" sz="quarter" idx="10"/>
          </p:nvPr>
        </p:nvSpPr>
        <p:spPr/>
        <p:txBody>
          <a:bodyPr/>
          <a:lstStyle/>
          <a:p>
            <a:r>
              <a:rPr lang="en-GB" b="1" u="sng"/>
              <a:t>Sources:</a:t>
            </a:r>
            <a:r>
              <a:rPr lang="en-GB"/>
              <a:t> BP Management, interviews with management, company data, eleven research &amp; analysis</a:t>
            </a:r>
          </a:p>
          <a:p>
            <a:r>
              <a:rPr lang="en-GB" b="1"/>
              <a:t>1:</a:t>
            </a:r>
            <a:r>
              <a:rPr lang="en-GB"/>
              <a:t> p.p. refers to percentage point</a:t>
            </a:r>
          </a:p>
        </p:txBody>
      </p:sp>
      <p:sp>
        <p:nvSpPr>
          <p:cNvPr id="9" name="Rectangle 8">
            <a:extLst>
              <a:ext uri="{FF2B5EF4-FFF2-40B4-BE49-F238E27FC236}">
                <a16:creationId xmlns:a16="http://schemas.microsoft.com/office/drawing/2014/main" id="{9859F982-D345-4008-BA95-B10D225650D1}"/>
              </a:ext>
            </a:extLst>
          </p:cNvPr>
          <p:cNvSpPr/>
          <p:nvPr/>
        </p:nvSpPr>
        <p:spPr bwMode="auto">
          <a:xfrm>
            <a:off x="165600" y="1298716"/>
            <a:ext cx="6242724" cy="504447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6" name="Rectangle 55">
            <a:extLst>
              <a:ext uri="{FF2B5EF4-FFF2-40B4-BE49-F238E27FC236}">
                <a16:creationId xmlns:a16="http://schemas.microsoft.com/office/drawing/2014/main" id="{3218F039-36FB-42F7-9A73-D840DB77393E}"/>
              </a:ext>
            </a:extLst>
          </p:cNvPr>
          <p:cNvSpPr/>
          <p:nvPr/>
        </p:nvSpPr>
        <p:spPr bwMode="auto">
          <a:xfrm>
            <a:off x="6521758" y="1295609"/>
            <a:ext cx="3154292" cy="5047584"/>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a:outerShdw blurRad="50800" dist="38100" dir="2700000" algn="tl" rotWithShape="0">
              <a:schemeClr val="tx1">
                <a:alpha val="40000"/>
              </a:schemeClr>
            </a:outerShdw>
          </a:effectLst>
        </p:spPr>
        <p:txBody>
          <a:bodyPr vert="horz" wrap="square" lIns="91440" tIns="108000" rIns="91440" bIns="45720" numCol="1" rtlCol="0" anchor="t" anchorCtr="0" compatLnSpc="1">
            <a:prstTxWarp prst="textNoShape">
              <a:avLst/>
            </a:prstTxWarp>
          </a:bodyPr>
          <a:lstStyle/>
          <a:p>
            <a:pPr marR="0" algn="ctr" defTabSz="914400" rtl="0" eaLnBrk="1" fontAlgn="base" latinLnBrk="0" hangingPunct="1">
              <a:lnSpc>
                <a:spcPct val="100000"/>
              </a:lnSpc>
              <a:spcBef>
                <a:spcPct val="0"/>
              </a:spcBef>
              <a:spcAft>
                <a:spcPts val="1200"/>
              </a:spcAft>
              <a:buClrTx/>
              <a:buSzTx/>
              <a:tabLst/>
            </a:pPr>
            <a:r>
              <a:rPr lang="en-GB" sz="1000" b="1">
                <a:latin typeface="Trebuchet MS" pitchFamily="34" charset="0"/>
              </a:rPr>
              <a:t>Comments</a:t>
            </a:r>
            <a:r>
              <a:rPr lang="en-GB" sz="1000" b="1">
                <a:solidFill>
                  <a:schemeClr val="tx2"/>
                </a:solidFill>
                <a:latin typeface="Trebuchet MS" pitchFamily="34" charset="0"/>
              </a:rPr>
              <a:t> </a:t>
            </a:r>
            <a:endParaRPr lang="en-GB" sz="1000">
              <a:latin typeface="Trebuchet MS" pitchFamily="34" charset="0"/>
            </a:endParaRPr>
          </a:p>
          <a:p>
            <a:pPr marL="228600" indent="-228600">
              <a:spcAft>
                <a:spcPts val="600"/>
              </a:spcAft>
              <a:buClr>
                <a:schemeClr val="tx1"/>
              </a:buClr>
              <a:buFont typeface="Arial" panose="020B0604020202020204" pitchFamily="34" charset="0"/>
              <a:buChar char="•"/>
            </a:pPr>
            <a:r>
              <a:rPr lang="en-GB" sz="1000">
                <a:solidFill>
                  <a:schemeClr val="tx2"/>
                </a:solidFill>
                <a:latin typeface="Trebuchet MS" pitchFamily="34" charset="0"/>
              </a:rPr>
              <a:t>Market dynamics </a:t>
            </a:r>
            <a:r>
              <a:rPr lang="en-GB" sz="1000">
                <a:latin typeface="Trebuchet MS" pitchFamily="34" charset="0"/>
              </a:rPr>
              <a:t>are </a:t>
            </a:r>
            <a:r>
              <a:rPr lang="en-GB" sz="1000">
                <a:solidFill>
                  <a:schemeClr val="tx2"/>
                </a:solidFill>
                <a:latin typeface="Trebuchet MS" pitchFamily="34" charset="0"/>
              </a:rPr>
              <a:t>asymmetric</a:t>
            </a:r>
            <a:r>
              <a:rPr lang="en-GB" sz="1000">
                <a:latin typeface="Trebuchet MS" pitchFamily="34" charset="0"/>
              </a:rPr>
              <a:t> depending on the customers segmentation:</a:t>
            </a:r>
          </a:p>
          <a:p>
            <a:pPr marL="576000" lvl="1" indent="-228600">
              <a:spcAft>
                <a:spcPts val="600"/>
              </a:spcAft>
              <a:buClr>
                <a:schemeClr val="tx1"/>
              </a:buClr>
              <a:buFont typeface="Courier New" panose="02070309020205020404" pitchFamily="49" charset="0"/>
              <a:buChar char="o"/>
            </a:pPr>
            <a:r>
              <a:rPr lang="en-GB" sz="1000">
                <a:solidFill>
                  <a:schemeClr val="tx2"/>
                </a:solidFill>
                <a:latin typeface="Trebuchet MS" pitchFamily="34" charset="0"/>
              </a:rPr>
              <a:t>Large key accounts </a:t>
            </a:r>
            <a:r>
              <a:rPr lang="en-GB" sz="1000">
                <a:latin typeface="Trebuchet MS" pitchFamily="34" charset="0"/>
              </a:rPr>
              <a:t>that have </a:t>
            </a:r>
            <a:r>
              <a:rPr lang="en-GB" sz="1000">
                <a:solidFill>
                  <a:schemeClr val="tx2"/>
                </a:solidFill>
                <a:latin typeface="Trebuchet MS" pitchFamily="34" charset="0"/>
              </a:rPr>
              <a:t>increasing bespoke solutions needs</a:t>
            </a:r>
            <a:r>
              <a:rPr lang="en-GB" sz="1000">
                <a:latin typeface="Trebuchet MS" pitchFamily="34" charset="0"/>
              </a:rPr>
              <a:t> with significant integration and customization requests</a:t>
            </a:r>
          </a:p>
          <a:p>
            <a:pPr marL="576000" lvl="1" indent="-228600">
              <a:spcAft>
                <a:spcPts val="600"/>
              </a:spcAft>
              <a:buClr>
                <a:schemeClr val="tx1"/>
              </a:buClr>
              <a:buFont typeface="Courier New" panose="02070309020205020404" pitchFamily="49" charset="0"/>
              <a:buChar char="o"/>
            </a:pPr>
            <a:r>
              <a:rPr lang="en-GB" sz="1000">
                <a:solidFill>
                  <a:schemeClr val="tx2"/>
                </a:solidFill>
                <a:latin typeface="Trebuchet MS" pitchFamily="34" charset="0"/>
              </a:rPr>
              <a:t>Mass market </a:t>
            </a:r>
            <a:r>
              <a:rPr lang="en-GB" sz="1000">
                <a:latin typeface="Trebuchet MS" pitchFamily="34" charset="0"/>
              </a:rPr>
              <a:t>tends to become </a:t>
            </a:r>
            <a:r>
              <a:rPr lang="en-GB" sz="1000">
                <a:solidFill>
                  <a:schemeClr val="tx2"/>
                </a:solidFill>
                <a:latin typeface="Trebuchet MS" pitchFamily="34" charset="0"/>
              </a:rPr>
              <a:t>more and more price -</a:t>
            </a:r>
            <a:r>
              <a:rPr lang="en-GB" sz="1000">
                <a:latin typeface="Trebuchet MS" pitchFamily="34" charset="0"/>
              </a:rPr>
              <a:t>with the rise of </a:t>
            </a:r>
            <a:r>
              <a:rPr lang="en-GB" sz="1000">
                <a:solidFill>
                  <a:schemeClr val="tx2"/>
                </a:solidFill>
                <a:latin typeface="Trebuchet MS" pitchFamily="34" charset="0"/>
              </a:rPr>
              <a:t>open data </a:t>
            </a:r>
            <a:r>
              <a:rPr lang="en-GB" sz="1000">
                <a:latin typeface="Trebuchet MS" pitchFamily="34" charset="0"/>
              </a:rPr>
              <a:t>and the </a:t>
            </a:r>
            <a:r>
              <a:rPr lang="en-GB" sz="1000">
                <a:solidFill>
                  <a:schemeClr val="tx2"/>
                </a:solidFill>
                <a:latin typeface="Trebuchet MS" pitchFamily="34" charset="0"/>
              </a:rPr>
              <a:t>commoditization</a:t>
            </a:r>
            <a:r>
              <a:rPr lang="en-GB" sz="1000">
                <a:latin typeface="Trebuchet MS" pitchFamily="34" charset="0"/>
              </a:rPr>
              <a:t> of data</a:t>
            </a:r>
          </a:p>
          <a:p>
            <a:pPr marL="228600" indent="-228600">
              <a:spcAft>
                <a:spcPts val="600"/>
              </a:spcAft>
              <a:buClr>
                <a:schemeClr val="tx1"/>
              </a:buClr>
              <a:buFont typeface="Arial" panose="020B0604020202020204" pitchFamily="34" charset="0"/>
              <a:buChar char="•"/>
            </a:pPr>
            <a:r>
              <a:rPr lang="en-GB" sz="1000">
                <a:solidFill>
                  <a:schemeClr val="tx2"/>
                </a:solidFill>
                <a:latin typeface="Trebuchet MS" pitchFamily="34" charset="0"/>
              </a:rPr>
              <a:t>Altares</a:t>
            </a:r>
            <a:r>
              <a:rPr lang="en-GB" sz="1000">
                <a:latin typeface="Trebuchet MS" pitchFamily="34" charset="0"/>
              </a:rPr>
              <a:t> has a </a:t>
            </a:r>
            <a:r>
              <a:rPr lang="en-GB" sz="1000">
                <a:solidFill>
                  <a:schemeClr val="tx2"/>
                </a:solidFill>
                <a:latin typeface="Trebuchet MS" pitchFamily="34" charset="0"/>
              </a:rPr>
              <a:t>unique positioning </a:t>
            </a:r>
            <a:r>
              <a:rPr lang="en-GB" sz="1000">
                <a:latin typeface="Trebuchet MS" pitchFamily="34" charset="0"/>
              </a:rPr>
              <a:t>:</a:t>
            </a:r>
          </a:p>
          <a:p>
            <a:pPr marL="576000" lvl="1" indent="-228600">
              <a:spcAft>
                <a:spcPts val="600"/>
              </a:spcAft>
              <a:buClr>
                <a:schemeClr val="tx1"/>
              </a:buClr>
              <a:buFont typeface="Courier New" panose="02070309020205020404" pitchFamily="49" charset="0"/>
              <a:buChar char="o"/>
            </a:pPr>
            <a:r>
              <a:rPr lang="en-GB" sz="1000">
                <a:solidFill>
                  <a:schemeClr val="tx2"/>
                </a:solidFill>
                <a:latin typeface="Trebuchet MS" pitchFamily="34" charset="0"/>
              </a:rPr>
              <a:t>Altares</a:t>
            </a:r>
            <a:r>
              <a:rPr lang="en-GB" sz="1000">
                <a:latin typeface="Trebuchet MS" pitchFamily="34" charset="0"/>
              </a:rPr>
              <a:t> is increasingly positioned on </a:t>
            </a:r>
            <a:r>
              <a:rPr lang="en-GB" sz="1000">
                <a:solidFill>
                  <a:schemeClr val="tx2"/>
                </a:solidFill>
                <a:latin typeface="Trebuchet MS" pitchFamily="34" charset="0"/>
              </a:rPr>
              <a:t>key accounts </a:t>
            </a:r>
            <a:r>
              <a:rPr lang="en-GB" sz="1000">
                <a:latin typeface="Trebuchet MS" pitchFamily="34" charset="0"/>
              </a:rPr>
              <a:t>as shown by the increasing share (+12.5 p.p. in France and +12.3 p.p. in Benelux) of business coming from its top 20 clients</a:t>
            </a:r>
          </a:p>
          <a:p>
            <a:pPr marL="576000" lvl="1" indent="-228600">
              <a:spcAft>
                <a:spcPts val="600"/>
              </a:spcAft>
              <a:buClr>
                <a:schemeClr val="tx1"/>
              </a:buClr>
              <a:buFont typeface="Courier New" panose="02070309020205020404" pitchFamily="49" charset="0"/>
              <a:buChar char="o"/>
            </a:pPr>
            <a:r>
              <a:rPr lang="en-GB" sz="1000">
                <a:solidFill>
                  <a:schemeClr val="tx2"/>
                </a:solidFill>
                <a:latin typeface="Trebuchet MS" pitchFamily="34" charset="0"/>
              </a:rPr>
              <a:t>ARPU on top 20 client has increased </a:t>
            </a:r>
            <a:r>
              <a:rPr lang="en-GB" sz="1000">
                <a:latin typeface="Trebuchet MS" pitchFamily="34" charset="0"/>
              </a:rPr>
              <a:t>from c. €560k in 2017 to €800K in 2020 (+13% CAGR</a:t>
            </a:r>
            <a:r>
              <a:rPr lang="en-GB" sz="1000" baseline="-25000">
                <a:latin typeface="Trebuchet MS" pitchFamily="34" charset="0"/>
              </a:rPr>
              <a:t>17-20</a:t>
            </a:r>
            <a:r>
              <a:rPr lang="en-GB" sz="1000">
                <a:latin typeface="Trebuchet MS" pitchFamily="34" charset="0"/>
              </a:rPr>
              <a:t>)</a:t>
            </a:r>
            <a:endParaRPr lang="en-GB" sz="1000" baseline="-25000">
              <a:latin typeface="Trebuchet MS" pitchFamily="34" charset="0"/>
            </a:endParaRPr>
          </a:p>
          <a:p>
            <a:pPr marL="576000" lvl="1" indent="-228600">
              <a:spcAft>
                <a:spcPts val="600"/>
              </a:spcAft>
              <a:buClr>
                <a:schemeClr val="tx1"/>
              </a:buClr>
              <a:buFont typeface="Courier New" panose="02070309020205020404" pitchFamily="49" charset="0"/>
              <a:buChar char="o"/>
            </a:pPr>
            <a:r>
              <a:rPr lang="en-GB" sz="1000">
                <a:latin typeface="Trebuchet MS" pitchFamily="34" charset="0"/>
              </a:rPr>
              <a:t>A large part of Altares growth is expected to come from </a:t>
            </a:r>
            <a:r>
              <a:rPr lang="en-GB" sz="1000">
                <a:solidFill>
                  <a:schemeClr val="tx2"/>
                </a:solidFill>
                <a:latin typeface="Trebuchet MS" pitchFamily="34" charset="0"/>
              </a:rPr>
              <a:t>up-selling into existing clients </a:t>
            </a:r>
            <a:r>
              <a:rPr lang="en-GB" sz="1000">
                <a:latin typeface="Trebuchet MS" pitchFamily="34" charset="0"/>
              </a:rPr>
              <a:t>with the </a:t>
            </a:r>
            <a:r>
              <a:rPr lang="en-GB" sz="1000">
                <a:solidFill>
                  <a:schemeClr val="tx2"/>
                </a:solidFill>
                <a:latin typeface="Trebuchet MS" pitchFamily="34" charset="0"/>
              </a:rPr>
              <a:t>launch of new products </a:t>
            </a:r>
            <a:r>
              <a:rPr lang="en-GB" sz="1000">
                <a:latin typeface="Trebuchet MS" pitchFamily="34" charset="0"/>
              </a:rPr>
              <a:t>and offerings (e.g. Data Blocks)</a:t>
            </a:r>
            <a:endParaRPr lang="en-GB" sz="1000">
              <a:highlight>
                <a:srgbClr val="FFFF00"/>
              </a:highlight>
              <a:latin typeface="Trebuchet MS" pitchFamily="34" charset="0"/>
            </a:endParaRPr>
          </a:p>
          <a:p>
            <a:pPr marL="228600" marR="0" indent="-228600" defTabSz="914400" rtl="0" eaLnBrk="1" fontAlgn="base" latinLnBrk="0" hangingPunct="1">
              <a:lnSpc>
                <a:spcPct val="100000"/>
              </a:lnSpc>
              <a:spcBef>
                <a:spcPct val="0"/>
              </a:spcBef>
              <a:spcAft>
                <a:spcPts val="600"/>
              </a:spcAft>
              <a:buClrTx/>
              <a:buSzTx/>
              <a:buFont typeface="Wingdings" panose="05000000000000000000" pitchFamily="2" charset="2"/>
              <a:buChar char="Ø"/>
              <a:tabLst/>
            </a:pPr>
            <a:r>
              <a:rPr lang="en-GB" sz="1000">
                <a:latin typeface="Trebuchet MS" pitchFamily="34" charset="0"/>
              </a:rPr>
              <a:t>The market performance is hiding </a:t>
            </a:r>
            <a:r>
              <a:rPr lang="en-GB" sz="1000">
                <a:solidFill>
                  <a:schemeClr val="tx2"/>
                </a:solidFill>
                <a:latin typeface="Trebuchet MS" pitchFamily="34" charset="0"/>
              </a:rPr>
              <a:t>different dynamics</a:t>
            </a:r>
            <a:r>
              <a:rPr lang="en-GB" sz="1000">
                <a:latin typeface="Trebuchet MS" pitchFamily="34" charset="0"/>
              </a:rPr>
              <a:t> according the </a:t>
            </a:r>
            <a:r>
              <a:rPr lang="en-GB" sz="1000">
                <a:solidFill>
                  <a:schemeClr val="tx2"/>
                </a:solidFill>
                <a:latin typeface="Trebuchet MS" pitchFamily="34" charset="0"/>
              </a:rPr>
              <a:t>client segment concerned</a:t>
            </a:r>
            <a:r>
              <a:rPr lang="en-GB" sz="1000">
                <a:latin typeface="Trebuchet MS" pitchFamily="34" charset="0"/>
              </a:rPr>
              <a:t>, Altares being positioned in the </a:t>
            </a:r>
            <a:r>
              <a:rPr lang="en-GB" sz="1000">
                <a:solidFill>
                  <a:schemeClr val="tx2"/>
                </a:solidFill>
                <a:latin typeface="Trebuchet MS" pitchFamily="34" charset="0"/>
              </a:rPr>
              <a:t>most promising market segment</a:t>
            </a:r>
          </a:p>
        </p:txBody>
      </p:sp>
      <p:grpSp>
        <p:nvGrpSpPr>
          <p:cNvPr id="127" name="Group 126">
            <a:extLst>
              <a:ext uri="{FF2B5EF4-FFF2-40B4-BE49-F238E27FC236}">
                <a16:creationId xmlns:a16="http://schemas.microsoft.com/office/drawing/2014/main" id="{E5C03D4E-EC04-4D72-9BD5-6F06998DAE92}"/>
              </a:ext>
            </a:extLst>
          </p:cNvPr>
          <p:cNvGrpSpPr/>
          <p:nvPr/>
        </p:nvGrpSpPr>
        <p:grpSpPr>
          <a:xfrm>
            <a:off x="3147907" y="2497804"/>
            <a:ext cx="1002067" cy="845978"/>
            <a:chOff x="3270310" y="2651914"/>
            <a:chExt cx="1002067" cy="845978"/>
          </a:xfrm>
        </p:grpSpPr>
        <p:sp>
          <p:nvSpPr>
            <p:cNvPr id="30" name="Rectangle: Rounded Corners 29">
              <a:extLst>
                <a:ext uri="{FF2B5EF4-FFF2-40B4-BE49-F238E27FC236}">
                  <a16:creationId xmlns:a16="http://schemas.microsoft.com/office/drawing/2014/main" id="{FF8A91C4-DEC6-4E11-8994-3472DAC3CF01}"/>
                </a:ext>
              </a:extLst>
            </p:cNvPr>
            <p:cNvSpPr/>
            <p:nvPr/>
          </p:nvSpPr>
          <p:spPr bwMode="auto">
            <a:xfrm>
              <a:off x="3270310" y="2651914"/>
              <a:ext cx="1002067" cy="845978"/>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21" name="Group 120">
              <a:extLst>
                <a:ext uri="{FF2B5EF4-FFF2-40B4-BE49-F238E27FC236}">
                  <a16:creationId xmlns:a16="http://schemas.microsoft.com/office/drawing/2014/main" id="{2ECEA573-5677-4AD6-8B3B-4990190AD8B1}"/>
                </a:ext>
              </a:extLst>
            </p:cNvPr>
            <p:cNvGrpSpPr/>
            <p:nvPr/>
          </p:nvGrpSpPr>
          <p:grpSpPr>
            <a:xfrm>
              <a:off x="3483599" y="2753609"/>
              <a:ext cx="575488" cy="642589"/>
              <a:chOff x="4065831" y="2836841"/>
              <a:chExt cx="575488" cy="642589"/>
            </a:xfrm>
          </p:grpSpPr>
          <p:pic>
            <p:nvPicPr>
              <p:cNvPr id="31" name="Picture 2" descr="Image result for bureau van dijk logo">
                <a:extLst>
                  <a:ext uri="{FF2B5EF4-FFF2-40B4-BE49-F238E27FC236}">
                    <a16:creationId xmlns:a16="http://schemas.microsoft.com/office/drawing/2014/main" id="{AC9F0B70-8A05-4F82-BEB2-904194BDA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31" y="3207431"/>
                <a:ext cx="575488" cy="2719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LTARES-D&amp;B - L'ASSOCIATION FRANCAISE DES CREDIT MANAGERS ET CONSEILS">
                <a:extLst>
                  <a:ext uri="{FF2B5EF4-FFF2-40B4-BE49-F238E27FC236}">
                    <a16:creationId xmlns:a16="http://schemas.microsoft.com/office/drawing/2014/main" id="{6B30000C-D686-4F7B-979A-F6DFEE6C5F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179" y="2836841"/>
                <a:ext cx="442792" cy="24802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8" name="Group 147">
            <a:extLst>
              <a:ext uri="{FF2B5EF4-FFF2-40B4-BE49-F238E27FC236}">
                <a16:creationId xmlns:a16="http://schemas.microsoft.com/office/drawing/2014/main" id="{348BC582-7CB4-48B0-A75D-5E74E1225922}"/>
              </a:ext>
            </a:extLst>
          </p:cNvPr>
          <p:cNvGrpSpPr/>
          <p:nvPr/>
        </p:nvGrpSpPr>
        <p:grpSpPr>
          <a:xfrm>
            <a:off x="3147907" y="3808615"/>
            <a:ext cx="1002067" cy="845978"/>
            <a:chOff x="3150628" y="3742085"/>
            <a:chExt cx="1002067" cy="845978"/>
          </a:xfrm>
        </p:grpSpPr>
        <p:sp>
          <p:nvSpPr>
            <p:cNvPr id="54" name="Rectangle: Rounded Corners 53">
              <a:extLst>
                <a:ext uri="{FF2B5EF4-FFF2-40B4-BE49-F238E27FC236}">
                  <a16:creationId xmlns:a16="http://schemas.microsoft.com/office/drawing/2014/main" id="{30646A24-F4DE-42C7-A844-3DC57EC2F121}"/>
                </a:ext>
              </a:extLst>
            </p:cNvPr>
            <p:cNvSpPr/>
            <p:nvPr/>
          </p:nvSpPr>
          <p:spPr bwMode="auto">
            <a:xfrm>
              <a:off x="3150628" y="3742085"/>
              <a:ext cx="1002067" cy="845978"/>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pic>
          <p:nvPicPr>
            <p:cNvPr id="25" name="Picture 24" descr="A picture containing light&#10;&#10;Description automatically generated">
              <a:extLst>
                <a:ext uri="{FF2B5EF4-FFF2-40B4-BE49-F238E27FC236}">
                  <a16:creationId xmlns:a16="http://schemas.microsoft.com/office/drawing/2014/main" id="{9AC33FB4-4A73-42FC-9D8B-1E17CCD2478F}"/>
                </a:ext>
              </a:extLst>
            </p:cNvPr>
            <p:cNvPicPr>
              <a:picLocks noChangeAspect="1"/>
            </p:cNvPicPr>
            <p:nvPr/>
          </p:nvPicPr>
          <p:blipFill rotWithShape="1">
            <a:blip r:embed="rId7">
              <a:extLst>
                <a:ext uri="{28A0092B-C50C-407E-A947-70E740481C1C}">
                  <a14:useLocalDpi xmlns:a14="http://schemas.microsoft.com/office/drawing/2010/main" val="0"/>
                </a:ext>
              </a:extLst>
            </a:blip>
            <a:srcRect t="38705" b="38705"/>
            <a:stretch/>
          </p:blipFill>
          <p:spPr>
            <a:xfrm>
              <a:off x="3262307" y="3805172"/>
              <a:ext cx="778707" cy="188582"/>
            </a:xfrm>
            <a:prstGeom prst="rect">
              <a:avLst/>
            </a:prstGeom>
          </p:spPr>
        </p:pic>
        <p:pic>
          <p:nvPicPr>
            <p:cNvPr id="26" name="Picture 26" descr="A picture containing computer, computer&#10;&#10;Description automatically generated">
              <a:extLst>
                <a:ext uri="{FF2B5EF4-FFF2-40B4-BE49-F238E27FC236}">
                  <a16:creationId xmlns:a16="http://schemas.microsoft.com/office/drawing/2014/main" id="{6E3D2BD2-A425-465E-AC4E-BB94F54F7E5E}"/>
                </a:ext>
              </a:extLst>
            </p:cNvPr>
            <p:cNvPicPr>
              <a:picLocks noChangeAspect="1"/>
            </p:cNvPicPr>
            <p:nvPr/>
          </p:nvPicPr>
          <p:blipFill rotWithShape="1">
            <a:blip r:embed="rId8">
              <a:extLst>
                <a:ext uri="{28A0092B-C50C-407E-A947-70E740481C1C}">
                  <a14:useLocalDpi xmlns:a14="http://schemas.microsoft.com/office/drawing/2010/main" val="0"/>
                </a:ext>
              </a:extLst>
            </a:blip>
            <a:srcRect l="12024" t="40724" r="12024" b="40724"/>
            <a:stretch/>
          </p:blipFill>
          <p:spPr>
            <a:xfrm>
              <a:off x="3244290" y="4123155"/>
              <a:ext cx="814740" cy="149254"/>
            </a:xfrm>
            <a:prstGeom prst="rect">
              <a:avLst/>
            </a:prstGeom>
          </p:spPr>
        </p:pic>
        <p:pic>
          <p:nvPicPr>
            <p:cNvPr id="29" name="Picture 2" descr="Image result for creditsafe logo">
              <a:extLst>
                <a:ext uri="{FF2B5EF4-FFF2-40B4-BE49-F238E27FC236}">
                  <a16:creationId xmlns:a16="http://schemas.microsoft.com/office/drawing/2014/main" id="{9250DA4D-A317-4AA1-AEE2-DC4BDE00D7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5660" y="4401809"/>
              <a:ext cx="792000" cy="13669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2" name="Graphique 22">
            <a:extLst>
              <a:ext uri="{FF2B5EF4-FFF2-40B4-BE49-F238E27FC236}">
                <a16:creationId xmlns:a16="http://schemas.microsoft.com/office/drawing/2014/main" id="{382B6436-E96C-4912-A09C-C187AF66E15F}"/>
              </a:ext>
            </a:extLst>
          </p:cNvPr>
          <p:cNvGraphicFramePr/>
          <p:nvPr>
            <p:extLst>
              <p:ext uri="{D42A27DB-BD31-4B8C-83A1-F6EECF244321}">
                <p14:modId xmlns:p14="http://schemas.microsoft.com/office/powerpoint/2010/main" val="2170174392"/>
              </p:ext>
            </p:extLst>
          </p:nvPr>
        </p:nvGraphicFramePr>
        <p:xfrm>
          <a:off x="1093096" y="1546365"/>
          <a:ext cx="2192844" cy="4642717"/>
        </p:xfrm>
        <a:graphic>
          <a:graphicData uri="http://schemas.openxmlformats.org/drawingml/2006/chart">
            <c:chart xmlns:c="http://schemas.openxmlformats.org/drawingml/2006/chart" xmlns:r="http://schemas.openxmlformats.org/officeDocument/2006/relationships" r:id="rId10"/>
          </a:graphicData>
        </a:graphic>
      </p:graphicFrame>
      <p:grpSp>
        <p:nvGrpSpPr>
          <p:cNvPr id="117" name="Group 116">
            <a:extLst>
              <a:ext uri="{FF2B5EF4-FFF2-40B4-BE49-F238E27FC236}">
                <a16:creationId xmlns:a16="http://schemas.microsoft.com/office/drawing/2014/main" id="{D0699621-F47F-407E-9ADC-7CD9642C81B7}"/>
              </a:ext>
            </a:extLst>
          </p:cNvPr>
          <p:cNvGrpSpPr/>
          <p:nvPr/>
        </p:nvGrpSpPr>
        <p:grpSpPr>
          <a:xfrm>
            <a:off x="356961" y="2442285"/>
            <a:ext cx="660857" cy="670614"/>
            <a:chOff x="520858" y="2596395"/>
            <a:chExt cx="660857" cy="670614"/>
          </a:xfrm>
        </p:grpSpPr>
        <p:sp>
          <p:nvSpPr>
            <p:cNvPr id="93" name="Rectangle 92">
              <a:extLst>
                <a:ext uri="{FF2B5EF4-FFF2-40B4-BE49-F238E27FC236}">
                  <a16:creationId xmlns:a16="http://schemas.microsoft.com/office/drawing/2014/main" id="{13A52B3A-D344-4492-96B3-677C96218A8A}"/>
                </a:ext>
              </a:extLst>
            </p:cNvPr>
            <p:cNvSpPr/>
            <p:nvPr/>
          </p:nvSpPr>
          <p:spPr bwMode="auto">
            <a:xfrm>
              <a:off x="520858" y="2596395"/>
              <a:ext cx="660857" cy="670614"/>
            </a:xfrm>
            <a:prstGeom prst="rect">
              <a:avLst/>
            </a:prstGeom>
            <a:solidFill>
              <a:schemeClr val="bg1"/>
            </a:solidFill>
            <a:ln w="9525" cap="flat" cmpd="sng" algn="ctr">
              <a:solidFill>
                <a:schemeClr val="tx2">
                  <a:lumMod val="5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lang="en-GB" sz="1050" b="1">
                <a:latin typeface="Trebuchet MS" panose="020B0603020202020204" pitchFamily="34" charset="0"/>
              </a:endParaRPr>
            </a:p>
            <a:p>
              <a:pPr marR="0" algn="ctr" defTabSz="914400" rtl="0" eaLnBrk="1" fontAlgn="base" latinLnBrk="0" hangingPunct="1">
                <a:lnSpc>
                  <a:spcPct val="100000"/>
                </a:lnSpc>
                <a:spcBef>
                  <a:spcPct val="0"/>
                </a:spcBef>
                <a:spcAft>
                  <a:spcPct val="0"/>
                </a:spcAft>
                <a:buClrTx/>
                <a:buSzTx/>
                <a:tabLst/>
              </a:pPr>
              <a:r>
                <a:rPr lang="en-GB" sz="1050" b="1">
                  <a:solidFill>
                    <a:schemeClr val="tx2">
                      <a:lumMod val="50000"/>
                    </a:schemeClr>
                  </a:solidFill>
                  <a:latin typeface="Trebuchet MS" panose="020B0603020202020204" pitchFamily="34" charset="0"/>
                </a:rPr>
                <a:t>Key accounts</a:t>
              </a:r>
              <a:endParaRPr kumimoji="0" lang="en-GB" sz="1050" i="0" u="none" strike="noStrike" cap="none" normalizeH="0" baseline="0">
                <a:ln>
                  <a:noFill/>
                </a:ln>
                <a:solidFill>
                  <a:schemeClr val="tx2">
                    <a:lumMod val="50000"/>
                  </a:schemeClr>
                </a:solidFill>
                <a:effectLst/>
                <a:latin typeface="Trebuchet MS" panose="020B0603020202020204" pitchFamily="34" charset="0"/>
              </a:endParaRPr>
            </a:p>
          </p:txBody>
        </p:sp>
        <p:pic>
          <p:nvPicPr>
            <p:cNvPr id="94" name="Graphique 62">
              <a:extLst>
                <a:ext uri="{FF2B5EF4-FFF2-40B4-BE49-F238E27FC236}">
                  <a16:creationId xmlns:a16="http://schemas.microsoft.com/office/drawing/2014/main" id="{E17D1EE5-4347-49E2-85EB-578C8D68F030}"/>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9795"/>
            <a:stretch/>
          </p:blipFill>
          <p:spPr>
            <a:xfrm>
              <a:off x="760423" y="2633200"/>
              <a:ext cx="181727" cy="165674"/>
            </a:xfrm>
            <a:prstGeom prst="rect">
              <a:avLst/>
            </a:prstGeom>
            <a:effectLst/>
          </p:spPr>
        </p:pic>
      </p:grpSp>
      <p:grpSp>
        <p:nvGrpSpPr>
          <p:cNvPr id="118" name="Group 117">
            <a:extLst>
              <a:ext uri="{FF2B5EF4-FFF2-40B4-BE49-F238E27FC236}">
                <a16:creationId xmlns:a16="http://schemas.microsoft.com/office/drawing/2014/main" id="{CF2C2E19-0FD2-4ACE-8BD2-F2D6A727354C}"/>
              </a:ext>
            </a:extLst>
          </p:cNvPr>
          <p:cNvGrpSpPr/>
          <p:nvPr/>
        </p:nvGrpSpPr>
        <p:grpSpPr>
          <a:xfrm>
            <a:off x="356961" y="3265228"/>
            <a:ext cx="660857" cy="670614"/>
            <a:chOff x="523263" y="3444156"/>
            <a:chExt cx="660857" cy="670614"/>
          </a:xfrm>
        </p:grpSpPr>
        <p:sp>
          <p:nvSpPr>
            <p:cNvPr id="95" name="Rectangle 94">
              <a:extLst>
                <a:ext uri="{FF2B5EF4-FFF2-40B4-BE49-F238E27FC236}">
                  <a16:creationId xmlns:a16="http://schemas.microsoft.com/office/drawing/2014/main" id="{66AB9FC9-F2D4-4E1D-B8F4-ED1AADDE14BE}"/>
                </a:ext>
              </a:extLst>
            </p:cNvPr>
            <p:cNvSpPr/>
            <p:nvPr/>
          </p:nvSpPr>
          <p:spPr bwMode="auto">
            <a:xfrm>
              <a:off x="523263" y="3444156"/>
              <a:ext cx="660857" cy="67061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latin typeface="Trebuchet MS" panose="020B0603020202020204" pitchFamily="34" charset="0"/>
              </a:endParaRPr>
            </a:p>
            <a:p>
              <a:pPr algn="ctr"/>
              <a:r>
                <a:rPr lang="en-GB" sz="1050" b="1">
                  <a:solidFill>
                    <a:schemeClr val="tx2"/>
                  </a:solidFill>
                  <a:latin typeface="Trebuchet MS" panose="020B0603020202020204" pitchFamily="34" charset="0"/>
                </a:rPr>
                <a:t>Top-Mid market*</a:t>
              </a:r>
            </a:p>
          </p:txBody>
        </p:sp>
        <p:pic>
          <p:nvPicPr>
            <p:cNvPr id="96" name="Graphique 63">
              <a:extLst>
                <a:ext uri="{FF2B5EF4-FFF2-40B4-BE49-F238E27FC236}">
                  <a16:creationId xmlns:a16="http://schemas.microsoft.com/office/drawing/2014/main" id="{1032039F-2C10-4607-A32B-B4D9C98E350F}"/>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8139"/>
            <a:stretch/>
          </p:blipFill>
          <p:spPr>
            <a:xfrm>
              <a:off x="746082" y="3510976"/>
              <a:ext cx="215219" cy="175792"/>
            </a:xfrm>
            <a:prstGeom prst="rect">
              <a:avLst/>
            </a:prstGeom>
            <a:effectLst/>
          </p:spPr>
        </p:pic>
      </p:grpSp>
      <p:grpSp>
        <p:nvGrpSpPr>
          <p:cNvPr id="120" name="Group 119">
            <a:extLst>
              <a:ext uri="{FF2B5EF4-FFF2-40B4-BE49-F238E27FC236}">
                <a16:creationId xmlns:a16="http://schemas.microsoft.com/office/drawing/2014/main" id="{FC7B7E65-6A35-4C7F-A77B-B7EAA7723079}"/>
              </a:ext>
            </a:extLst>
          </p:cNvPr>
          <p:cNvGrpSpPr/>
          <p:nvPr/>
        </p:nvGrpSpPr>
        <p:grpSpPr>
          <a:xfrm>
            <a:off x="356961" y="4911114"/>
            <a:ext cx="660857" cy="670614"/>
            <a:chOff x="523263" y="4860758"/>
            <a:chExt cx="660857" cy="670614"/>
          </a:xfrm>
        </p:grpSpPr>
        <p:sp>
          <p:nvSpPr>
            <p:cNvPr id="97" name="Rectangle 96">
              <a:extLst>
                <a:ext uri="{FF2B5EF4-FFF2-40B4-BE49-F238E27FC236}">
                  <a16:creationId xmlns:a16="http://schemas.microsoft.com/office/drawing/2014/main" id="{D688ED72-B32E-474D-AA14-74DEE4919493}"/>
                </a:ext>
              </a:extLst>
            </p:cNvPr>
            <p:cNvSpPr/>
            <p:nvPr/>
          </p:nvSpPr>
          <p:spPr bwMode="auto">
            <a:xfrm>
              <a:off x="523263" y="4860758"/>
              <a:ext cx="660857" cy="670614"/>
            </a:xfrm>
            <a:prstGeom prst="rect">
              <a:avLst/>
            </a:prstGeom>
            <a:solidFill>
              <a:schemeClr val="bg1"/>
            </a:solidFill>
            <a:ln w="9525" cap="flat" cmpd="sng" algn="ctr">
              <a:solidFill>
                <a:schemeClr val="bg2">
                  <a:lumMod val="60000"/>
                  <a:lumOff val="4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bg2"/>
                </a:solidFill>
                <a:latin typeface="Trebuchet MS" panose="020B0603020202020204" pitchFamily="34" charset="0"/>
              </a:endParaRPr>
            </a:p>
            <a:p>
              <a:pPr algn="ctr"/>
              <a:r>
                <a:rPr lang="en-GB" sz="1050" b="1">
                  <a:solidFill>
                    <a:schemeClr val="bg2">
                      <a:lumMod val="60000"/>
                      <a:lumOff val="40000"/>
                    </a:schemeClr>
                  </a:solidFill>
                  <a:latin typeface="Trebuchet MS" panose="020B0603020202020204" pitchFamily="34" charset="0"/>
                </a:rPr>
                <a:t>Mass market</a:t>
              </a:r>
            </a:p>
          </p:txBody>
        </p:sp>
        <p:pic>
          <p:nvPicPr>
            <p:cNvPr id="98" name="Graphique 64">
              <a:extLst>
                <a:ext uri="{FF2B5EF4-FFF2-40B4-BE49-F238E27FC236}">
                  <a16:creationId xmlns:a16="http://schemas.microsoft.com/office/drawing/2014/main" id="{391F93E4-8B8A-4738-9BAA-F6002355FF63}"/>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3601" b="22797"/>
            <a:stretch/>
          </p:blipFill>
          <p:spPr>
            <a:xfrm>
              <a:off x="753197" y="4925716"/>
              <a:ext cx="200988" cy="170247"/>
            </a:xfrm>
            <a:prstGeom prst="rect">
              <a:avLst/>
            </a:prstGeom>
            <a:effectLst/>
          </p:spPr>
        </p:pic>
      </p:grpSp>
      <p:sp>
        <p:nvSpPr>
          <p:cNvPr id="99" name="ZoneTexte 189">
            <a:extLst>
              <a:ext uri="{FF2B5EF4-FFF2-40B4-BE49-F238E27FC236}">
                <a16:creationId xmlns:a16="http://schemas.microsoft.com/office/drawing/2014/main" id="{BE40A81F-31CF-4181-B046-88E72A70B838}"/>
              </a:ext>
            </a:extLst>
          </p:cNvPr>
          <p:cNvSpPr txBox="1"/>
          <p:nvPr/>
        </p:nvSpPr>
        <p:spPr>
          <a:xfrm>
            <a:off x="186679" y="1873043"/>
            <a:ext cx="995697" cy="411793"/>
          </a:xfrm>
          <a:prstGeom prst="rect">
            <a:avLst/>
          </a:prstGeom>
          <a:noFill/>
          <a:effectLst/>
        </p:spPr>
        <p:txBody>
          <a:bodyPr wrap="square" rtlCol="0">
            <a:spAutoFit/>
          </a:bodyPr>
          <a:lstStyle/>
          <a:p>
            <a:pPr algn="ctr"/>
            <a:r>
              <a:rPr lang="en-GB" sz="1000" i="1">
                <a:latin typeface="Trebuchet MS" panose="020B0603020202020204" pitchFamily="34" charset="0"/>
              </a:rPr>
              <a:t>Client segmentation</a:t>
            </a:r>
          </a:p>
        </p:txBody>
      </p:sp>
      <p:sp>
        <p:nvSpPr>
          <p:cNvPr id="100" name="Rectangle 99">
            <a:extLst>
              <a:ext uri="{FF2B5EF4-FFF2-40B4-BE49-F238E27FC236}">
                <a16:creationId xmlns:a16="http://schemas.microsoft.com/office/drawing/2014/main" id="{62974FC1-4948-495C-BA2E-1D22D63CE858}"/>
              </a:ext>
            </a:extLst>
          </p:cNvPr>
          <p:cNvSpPr/>
          <p:nvPr/>
        </p:nvSpPr>
        <p:spPr bwMode="auto">
          <a:xfrm>
            <a:off x="229950" y="1361931"/>
            <a:ext cx="3340923" cy="259820"/>
          </a:xfrm>
          <a:prstGeom prst="rect">
            <a:avLst/>
          </a:prstGeom>
        </p:spPr>
        <p:txBody>
          <a:bodyPr wrap="square" anchor="ctr">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a:ln>
                  <a:noFill/>
                </a:ln>
                <a:effectLst/>
                <a:uLnTx/>
                <a:uFillTx/>
                <a:latin typeface="Trebuchet MS" panose="020B0603020202020204" pitchFamily="34" charset="0"/>
                <a:ea typeface="+mn-ea"/>
                <a:cs typeface="Arial" pitchFamily="34" charset="0"/>
              </a:rPr>
              <a:t>Market split per client segmentation, 2019, in €m</a:t>
            </a:r>
          </a:p>
        </p:txBody>
      </p:sp>
      <p:grpSp>
        <p:nvGrpSpPr>
          <p:cNvPr id="119" name="Group 118">
            <a:extLst>
              <a:ext uri="{FF2B5EF4-FFF2-40B4-BE49-F238E27FC236}">
                <a16:creationId xmlns:a16="http://schemas.microsoft.com/office/drawing/2014/main" id="{5CD260B7-C177-4B64-8C69-E5767D6A3712}"/>
              </a:ext>
            </a:extLst>
          </p:cNvPr>
          <p:cNvGrpSpPr/>
          <p:nvPr/>
        </p:nvGrpSpPr>
        <p:grpSpPr>
          <a:xfrm>
            <a:off x="356961" y="4088171"/>
            <a:ext cx="660857" cy="670614"/>
            <a:chOff x="523263" y="4152457"/>
            <a:chExt cx="660857" cy="670614"/>
          </a:xfrm>
        </p:grpSpPr>
        <p:sp>
          <p:nvSpPr>
            <p:cNvPr id="103" name="Rectangle 102">
              <a:extLst>
                <a:ext uri="{FF2B5EF4-FFF2-40B4-BE49-F238E27FC236}">
                  <a16:creationId xmlns:a16="http://schemas.microsoft.com/office/drawing/2014/main" id="{62CA5651-05CA-4D18-AB17-CE156B0749E1}"/>
                </a:ext>
              </a:extLst>
            </p:cNvPr>
            <p:cNvSpPr/>
            <p:nvPr/>
          </p:nvSpPr>
          <p:spPr bwMode="auto">
            <a:xfrm>
              <a:off x="523263" y="4152457"/>
              <a:ext cx="660857" cy="670614"/>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endParaRPr lang="en-GB" sz="1050" b="1">
                <a:solidFill>
                  <a:schemeClr val="accent1">
                    <a:lumMod val="60000"/>
                    <a:lumOff val="40000"/>
                  </a:schemeClr>
                </a:solidFill>
                <a:latin typeface="Trebuchet MS" panose="020B0603020202020204" pitchFamily="34" charset="0"/>
              </a:endParaRPr>
            </a:p>
            <a:p>
              <a:pPr algn="ctr"/>
              <a:r>
                <a:rPr lang="en-GB" sz="1050" b="1">
                  <a:solidFill>
                    <a:schemeClr val="bg2"/>
                  </a:solidFill>
                  <a:latin typeface="Trebuchet MS" panose="020B0603020202020204" pitchFamily="34" charset="0"/>
                </a:rPr>
                <a:t>Mid market</a:t>
              </a:r>
            </a:p>
          </p:txBody>
        </p:sp>
        <p:pic>
          <p:nvPicPr>
            <p:cNvPr id="104" name="Graphique 63">
              <a:extLst>
                <a:ext uri="{FF2B5EF4-FFF2-40B4-BE49-F238E27FC236}">
                  <a16:creationId xmlns:a16="http://schemas.microsoft.com/office/drawing/2014/main" id="{7A795D0E-4660-47FA-8081-37859612AE89}"/>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28139"/>
            <a:stretch/>
          </p:blipFill>
          <p:spPr>
            <a:xfrm>
              <a:off x="746082" y="4179728"/>
              <a:ext cx="215219" cy="175792"/>
            </a:xfrm>
            <a:prstGeom prst="rect">
              <a:avLst/>
            </a:prstGeom>
            <a:effectLst/>
          </p:spPr>
        </p:pic>
      </p:grpSp>
      <p:grpSp>
        <p:nvGrpSpPr>
          <p:cNvPr id="124" name="Group 123">
            <a:extLst>
              <a:ext uri="{FF2B5EF4-FFF2-40B4-BE49-F238E27FC236}">
                <a16:creationId xmlns:a16="http://schemas.microsoft.com/office/drawing/2014/main" id="{645FC078-9737-4BD1-B2BB-483D87DB2404}"/>
              </a:ext>
            </a:extLst>
          </p:cNvPr>
          <p:cNvGrpSpPr/>
          <p:nvPr/>
        </p:nvGrpSpPr>
        <p:grpSpPr>
          <a:xfrm>
            <a:off x="2673650" y="2031291"/>
            <a:ext cx="335598" cy="222739"/>
            <a:chOff x="3281230" y="2185402"/>
            <a:chExt cx="335598" cy="222739"/>
          </a:xfrm>
        </p:grpSpPr>
        <p:sp>
          <p:nvSpPr>
            <p:cNvPr id="106" name="Rectangle : coins arrondis 201">
              <a:extLst>
                <a:ext uri="{FF2B5EF4-FFF2-40B4-BE49-F238E27FC236}">
                  <a16:creationId xmlns:a16="http://schemas.microsoft.com/office/drawing/2014/main" id="{CE8AAFE8-2868-44EB-9123-B321B7311ED4}"/>
                </a:ext>
              </a:extLst>
            </p:cNvPr>
            <p:cNvSpPr/>
            <p:nvPr/>
          </p:nvSpPr>
          <p:spPr bwMode="auto">
            <a:xfrm>
              <a:off x="3281230" y="2187605"/>
              <a:ext cx="335598" cy="218332"/>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7" name="Graphique 74" descr="Mégaphone">
              <a:extLst>
                <a:ext uri="{FF2B5EF4-FFF2-40B4-BE49-F238E27FC236}">
                  <a16:creationId xmlns:a16="http://schemas.microsoft.com/office/drawing/2014/main" id="{7CE602DB-7B77-4BA0-B335-A14ED499436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32524" y="2185402"/>
              <a:ext cx="233011" cy="222739"/>
            </a:xfrm>
            <a:prstGeom prst="rect">
              <a:avLst/>
            </a:prstGeom>
            <a:effectLst/>
          </p:spPr>
        </p:pic>
      </p:grpSp>
      <p:grpSp>
        <p:nvGrpSpPr>
          <p:cNvPr id="123" name="Group 122">
            <a:extLst>
              <a:ext uri="{FF2B5EF4-FFF2-40B4-BE49-F238E27FC236}">
                <a16:creationId xmlns:a16="http://schemas.microsoft.com/office/drawing/2014/main" id="{ECA59663-5860-40E0-8235-7A84B7C163AE}"/>
              </a:ext>
            </a:extLst>
          </p:cNvPr>
          <p:cNvGrpSpPr/>
          <p:nvPr/>
        </p:nvGrpSpPr>
        <p:grpSpPr>
          <a:xfrm>
            <a:off x="2021719" y="1994715"/>
            <a:ext cx="335598" cy="295891"/>
            <a:chOff x="2462515" y="2148826"/>
            <a:chExt cx="335598" cy="295891"/>
          </a:xfrm>
        </p:grpSpPr>
        <p:sp>
          <p:nvSpPr>
            <p:cNvPr id="108" name="Rectangle : coins arrondis 200">
              <a:extLst>
                <a:ext uri="{FF2B5EF4-FFF2-40B4-BE49-F238E27FC236}">
                  <a16:creationId xmlns:a16="http://schemas.microsoft.com/office/drawing/2014/main" id="{7074DFAE-AF97-4817-A0AD-0AAA76239C74}"/>
                </a:ext>
              </a:extLst>
            </p:cNvPr>
            <p:cNvSpPr/>
            <p:nvPr/>
          </p:nvSpPr>
          <p:spPr bwMode="auto">
            <a:xfrm>
              <a:off x="2462515" y="2187605"/>
              <a:ext cx="335598" cy="218332"/>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09" name="Graphique 90" descr="Poignée de main">
              <a:extLst>
                <a:ext uri="{FF2B5EF4-FFF2-40B4-BE49-F238E27FC236}">
                  <a16:creationId xmlns:a16="http://schemas.microsoft.com/office/drawing/2014/main" id="{26B69EBC-9831-4BFF-89B0-2339046F65D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2158" y="2148826"/>
              <a:ext cx="256313" cy="295891"/>
            </a:xfrm>
            <a:prstGeom prst="rect">
              <a:avLst/>
            </a:prstGeom>
            <a:effectLst/>
          </p:spPr>
        </p:pic>
      </p:grpSp>
      <p:grpSp>
        <p:nvGrpSpPr>
          <p:cNvPr id="122" name="Group 121">
            <a:extLst>
              <a:ext uri="{FF2B5EF4-FFF2-40B4-BE49-F238E27FC236}">
                <a16:creationId xmlns:a16="http://schemas.microsoft.com/office/drawing/2014/main" id="{3B6F1515-FDAA-489A-8BEE-7CB19690B5B0}"/>
              </a:ext>
            </a:extLst>
          </p:cNvPr>
          <p:cNvGrpSpPr/>
          <p:nvPr/>
        </p:nvGrpSpPr>
        <p:grpSpPr>
          <a:xfrm>
            <a:off x="1379479" y="2030362"/>
            <a:ext cx="335598" cy="224596"/>
            <a:chOff x="1637278" y="2184473"/>
            <a:chExt cx="335598" cy="224596"/>
          </a:xfrm>
        </p:grpSpPr>
        <p:sp>
          <p:nvSpPr>
            <p:cNvPr id="110" name="Rectangle : coins arrondis 199">
              <a:extLst>
                <a:ext uri="{FF2B5EF4-FFF2-40B4-BE49-F238E27FC236}">
                  <a16:creationId xmlns:a16="http://schemas.microsoft.com/office/drawing/2014/main" id="{01986DFE-07AB-47C5-92E7-D1E94F900B8C}"/>
                </a:ext>
              </a:extLst>
            </p:cNvPr>
            <p:cNvSpPr/>
            <p:nvPr/>
          </p:nvSpPr>
          <p:spPr bwMode="auto">
            <a:xfrm>
              <a:off x="1637278" y="2187605"/>
              <a:ext cx="335598" cy="218332"/>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pic>
          <p:nvPicPr>
            <p:cNvPr id="111" name="Graphique 128" descr="Jauge">
              <a:extLst>
                <a:ext uri="{FF2B5EF4-FFF2-40B4-BE49-F238E27FC236}">
                  <a16:creationId xmlns:a16="http://schemas.microsoft.com/office/drawing/2014/main" id="{23AB80D4-E8FA-42C5-90AC-934B7861BD7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87601" y="2184473"/>
              <a:ext cx="234953" cy="224596"/>
            </a:xfrm>
            <a:prstGeom prst="rect">
              <a:avLst/>
            </a:prstGeom>
            <a:effectLst/>
          </p:spPr>
        </p:pic>
      </p:grpSp>
      <p:sp>
        <p:nvSpPr>
          <p:cNvPr id="145" name="Speech Bubble: Rectangle 138">
            <a:extLst>
              <a:ext uri="{FF2B5EF4-FFF2-40B4-BE49-F238E27FC236}">
                <a16:creationId xmlns:a16="http://schemas.microsoft.com/office/drawing/2014/main" id="{4BBDBEF7-B681-4580-ABA3-B84741F48049}"/>
              </a:ext>
            </a:extLst>
          </p:cNvPr>
          <p:cNvSpPr/>
          <p:nvPr/>
        </p:nvSpPr>
        <p:spPr bwMode="auto">
          <a:xfrm>
            <a:off x="4273055" y="3646683"/>
            <a:ext cx="1711103" cy="845978"/>
          </a:xfrm>
          <a:prstGeom prst="rect">
            <a:avLst/>
          </a:prstGeom>
          <a:solidFill>
            <a:schemeClr val="bg1"/>
          </a:solidFill>
          <a:ln w="19050"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2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effectLst/>
                <a:latin typeface="Trebuchet MS" panose="020B0603020202020204" pitchFamily="34" charset="0"/>
              </a:rPr>
              <a:t>Segment with </a:t>
            </a:r>
            <a:r>
              <a:rPr kumimoji="0" lang="en-GB" sz="900" b="0" i="0" u="none" strike="noStrike" cap="none" normalizeH="0" baseline="0">
                <a:ln>
                  <a:noFill/>
                </a:ln>
                <a:solidFill>
                  <a:schemeClr val="tx2"/>
                </a:solidFill>
                <a:effectLst/>
                <a:latin typeface="Trebuchet MS" panose="020B0603020202020204" pitchFamily="34" charset="0"/>
              </a:rPr>
              <a:t>significant price pressure, ARPU </a:t>
            </a:r>
            <a:r>
              <a:rPr kumimoji="0" lang="en-GB" sz="900" b="0" i="0" u="none" strike="noStrike" cap="none" normalizeH="0" baseline="0">
                <a:ln>
                  <a:noFill/>
                </a:ln>
                <a:effectLst/>
                <a:latin typeface="Trebuchet MS" panose="020B0603020202020204" pitchFamily="34" charset="0"/>
              </a:rPr>
              <a:t>are expected</a:t>
            </a:r>
            <a:r>
              <a:rPr kumimoji="0" lang="en-GB" sz="900" b="0" i="0" u="none" strike="noStrike" cap="none" normalizeH="0" baseline="0">
                <a:ln>
                  <a:noFill/>
                </a:ln>
                <a:solidFill>
                  <a:schemeClr val="tx2"/>
                </a:solidFill>
                <a:effectLst/>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to</a:t>
            </a:r>
            <a:r>
              <a:rPr kumimoji="0" lang="en-GB" sz="900" b="0" i="0" u="none" strike="noStrike" cap="none" normalizeH="0" baseline="0">
                <a:ln>
                  <a:noFill/>
                </a:ln>
                <a:solidFill>
                  <a:schemeClr val="tx2"/>
                </a:solidFill>
                <a:effectLst/>
                <a:latin typeface="Trebuchet MS" panose="020B0603020202020204" pitchFamily="34" charset="0"/>
              </a:rPr>
              <a:t> decrease</a:t>
            </a:r>
            <a:r>
              <a:rPr kumimoji="0" lang="en-GB" sz="900" b="0" i="0" u="none" strike="noStrike" cap="none" normalizeH="0" baseline="0">
                <a:ln>
                  <a:noFill/>
                </a:ln>
                <a:effectLst/>
                <a:latin typeface="Trebuchet MS" panose="020B0603020202020204" pitchFamily="34" charset="0"/>
              </a:rPr>
              <a:t>,</a:t>
            </a:r>
            <a:r>
              <a:rPr kumimoji="0" lang="en-GB" sz="900" b="0" i="0" u="none" strike="noStrike" cap="none" normalizeH="0" baseline="0">
                <a:ln>
                  <a:noFill/>
                </a:ln>
                <a:solidFill>
                  <a:srgbClr val="FFC000"/>
                </a:solidFill>
                <a:effectLst/>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especially in risk) partly compensated by greenfield client</a:t>
            </a:r>
          </a:p>
        </p:txBody>
      </p:sp>
      <p:sp>
        <p:nvSpPr>
          <p:cNvPr id="147" name="Speech Bubble: Rectangle 138">
            <a:extLst>
              <a:ext uri="{FF2B5EF4-FFF2-40B4-BE49-F238E27FC236}">
                <a16:creationId xmlns:a16="http://schemas.microsoft.com/office/drawing/2014/main" id="{89A662F5-1552-4FAD-A4C5-1B4BD86889C4}"/>
              </a:ext>
            </a:extLst>
          </p:cNvPr>
          <p:cNvSpPr/>
          <p:nvPr/>
        </p:nvSpPr>
        <p:spPr bwMode="auto">
          <a:xfrm>
            <a:off x="4271792" y="4578855"/>
            <a:ext cx="1712366" cy="1335132"/>
          </a:xfrm>
          <a:prstGeom prst="rect">
            <a:avLst/>
          </a:prstGeom>
          <a:solidFill>
            <a:schemeClr val="bg1"/>
          </a:solidFill>
          <a:ln w="19050" cap="flat" cmpd="sng" algn="ctr">
            <a:solidFill>
              <a:schemeClr val="accent4"/>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
                <a:schemeClr val="tx1"/>
              </a:buClr>
              <a:buSzTx/>
              <a:buFont typeface="Arial" panose="020B0604020202020204" pitchFamily="34" charset="0"/>
              <a:buChar char="•"/>
              <a:tabLst/>
            </a:pPr>
            <a:r>
              <a:rPr kumimoji="0" lang="en-GB" sz="900" b="0" i="0" u="none" strike="noStrike" cap="none" normalizeH="0" baseline="0">
                <a:ln>
                  <a:noFill/>
                </a:ln>
                <a:solidFill>
                  <a:schemeClr val="tx2"/>
                </a:solidFill>
                <a:effectLst/>
                <a:latin typeface="Trebuchet MS" panose="020B0603020202020204" pitchFamily="34" charset="0"/>
              </a:rPr>
              <a:t>Customer acquisition costs </a:t>
            </a:r>
            <a:r>
              <a:rPr kumimoji="0" lang="en-GB" sz="900" b="0" i="0" u="none" strike="noStrike" cap="none" normalizeH="0" baseline="0">
                <a:ln>
                  <a:noFill/>
                </a:ln>
                <a:effectLst/>
                <a:latin typeface="Trebuchet MS" panose="020B0603020202020204" pitchFamily="34" charset="0"/>
              </a:rPr>
              <a:t>are</a:t>
            </a:r>
            <a:r>
              <a:rPr kumimoji="0" lang="en-GB" sz="900" b="0" i="0" u="none" strike="noStrike" cap="none" normalizeH="0" baseline="0">
                <a:ln>
                  <a:noFill/>
                </a:ln>
                <a:solidFill>
                  <a:schemeClr val="tx2"/>
                </a:solidFill>
                <a:effectLst/>
                <a:latin typeface="Trebuchet MS" panose="020B0603020202020204" pitchFamily="34" charset="0"/>
              </a:rPr>
              <a:t> marginally high </a:t>
            </a:r>
            <a:r>
              <a:rPr lang="en-GB" sz="900">
                <a:latin typeface="Trebuchet MS" panose="020B0603020202020204" pitchFamily="34" charset="0"/>
              </a:rPr>
              <a:t>vs customers </a:t>
            </a:r>
            <a:r>
              <a:rPr kumimoji="0" lang="en-GB" sz="900" b="0" i="0" u="none" strike="noStrike" cap="none" normalizeH="0" baseline="0">
                <a:ln>
                  <a:noFill/>
                </a:ln>
                <a:effectLst/>
                <a:latin typeface="Trebuchet MS" panose="020B0603020202020204" pitchFamily="34" charset="0"/>
              </a:rPr>
              <a:t>lifetime value</a:t>
            </a:r>
          </a:p>
          <a:p>
            <a:pPr marL="171450" indent="-171450">
              <a:spcAft>
                <a:spcPts val="300"/>
              </a:spcAft>
              <a:buClr>
                <a:schemeClr val="tx1"/>
              </a:buClr>
              <a:buFont typeface="Arial" panose="020B0604020202020204" pitchFamily="34" charset="0"/>
              <a:buChar char="•"/>
            </a:pPr>
            <a:r>
              <a:rPr kumimoji="0" lang="en-GB" sz="900" b="0" i="0" u="none" strike="noStrike" cap="none" normalizeH="0" baseline="0">
                <a:ln>
                  <a:noFill/>
                </a:ln>
                <a:solidFill>
                  <a:schemeClr val="tx2"/>
                </a:solidFill>
                <a:effectLst/>
                <a:latin typeface="Trebuchet MS" panose="020B0603020202020204" pitchFamily="34" charset="0"/>
              </a:rPr>
              <a:t>SMEs</a:t>
            </a:r>
            <a:r>
              <a:rPr kumimoji="0" lang="en-GB" sz="900" b="0" i="0" u="none" strike="noStrike" cap="none" normalizeH="0" baseline="0">
                <a:ln>
                  <a:noFill/>
                </a:ln>
                <a:solidFill>
                  <a:schemeClr val="accent4"/>
                </a:solidFill>
                <a:effectLst/>
                <a:latin typeface="Trebuchet MS" panose="020B0603020202020204" pitchFamily="34" charset="0"/>
              </a:rPr>
              <a:t> </a:t>
            </a:r>
            <a:r>
              <a:rPr kumimoji="0" lang="en-GB" sz="900" b="0" i="0" u="none" strike="noStrike" cap="none" normalizeH="0" baseline="0">
                <a:ln>
                  <a:noFill/>
                </a:ln>
                <a:effectLst/>
                <a:latin typeface="Trebuchet MS" panose="020B0603020202020204" pitchFamily="34" charset="0"/>
              </a:rPr>
              <a:t>are</a:t>
            </a:r>
            <a:r>
              <a:rPr kumimoji="0" lang="en-GB" sz="900" b="0" i="0" u="none" strike="noStrike" cap="none" normalizeH="0" baseline="0">
                <a:ln>
                  <a:noFill/>
                </a:ln>
                <a:solidFill>
                  <a:schemeClr val="accent4"/>
                </a:solidFill>
                <a:effectLst/>
                <a:latin typeface="Trebuchet MS" panose="020B0603020202020204" pitchFamily="34" charset="0"/>
              </a:rPr>
              <a:t> </a:t>
            </a:r>
            <a:r>
              <a:rPr kumimoji="0" lang="en-GB" sz="900" b="0" i="0" u="none" strike="noStrike" cap="none" normalizeH="0" baseline="0">
                <a:ln>
                  <a:noFill/>
                </a:ln>
                <a:solidFill>
                  <a:schemeClr val="tx2"/>
                </a:solidFill>
                <a:effectLst/>
                <a:latin typeface="Trebuchet MS" panose="020B0603020202020204" pitchFamily="34" charset="0"/>
              </a:rPr>
              <a:t>suffering more </a:t>
            </a:r>
            <a:r>
              <a:rPr kumimoji="0" lang="en-GB" sz="900" b="0" i="0" u="none" strike="noStrike" cap="none" normalizeH="0" baseline="0">
                <a:ln>
                  <a:noFill/>
                </a:ln>
                <a:effectLst/>
                <a:latin typeface="Trebuchet MS" panose="020B0603020202020204" pitchFamily="34" charset="0"/>
              </a:rPr>
              <a:t>during the </a:t>
            </a:r>
            <a:r>
              <a:rPr kumimoji="0" lang="en-GB" sz="900" b="0" i="0" u="none" strike="noStrike" cap="none" normalizeH="0" baseline="0">
                <a:ln>
                  <a:noFill/>
                </a:ln>
                <a:solidFill>
                  <a:schemeClr val="tx2"/>
                </a:solidFill>
                <a:effectLst/>
                <a:latin typeface="Trebuchet MS" panose="020B0603020202020204" pitchFamily="34" charset="0"/>
              </a:rPr>
              <a:t>COVID crisis</a:t>
            </a:r>
          </a:p>
          <a:p>
            <a:pPr marL="171450" indent="-171450">
              <a:spcAft>
                <a:spcPts val="300"/>
              </a:spcAft>
              <a:buClr>
                <a:schemeClr val="tx1"/>
              </a:buClr>
              <a:buFont typeface="Arial" panose="020B0604020202020204" pitchFamily="34" charset="0"/>
              <a:buChar char="•"/>
            </a:pPr>
            <a:r>
              <a:rPr lang="en-GB" sz="900">
                <a:latin typeface="Trebuchet MS" panose="020B0603020202020204" pitchFamily="34" charset="0"/>
              </a:rPr>
              <a:t>Competition of </a:t>
            </a:r>
            <a:r>
              <a:rPr lang="en-GB" sz="900">
                <a:solidFill>
                  <a:schemeClr val="tx2"/>
                </a:solidFill>
                <a:latin typeface="Trebuchet MS" panose="020B0603020202020204" pitchFamily="34" charset="0"/>
              </a:rPr>
              <a:t>freemium players </a:t>
            </a:r>
            <a:endParaRPr kumimoji="0" lang="en-GB" sz="900" b="0" i="0" u="none" strike="noStrike" cap="none" normalizeH="0" baseline="0">
              <a:ln>
                <a:noFill/>
              </a:ln>
              <a:solidFill>
                <a:schemeClr val="tx2"/>
              </a:solidFill>
              <a:effectLst/>
              <a:latin typeface="Trebuchet MS" panose="020B0603020202020204" pitchFamily="34" charset="0"/>
            </a:endParaRPr>
          </a:p>
        </p:txBody>
      </p:sp>
      <p:grpSp>
        <p:nvGrpSpPr>
          <p:cNvPr id="157" name="Group 156">
            <a:extLst>
              <a:ext uri="{FF2B5EF4-FFF2-40B4-BE49-F238E27FC236}">
                <a16:creationId xmlns:a16="http://schemas.microsoft.com/office/drawing/2014/main" id="{249105F3-A034-4182-8570-0C1D83464B65}"/>
              </a:ext>
            </a:extLst>
          </p:cNvPr>
          <p:cNvGrpSpPr/>
          <p:nvPr/>
        </p:nvGrpSpPr>
        <p:grpSpPr>
          <a:xfrm>
            <a:off x="3147907" y="4795561"/>
            <a:ext cx="1002067" cy="845978"/>
            <a:chOff x="3147907" y="4949671"/>
            <a:chExt cx="1002067" cy="845978"/>
          </a:xfrm>
        </p:grpSpPr>
        <p:sp>
          <p:nvSpPr>
            <p:cNvPr id="55" name="Rectangle: Rounded Corners 54">
              <a:extLst>
                <a:ext uri="{FF2B5EF4-FFF2-40B4-BE49-F238E27FC236}">
                  <a16:creationId xmlns:a16="http://schemas.microsoft.com/office/drawing/2014/main" id="{EEDD302F-65EF-4F84-A281-C8B806A77D92}"/>
                </a:ext>
              </a:extLst>
            </p:cNvPr>
            <p:cNvSpPr/>
            <p:nvPr/>
          </p:nvSpPr>
          <p:spPr bwMode="auto">
            <a:xfrm>
              <a:off x="3147907" y="4949671"/>
              <a:ext cx="1002067" cy="845978"/>
            </a:xfrm>
            <a:prstGeom prst="roundRect">
              <a:avLst>
                <a:gd name="adj" fmla="val 2891"/>
              </a:avLst>
            </a:prstGeom>
            <a:solidFill>
              <a:schemeClr val="bg2">
                <a:lumMod val="40000"/>
                <a:lumOff val="60000"/>
              </a:schemeClr>
            </a:solidFill>
            <a:ln w="9525" cap="flat" cmpd="sng" algn="ctr">
              <a:solidFill>
                <a:schemeClr val="tx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sz="1200">
                <a:latin typeface="Trebuchet MS" pitchFamily="34" charset="0"/>
              </a:endParaRPr>
            </a:p>
          </p:txBody>
        </p:sp>
        <p:grpSp>
          <p:nvGrpSpPr>
            <p:cNvPr id="152" name="Group 151">
              <a:extLst>
                <a:ext uri="{FF2B5EF4-FFF2-40B4-BE49-F238E27FC236}">
                  <a16:creationId xmlns:a16="http://schemas.microsoft.com/office/drawing/2014/main" id="{B1901C7E-74DC-4255-B4ED-D792AD59C2A1}"/>
                </a:ext>
              </a:extLst>
            </p:cNvPr>
            <p:cNvGrpSpPr/>
            <p:nvPr/>
          </p:nvGrpSpPr>
          <p:grpSpPr>
            <a:xfrm>
              <a:off x="3205322" y="5005622"/>
              <a:ext cx="887237" cy="718566"/>
              <a:chOff x="3229128" y="4888208"/>
              <a:chExt cx="887237" cy="718566"/>
            </a:xfrm>
          </p:grpSpPr>
          <p:grpSp>
            <p:nvGrpSpPr>
              <p:cNvPr id="151" name="Group 150">
                <a:extLst>
                  <a:ext uri="{FF2B5EF4-FFF2-40B4-BE49-F238E27FC236}">
                    <a16:creationId xmlns:a16="http://schemas.microsoft.com/office/drawing/2014/main" id="{389BFE1D-2B06-44A3-A3C8-BBCFC1A89858}"/>
                  </a:ext>
                </a:extLst>
              </p:cNvPr>
              <p:cNvGrpSpPr/>
              <p:nvPr/>
            </p:nvGrpSpPr>
            <p:grpSpPr>
              <a:xfrm>
                <a:off x="3229128" y="5331989"/>
                <a:ext cx="887237" cy="274785"/>
                <a:chOff x="3229128" y="5331989"/>
                <a:chExt cx="887237" cy="274785"/>
              </a:xfrm>
            </p:grpSpPr>
            <p:pic>
              <p:nvPicPr>
                <p:cNvPr id="20" name="Picture 7" descr="A close up of a logo&#10;&#10;Description automatically generated">
                  <a:extLst>
                    <a:ext uri="{FF2B5EF4-FFF2-40B4-BE49-F238E27FC236}">
                      <a16:creationId xmlns:a16="http://schemas.microsoft.com/office/drawing/2014/main" id="{DAB37B92-9EF5-4A23-BCA6-A55655165F4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70140" y="5411346"/>
                  <a:ext cx="446225" cy="116070"/>
                </a:xfrm>
                <a:prstGeom prst="rect">
                  <a:avLst/>
                </a:prstGeom>
              </p:spPr>
            </p:pic>
            <p:pic>
              <p:nvPicPr>
                <p:cNvPr id="27" name="Picture 32">
                  <a:extLst>
                    <a:ext uri="{FF2B5EF4-FFF2-40B4-BE49-F238E27FC236}">
                      <a16:creationId xmlns:a16="http://schemas.microsoft.com/office/drawing/2014/main" id="{E3FA1FB0-1C52-4084-AB0F-0901818B069C}"/>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9128" y="5331989"/>
                  <a:ext cx="410125" cy="274785"/>
                </a:xfrm>
                <a:prstGeom prst="rect">
                  <a:avLst/>
                </a:prstGeom>
              </p:spPr>
            </p:pic>
          </p:grpSp>
          <p:pic>
            <p:nvPicPr>
              <p:cNvPr id="149" name="Picture 19">
                <a:extLst>
                  <a:ext uri="{FF2B5EF4-FFF2-40B4-BE49-F238E27FC236}">
                    <a16:creationId xmlns:a16="http://schemas.microsoft.com/office/drawing/2014/main" id="{00D7F6D7-FAEA-4EB9-838B-F04094F33263}"/>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3349920" y="4888208"/>
                <a:ext cx="645653" cy="141640"/>
              </a:xfrm>
              <a:prstGeom prst="rect">
                <a:avLst/>
              </a:prstGeom>
            </p:spPr>
          </p:pic>
          <p:pic>
            <p:nvPicPr>
              <p:cNvPr id="150" name="Picture 2" descr="Afficher l'image d'origine">
                <a:extLst>
                  <a:ext uri="{FF2B5EF4-FFF2-40B4-BE49-F238E27FC236}">
                    <a16:creationId xmlns:a16="http://schemas.microsoft.com/office/drawing/2014/main" id="{BA5FFE91-9ADA-4920-8655-30F24F5B353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46555" y="5103458"/>
                <a:ext cx="452382" cy="1549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0" name="Group 4">
            <a:extLst>
              <a:ext uri="{FF2B5EF4-FFF2-40B4-BE49-F238E27FC236}">
                <a16:creationId xmlns:a16="http://schemas.microsoft.com/office/drawing/2014/main" id="{DC0C3023-4B5B-463F-8442-4C1B9754B8FD}"/>
              </a:ext>
            </a:extLst>
          </p:cNvPr>
          <p:cNvGrpSpPr>
            <a:grpSpLocks noChangeAspect="1"/>
          </p:cNvGrpSpPr>
          <p:nvPr/>
        </p:nvGrpSpPr>
        <p:grpSpPr bwMode="auto">
          <a:xfrm>
            <a:off x="7179648" y="1387189"/>
            <a:ext cx="226868" cy="184867"/>
            <a:chOff x="788" y="869"/>
            <a:chExt cx="740" cy="603"/>
          </a:xfrm>
          <a:solidFill>
            <a:schemeClr val="tx1"/>
          </a:solidFill>
        </p:grpSpPr>
        <p:sp>
          <p:nvSpPr>
            <p:cNvPr id="161" name="Freeform 5">
              <a:extLst>
                <a:ext uri="{FF2B5EF4-FFF2-40B4-BE49-F238E27FC236}">
                  <a16:creationId xmlns:a16="http://schemas.microsoft.com/office/drawing/2014/main" id="{C469F575-93A4-468A-AFA5-A12273C75CE5}"/>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6">
              <a:extLst>
                <a:ext uri="{FF2B5EF4-FFF2-40B4-BE49-F238E27FC236}">
                  <a16:creationId xmlns:a16="http://schemas.microsoft.com/office/drawing/2014/main" id="{328F60CC-CAE5-4140-BAD0-5ABA1D5EEC34}"/>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Rectangle 7">
              <a:extLst>
                <a:ext uri="{FF2B5EF4-FFF2-40B4-BE49-F238E27FC236}">
                  <a16:creationId xmlns:a16="http://schemas.microsoft.com/office/drawing/2014/main" id="{48B057D9-E72F-49B7-B570-2E864D8FF146}"/>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Rectangle 8">
              <a:extLst>
                <a:ext uri="{FF2B5EF4-FFF2-40B4-BE49-F238E27FC236}">
                  <a16:creationId xmlns:a16="http://schemas.microsoft.com/office/drawing/2014/main" id="{72AED157-6BEF-4370-9473-74EC4D881CC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5" name="Speech Bubble: Rectangle 138">
            <a:extLst>
              <a:ext uri="{FF2B5EF4-FFF2-40B4-BE49-F238E27FC236}">
                <a16:creationId xmlns:a16="http://schemas.microsoft.com/office/drawing/2014/main" id="{D91E9FD9-9A9D-43F8-8E8D-98F54C023AC1}"/>
              </a:ext>
            </a:extLst>
          </p:cNvPr>
          <p:cNvSpPr/>
          <p:nvPr/>
        </p:nvSpPr>
        <p:spPr bwMode="auto">
          <a:xfrm>
            <a:off x="4273055" y="2295646"/>
            <a:ext cx="1711103" cy="1264843"/>
          </a:xfrm>
          <a:prstGeom prst="rect">
            <a:avLst/>
          </a:prstGeom>
          <a:solidFill>
            <a:schemeClr val="bg1"/>
          </a:solidFill>
          <a:ln w="190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2000" tIns="45720" rIns="72000" bIns="45720" numCol="1" rtlCol="0" anchor="ctr" anchorCtr="0" compatLnSpc="1">
            <a:prstTxWarp prst="textNoShape">
              <a:avLst/>
            </a:prstTxWarp>
          </a:bodyPr>
          <a:lstStyle/>
          <a:p>
            <a:pPr marL="171450" marR="0" indent="-171450" defTabSz="914400" rtl="0" eaLnBrk="1" fontAlgn="base" latinLnBrk="0" hangingPunct="1">
              <a:lnSpc>
                <a:spcPct val="100000"/>
              </a:lnSpc>
              <a:spcBef>
                <a:spcPct val="0"/>
              </a:spcBef>
              <a:spcAft>
                <a:spcPts val="300"/>
              </a:spcAft>
              <a:buClrTx/>
              <a:buSzTx/>
              <a:buFont typeface="Arial" panose="020B0604020202020204" pitchFamily="34" charset="0"/>
              <a:buChar char="•"/>
              <a:tabLst/>
            </a:pPr>
            <a:r>
              <a:rPr lang="en-GB" sz="900">
                <a:solidFill>
                  <a:schemeClr val="tx2"/>
                </a:solidFill>
                <a:latin typeface="Trebuchet MS" panose="020B0603020202020204" pitchFamily="34" charset="0"/>
              </a:rPr>
              <a:t>Top 20 clients </a:t>
            </a:r>
            <a:r>
              <a:rPr lang="en-GB" sz="900">
                <a:latin typeface="Trebuchet MS" panose="020B0603020202020204" pitchFamily="34" charset="0"/>
              </a:rPr>
              <a:t>display a </a:t>
            </a:r>
            <a:r>
              <a:rPr lang="en-GB" sz="900">
                <a:solidFill>
                  <a:schemeClr val="tx2"/>
                </a:solidFill>
                <a:latin typeface="Trebuchet MS" panose="020B0603020202020204" pitchFamily="34" charset="0"/>
              </a:rPr>
              <a:t>11% CAGR</a:t>
            </a:r>
            <a:r>
              <a:rPr lang="en-GB" sz="900" baseline="-25000">
                <a:solidFill>
                  <a:schemeClr val="tx2"/>
                </a:solidFill>
                <a:latin typeface="Trebuchet MS" panose="020B0603020202020204" pitchFamily="34" charset="0"/>
              </a:rPr>
              <a:t>17-20</a:t>
            </a:r>
            <a:r>
              <a:rPr lang="en-GB" sz="900">
                <a:solidFill>
                  <a:schemeClr val="tx2"/>
                </a:solidFill>
                <a:latin typeface="Trebuchet MS" panose="020B0603020202020204" pitchFamily="34" charset="0"/>
              </a:rPr>
              <a:t> billings growth in FR </a:t>
            </a:r>
            <a:r>
              <a:rPr lang="en-GB" sz="900">
                <a:latin typeface="Trebuchet MS" panose="020B0603020202020204" pitchFamily="34" charset="0"/>
              </a:rPr>
              <a:t>and a </a:t>
            </a:r>
            <a:r>
              <a:rPr lang="en-GB" sz="900">
                <a:solidFill>
                  <a:schemeClr val="tx2"/>
                </a:solidFill>
                <a:latin typeface="Trebuchet MS" panose="020B0603020202020204" pitchFamily="34" charset="0"/>
              </a:rPr>
              <a:t>15% CAGR</a:t>
            </a:r>
            <a:r>
              <a:rPr lang="en-GB" sz="900" baseline="-25000">
                <a:solidFill>
                  <a:schemeClr val="tx2"/>
                </a:solidFill>
                <a:latin typeface="Trebuchet MS" panose="020B0603020202020204" pitchFamily="34" charset="0"/>
              </a:rPr>
              <a:t>17-20</a:t>
            </a:r>
            <a:r>
              <a:rPr lang="en-GB" sz="900">
                <a:solidFill>
                  <a:schemeClr val="tx2"/>
                </a:solidFill>
                <a:latin typeface="Trebuchet MS" panose="020B0603020202020204" pitchFamily="34" charset="0"/>
              </a:rPr>
              <a:t> bookings growth in BNL</a:t>
            </a:r>
          </a:p>
          <a:p>
            <a:pPr marL="171450" indent="-171450">
              <a:spcAft>
                <a:spcPts val="300"/>
              </a:spcAft>
              <a:buFont typeface="Arial" panose="020B0604020202020204" pitchFamily="34" charset="0"/>
              <a:buChar char="•"/>
            </a:pPr>
            <a:r>
              <a:rPr lang="en-GB" sz="900">
                <a:solidFill>
                  <a:schemeClr val="tx2"/>
                </a:solidFill>
                <a:latin typeface="Trebuchet MS" panose="020B0603020202020204" pitchFamily="34" charset="0"/>
              </a:rPr>
              <a:t>BVD</a:t>
            </a:r>
            <a:r>
              <a:rPr lang="en-GB" sz="900">
                <a:latin typeface="Trebuchet MS" panose="020B0603020202020204" pitchFamily="34" charset="0"/>
              </a:rPr>
              <a:t>, thanks to its large accounts positioning, has a </a:t>
            </a:r>
            <a:r>
              <a:rPr lang="en-GB" sz="900">
                <a:solidFill>
                  <a:schemeClr val="tx2"/>
                </a:solidFill>
                <a:latin typeface="Trebuchet MS" panose="020B0603020202020204" pitchFamily="34" charset="0"/>
              </a:rPr>
              <a:t>&gt;10% annual growth</a:t>
            </a:r>
            <a:endParaRPr kumimoji="0" lang="en-GB" sz="900" b="0" i="0" u="none" strike="noStrike" cap="none" normalizeH="0" baseline="0">
              <a:ln>
                <a:noFill/>
              </a:ln>
              <a:solidFill>
                <a:schemeClr val="tx2"/>
              </a:solidFill>
              <a:effectLst/>
              <a:latin typeface="Trebuchet MS" panose="020B0603020202020204" pitchFamily="34" charset="0"/>
            </a:endParaRPr>
          </a:p>
        </p:txBody>
      </p:sp>
      <p:sp>
        <p:nvSpPr>
          <p:cNvPr id="7" name="Arrow: Notched Right 6">
            <a:extLst>
              <a:ext uri="{FF2B5EF4-FFF2-40B4-BE49-F238E27FC236}">
                <a16:creationId xmlns:a16="http://schemas.microsoft.com/office/drawing/2014/main" id="{C49796C9-D3B9-4B6F-A14E-3BC61CD80E6F}"/>
              </a:ext>
            </a:extLst>
          </p:cNvPr>
          <p:cNvSpPr/>
          <p:nvPr/>
        </p:nvSpPr>
        <p:spPr bwMode="auto">
          <a:xfrm rot="16200000">
            <a:off x="4365723" y="4063847"/>
            <a:ext cx="3674727" cy="160987"/>
          </a:xfrm>
          <a:prstGeom prst="notchedRightArrow">
            <a:avLst/>
          </a:prstGeom>
          <a:gradFill flip="none" rotWithShape="1">
            <a:gsLst>
              <a:gs pos="0">
                <a:schemeClr val="tx2"/>
              </a:gs>
              <a:gs pos="50000">
                <a:schemeClr val="bg1">
                  <a:lumMod val="75000"/>
                  <a:tint val="44500"/>
                  <a:satMod val="160000"/>
                </a:schemeClr>
              </a:gs>
              <a:gs pos="100000">
                <a:schemeClr val="accent4">
                  <a:lumMod val="60000"/>
                  <a:lumOff val="40000"/>
                </a:scheme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66" name="ZoneTexte 189">
            <a:extLst>
              <a:ext uri="{FF2B5EF4-FFF2-40B4-BE49-F238E27FC236}">
                <a16:creationId xmlns:a16="http://schemas.microsoft.com/office/drawing/2014/main" id="{78EC798C-70F3-4DC3-9172-03B5153000AC}"/>
              </a:ext>
            </a:extLst>
          </p:cNvPr>
          <p:cNvSpPr txBox="1"/>
          <p:nvPr/>
        </p:nvSpPr>
        <p:spPr>
          <a:xfrm>
            <a:off x="3941298" y="5996443"/>
            <a:ext cx="2315717" cy="246221"/>
          </a:xfrm>
          <a:prstGeom prst="rect">
            <a:avLst/>
          </a:prstGeom>
          <a:noFill/>
          <a:effectLst/>
        </p:spPr>
        <p:txBody>
          <a:bodyPr wrap="square" rtlCol="0">
            <a:spAutoFit/>
          </a:bodyPr>
          <a:lstStyle/>
          <a:p>
            <a:pPr algn="r"/>
            <a:r>
              <a:rPr lang="en-GB" sz="1000" b="1" i="1">
                <a:solidFill>
                  <a:schemeClr val="accent4"/>
                </a:solidFill>
                <a:latin typeface="Trebuchet MS" panose="020B0603020202020204" pitchFamily="34" charset="0"/>
              </a:rPr>
              <a:t>Competitive market segment</a:t>
            </a:r>
          </a:p>
        </p:txBody>
      </p:sp>
      <p:sp>
        <p:nvSpPr>
          <p:cNvPr id="85" name="ZoneTexte 189">
            <a:extLst>
              <a:ext uri="{FF2B5EF4-FFF2-40B4-BE49-F238E27FC236}">
                <a16:creationId xmlns:a16="http://schemas.microsoft.com/office/drawing/2014/main" id="{443F669A-1936-48DF-9C02-50C0DCDC4EC0}"/>
              </a:ext>
            </a:extLst>
          </p:cNvPr>
          <p:cNvSpPr txBox="1"/>
          <p:nvPr/>
        </p:nvSpPr>
        <p:spPr>
          <a:xfrm>
            <a:off x="4351003" y="1975256"/>
            <a:ext cx="1906012" cy="246221"/>
          </a:xfrm>
          <a:prstGeom prst="rect">
            <a:avLst/>
          </a:prstGeom>
          <a:noFill/>
          <a:effectLst/>
        </p:spPr>
        <p:txBody>
          <a:bodyPr wrap="square" rtlCol="0">
            <a:spAutoFit/>
          </a:bodyPr>
          <a:lstStyle/>
          <a:p>
            <a:pPr algn="r"/>
            <a:r>
              <a:rPr lang="en-GB" sz="1000" b="1" i="1">
                <a:solidFill>
                  <a:schemeClr val="tx2"/>
                </a:solidFill>
                <a:latin typeface="Trebuchet MS" panose="020B0603020202020204" pitchFamily="34" charset="0"/>
              </a:rPr>
              <a:t>Favourable market segment</a:t>
            </a:r>
          </a:p>
        </p:txBody>
      </p:sp>
      <p:sp>
        <p:nvSpPr>
          <p:cNvPr id="5" name="Right Brace 4">
            <a:extLst>
              <a:ext uri="{FF2B5EF4-FFF2-40B4-BE49-F238E27FC236}">
                <a16:creationId xmlns:a16="http://schemas.microsoft.com/office/drawing/2014/main" id="{D2EE422B-8547-49A7-A363-AB4624E1CAF8}"/>
              </a:ext>
            </a:extLst>
          </p:cNvPr>
          <p:cNvSpPr/>
          <p:nvPr/>
        </p:nvSpPr>
        <p:spPr bwMode="auto">
          <a:xfrm>
            <a:off x="4149974" y="4430517"/>
            <a:ext cx="121818" cy="1211022"/>
          </a:xfrm>
          <a:prstGeom prst="rightBrace">
            <a:avLst/>
          </a:prstGeom>
          <a:no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70" name="Right Brace 69">
            <a:extLst>
              <a:ext uri="{FF2B5EF4-FFF2-40B4-BE49-F238E27FC236}">
                <a16:creationId xmlns:a16="http://schemas.microsoft.com/office/drawing/2014/main" id="{8CF08E87-8DBF-4271-BCA7-C6A591B84A79}"/>
              </a:ext>
            </a:extLst>
          </p:cNvPr>
          <p:cNvSpPr/>
          <p:nvPr/>
        </p:nvSpPr>
        <p:spPr bwMode="auto">
          <a:xfrm>
            <a:off x="4149974" y="3797321"/>
            <a:ext cx="121818" cy="581050"/>
          </a:xfrm>
          <a:prstGeom prst="rightBrac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
        <p:nvSpPr>
          <p:cNvPr id="77" name="Right Brace 76">
            <a:extLst>
              <a:ext uri="{FF2B5EF4-FFF2-40B4-BE49-F238E27FC236}">
                <a16:creationId xmlns:a16="http://schemas.microsoft.com/office/drawing/2014/main" id="{D242C9FA-9FFE-491B-A960-6E0D7950C597}"/>
              </a:ext>
            </a:extLst>
          </p:cNvPr>
          <p:cNvSpPr/>
          <p:nvPr/>
        </p:nvSpPr>
        <p:spPr bwMode="auto">
          <a:xfrm>
            <a:off x="4149974" y="2502862"/>
            <a:ext cx="121818" cy="840920"/>
          </a:xfrm>
          <a:prstGeom prst="righ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18157220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F344D6-89B5-4EF2-8514-2429CDC4C277}"/>
              </a:ext>
            </a:extLst>
          </p:cNvPr>
          <p:cNvSpPr/>
          <p:nvPr/>
        </p:nvSpPr>
        <p:spPr bwMode="auto">
          <a:xfrm>
            <a:off x="2199083" y="2640044"/>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264023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1790922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1242743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80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0" name="Rectangle 119">
            <a:extLst>
              <a:ext uri="{FF2B5EF4-FFF2-40B4-BE49-F238E27FC236}">
                <a16:creationId xmlns:a16="http://schemas.microsoft.com/office/drawing/2014/main" id="{451FD8CF-BE07-44B0-868C-DC919AA954D7}"/>
              </a:ext>
            </a:extLst>
          </p:cNvPr>
          <p:cNvSpPr/>
          <p:nvPr/>
        </p:nvSpPr>
        <p:spPr bwMode="auto">
          <a:xfrm>
            <a:off x="588104" y="1343702"/>
            <a:ext cx="4175725" cy="36835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0" name="Rectangle 279">
            <a:extLst>
              <a:ext uri="{FF2B5EF4-FFF2-40B4-BE49-F238E27FC236}">
                <a16:creationId xmlns:a16="http://schemas.microsoft.com/office/drawing/2014/main" id="{A7E7A95C-41FE-40CB-B158-36E75885A03A}"/>
              </a:ext>
            </a:extLst>
          </p:cNvPr>
          <p:cNvSpPr/>
          <p:nvPr/>
        </p:nvSpPr>
        <p:spPr bwMode="auto">
          <a:xfrm>
            <a:off x="5430095" y="1336841"/>
            <a:ext cx="4175725" cy="36835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p:txBody>
          <a:bodyPr/>
          <a:lstStyle/>
          <a:p>
            <a:r>
              <a:rPr lang="en-GB"/>
              <a:t>Sources: BP Management, interviews with management, company data, eleven research &amp; analysis</a:t>
            </a:r>
          </a:p>
          <a:p>
            <a:r>
              <a:rPr lang="en-GB"/>
              <a:t>1. p.p. refers to percentage point</a:t>
            </a:r>
          </a:p>
        </p:txBody>
      </p:sp>
      <p:sp>
        <p:nvSpPr>
          <p:cNvPr id="16" name="Rectangle 15">
            <a:extLst>
              <a:ext uri="{FF2B5EF4-FFF2-40B4-BE49-F238E27FC236}">
                <a16:creationId xmlns:a16="http://schemas.microsoft.com/office/drawing/2014/main" id="{EACE795C-C806-425F-8AA4-8EFA6F2CB1B5}"/>
              </a:ext>
            </a:extLst>
          </p:cNvPr>
          <p:cNvSpPr/>
          <p:nvPr/>
        </p:nvSpPr>
        <p:spPr bwMode="auto">
          <a:xfrm>
            <a:off x="587723" y="5121022"/>
            <a:ext cx="8918113" cy="130734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spcBef>
                <a:spcPts val="0"/>
              </a:spcBef>
              <a:spcAft>
                <a:spcPts val="0"/>
              </a:spcAft>
              <a:buClr>
                <a:schemeClr val="tx1"/>
              </a:buClr>
            </a:pPr>
            <a:r>
              <a:rPr lang="en-GB" sz="1000">
                <a:latin typeface="+mn-lt"/>
              </a:rPr>
              <a:t>Altares anticipates a 2.1 p.p. market share gain in France and 1.4 p.p. market share gain in Benelux, supported by: </a:t>
            </a: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solidFill>
                  <a:schemeClr val="tx2"/>
                </a:solidFill>
                <a:effectLst/>
                <a:latin typeface="+mn-lt"/>
                <a:ea typeface="Times New Roman" panose="02020603050405020304" pitchFamily="18" charset="0"/>
                <a:cs typeface="Calibri" panose="020F0502020204030204" pitchFamily="34" charset="0"/>
              </a:rPr>
              <a:t>Post-crisis momentum</a:t>
            </a:r>
            <a:r>
              <a:rPr lang="en-GB" sz="1000">
                <a:effectLst/>
                <a:latin typeface="+mn-lt"/>
                <a:ea typeface="Times New Roman" panose="02020603050405020304" pitchFamily="18" charset="0"/>
                <a:cs typeface="Calibri" panose="020F0502020204030204" pitchFamily="34" charset="0"/>
              </a:rPr>
              <a:t>: expected  strong traction on credit management as governments will progressively stop publics aids </a:t>
            </a:r>
            <a:endParaRPr lang="en-GB" sz="1000">
              <a:effectLst/>
              <a:latin typeface="+mn-lt"/>
              <a:ea typeface="Calibri" panose="020F0502020204030204" pitchFamily="34" charset="0"/>
              <a:cs typeface="Times New Roman" panose="02020603050405020304" pitchFamily="18" charset="0"/>
            </a:endParaRP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effectLst/>
                <a:latin typeface="+mn-lt"/>
                <a:ea typeface="Times New Roman" panose="02020603050405020304" pitchFamily="18" charset="0"/>
                <a:cs typeface="Calibri" panose="020F0502020204030204" pitchFamily="34" charset="0"/>
              </a:rPr>
              <a:t>Credit risk products </a:t>
            </a:r>
            <a:r>
              <a:rPr lang="en-GB" sz="1000">
                <a:solidFill>
                  <a:schemeClr val="tx2"/>
                </a:solidFill>
                <a:latin typeface="+mn-lt"/>
                <a:cs typeface="Calibri" panose="020F0502020204030204" pitchFamily="34" charset="0"/>
              </a:rPr>
              <a:t>portfolio rationalization</a:t>
            </a: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solidFill>
                  <a:schemeClr val="tx2"/>
                </a:solidFill>
                <a:latin typeface="+mn-lt"/>
                <a:cs typeface="Calibri" panose="020F0502020204030204" pitchFamily="34" charset="0"/>
              </a:rPr>
              <a:t>Transversal product innovation </a:t>
            </a:r>
            <a:r>
              <a:rPr lang="en-GB" sz="1000">
                <a:effectLst/>
                <a:latin typeface="+mn-lt"/>
                <a:ea typeface="Times New Roman" panose="02020603050405020304" pitchFamily="18" charset="0"/>
                <a:cs typeface="Calibri" panose="020F0502020204030204" pitchFamily="34" charset="0"/>
              </a:rPr>
              <a:t>(e.g., API capability, data enrichment, Common Platform) </a:t>
            </a:r>
            <a:endParaRPr lang="en-GB" sz="1000" i="1">
              <a:effectLst/>
              <a:latin typeface="+mn-lt"/>
              <a:ea typeface="Times New Roman" panose="02020603050405020304" pitchFamily="18" charset="0"/>
              <a:cs typeface="Calibri" panose="020F0502020204030204" pitchFamily="34" charset="0"/>
            </a:endParaRP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solidFill>
                  <a:schemeClr val="tx2"/>
                </a:solidFill>
                <a:latin typeface="+mn-lt"/>
                <a:ea typeface="Times New Roman" panose="02020603050405020304" pitchFamily="18" charset="0"/>
                <a:cs typeface="Calibri" panose="020F0502020204030204" pitchFamily="34" charset="0"/>
              </a:rPr>
              <a:t>I</a:t>
            </a:r>
            <a:r>
              <a:rPr lang="en-GB" sz="1000">
                <a:solidFill>
                  <a:schemeClr val="tx2"/>
                </a:solidFill>
                <a:effectLst/>
                <a:latin typeface="+mn-lt"/>
                <a:ea typeface="Times New Roman" panose="02020603050405020304" pitchFamily="18" charset="0"/>
                <a:cs typeface="Calibri" panose="020F0502020204030204" pitchFamily="34" charset="0"/>
              </a:rPr>
              <a:t>ncreased commercial proximity </a:t>
            </a:r>
            <a:r>
              <a:rPr lang="en-GB" sz="1000">
                <a:effectLst/>
                <a:latin typeface="+mn-lt"/>
                <a:ea typeface="Times New Roman" panose="02020603050405020304" pitchFamily="18" charset="0"/>
                <a:cs typeface="Calibri" panose="020F0502020204030204" pitchFamily="34" charset="0"/>
              </a:rPr>
              <a:t>(deployment of sales in regions) </a:t>
            </a:r>
            <a:endParaRPr lang="en-GB" sz="1000">
              <a:effectLst/>
              <a:latin typeface="+mn-lt"/>
              <a:ea typeface="Calibri" panose="020F0502020204030204" pitchFamily="34" charset="0"/>
              <a:cs typeface="Times New Roman" panose="02020603050405020304" pitchFamily="18" charset="0"/>
            </a:endParaRP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effectLst/>
                <a:latin typeface="+mn-lt"/>
                <a:ea typeface="Times New Roman" panose="02020603050405020304" pitchFamily="18" charset="0"/>
                <a:cs typeface="Calibri" panose="020F0502020204030204" pitchFamily="34" charset="0"/>
              </a:rPr>
              <a:t>End of </a:t>
            </a:r>
            <a:r>
              <a:rPr lang="en-GB" sz="1000">
                <a:solidFill>
                  <a:schemeClr val="tx2"/>
                </a:solidFill>
                <a:effectLst/>
                <a:latin typeface="+mn-lt"/>
                <a:ea typeface="Times New Roman" panose="02020603050405020304" pitchFamily="18" charset="0"/>
                <a:cs typeface="Calibri" panose="020F0502020204030204" pitchFamily="34" charset="0"/>
              </a:rPr>
              <a:t>product migrations to D&amp;B Credit </a:t>
            </a:r>
          </a:p>
          <a:p>
            <a:pPr marL="628650" lvl="1" indent="-171450">
              <a:lnSpc>
                <a:spcPct val="107000"/>
              </a:lnSpc>
              <a:spcBef>
                <a:spcPts val="0"/>
              </a:spcBef>
              <a:spcAft>
                <a:spcPts val="0"/>
              </a:spcAft>
              <a:buClr>
                <a:schemeClr val="bg1">
                  <a:lumMod val="50000"/>
                </a:schemeClr>
              </a:buClr>
              <a:buSzPts val="1000"/>
              <a:buFont typeface="Courier New" panose="02070309020205020404" pitchFamily="49" charset="0"/>
              <a:buChar char="o"/>
              <a:tabLst>
                <a:tab pos="457200" algn="l"/>
              </a:tabLst>
            </a:pPr>
            <a:r>
              <a:rPr lang="en-GB" sz="1000">
                <a:solidFill>
                  <a:schemeClr val="tx2"/>
                </a:solidFill>
                <a:latin typeface="+mn-lt"/>
                <a:ea typeface="Calibri" panose="020F0502020204030204" pitchFamily="34" charset="0"/>
                <a:cs typeface="Calibri" panose="020F0502020204030204" pitchFamily="34" charset="0"/>
              </a:rPr>
              <a:t>Better product fit </a:t>
            </a:r>
            <a:r>
              <a:rPr lang="en-GB" sz="1000">
                <a:latin typeface="+mn-lt"/>
                <a:ea typeface="Calibri" panose="020F0502020204030204" pitchFamily="34" charset="0"/>
                <a:cs typeface="Calibri" panose="020F0502020204030204" pitchFamily="34" charset="0"/>
              </a:rPr>
              <a:t>(e.g. enabled by Data Blocks solutions)</a:t>
            </a:r>
            <a:endParaRPr lang="en-GB" sz="1000">
              <a:effectLst/>
              <a:latin typeface="+mn-lt"/>
              <a:ea typeface="Calibri" panose="020F0502020204030204" pitchFamily="34" charset="0"/>
              <a:cs typeface="Times New Roman" panose="02020603050405020304" pitchFamily="18"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90158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Credit &amp; financials risk in the French market, in €m, and </a:t>
            </a:r>
            <a:r>
              <a:rPr kumimoji="0" lang="en-GB" sz="1000" b="1" i="1" u="none" strike="noStrike" kern="1200" cap="none" spc="0" normalizeH="0" baseline="0" noProof="0">
                <a:ln>
                  <a:noFill/>
                </a:ln>
                <a:solidFill>
                  <a:schemeClr val="accent2">
                    <a:lumMod val="50000"/>
                  </a:schemeClr>
                </a:solidFill>
                <a:effectLst/>
                <a:uLnTx/>
                <a:uFillTx/>
                <a:latin typeface="Trebuchet MS" panose="020B0603020202020204" pitchFamily="34" charset="0"/>
              </a:rPr>
              <a:t>associated </a:t>
            </a:r>
            <a:r>
              <a:rPr kumimoji="0" lang="en-GB" sz="1000" b="1" i="1" u="none" strike="noStrike" kern="1200" cap="none" spc="0" normalizeH="0" baseline="0" noProof="0" err="1">
                <a:ln>
                  <a:noFill/>
                </a:ln>
                <a:solidFill>
                  <a:schemeClr val="accent2">
                    <a:lumMod val="50000"/>
                  </a:schemeClr>
                </a:solidFill>
                <a:effectLst/>
                <a:uLnTx/>
                <a:uFillTx/>
                <a:latin typeface="Trebuchet MS" panose="020B0603020202020204" pitchFamily="34" charset="0"/>
              </a:rPr>
              <a:t>Altares</a:t>
            </a:r>
            <a:r>
              <a:rPr kumimoji="0" lang="en-GB" sz="1000" b="1" i="1" u="none" strike="noStrike" kern="1200" cap="none" spc="0" normalizeH="0" baseline="0" noProof="0">
                <a:ln>
                  <a:noFill/>
                </a:ln>
                <a:solidFill>
                  <a:schemeClr val="accent2">
                    <a:lumMod val="50000"/>
                  </a:schemeClr>
                </a:solidFill>
                <a:effectLst/>
                <a:uLnTx/>
                <a:uFillTx/>
                <a:latin typeface="Trebuchet MS" panose="020B0603020202020204" pitchFamily="34" charset="0"/>
              </a:rPr>
              <a:t> market share</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786278" y="912961"/>
            <a:ext cx="3829980"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Credit &amp; financial risk in the Benelux markets, in €m, and </a:t>
            </a:r>
            <a:r>
              <a:rPr kumimoji="0" lang="en-GB" sz="1000" b="1" i="1" u="none" strike="noStrike" kern="1200" cap="none" spc="0" normalizeH="0" baseline="0" noProof="0">
                <a:ln>
                  <a:noFill/>
                </a:ln>
                <a:solidFill>
                  <a:schemeClr val="accent2">
                    <a:lumMod val="50000"/>
                  </a:schemeClr>
                </a:solidFill>
                <a:effectLst/>
                <a:uLnTx/>
                <a:uFillTx/>
                <a:latin typeface="Trebuchet MS" panose="020B0603020202020204" pitchFamily="34" charset="0"/>
              </a:rPr>
              <a:t>associated </a:t>
            </a:r>
            <a:r>
              <a:rPr kumimoji="0" lang="en-GB" sz="1000" b="1" i="1" u="none" strike="noStrike" kern="1200" cap="none" spc="0" normalizeH="0" baseline="0" noProof="0" err="1">
                <a:ln>
                  <a:noFill/>
                </a:ln>
                <a:solidFill>
                  <a:schemeClr val="accent2">
                    <a:lumMod val="50000"/>
                  </a:schemeClr>
                </a:solidFill>
                <a:effectLst/>
                <a:uLnTx/>
                <a:uFillTx/>
                <a:latin typeface="Trebuchet MS" panose="020B0603020202020204" pitchFamily="34" charset="0"/>
              </a:rPr>
              <a:t>Altares</a:t>
            </a:r>
            <a:r>
              <a:rPr kumimoji="0" lang="en-GB" sz="1000" b="1" i="1" u="none" strike="noStrike" kern="1200" cap="none" spc="0" normalizeH="0" baseline="0" noProof="0">
                <a:ln>
                  <a:noFill/>
                </a:ln>
                <a:solidFill>
                  <a:schemeClr val="accent2">
                    <a:lumMod val="50000"/>
                  </a:schemeClr>
                </a:solidFill>
                <a:effectLst/>
                <a:uLnTx/>
                <a:uFillTx/>
                <a:latin typeface="Trebuchet MS" panose="020B0603020202020204" pitchFamily="34" charset="0"/>
              </a:rPr>
              <a:t> market share</a:t>
            </a:r>
          </a:p>
        </p:txBody>
      </p:sp>
      <p:sp>
        <p:nvSpPr>
          <p:cNvPr id="32" name="Titre 1">
            <a:extLst>
              <a:ext uri="{FF2B5EF4-FFF2-40B4-BE49-F238E27FC236}">
                <a16:creationId xmlns:a16="http://schemas.microsoft.com/office/drawing/2014/main" id="{67E6AF95-05B2-4079-804A-A740FD7FD88F}"/>
              </a:ext>
            </a:extLst>
          </p:cNvPr>
          <p:cNvSpPr>
            <a:spLocks noGrp="1"/>
          </p:cNvSpPr>
          <p:nvPr>
            <p:ph type="title"/>
          </p:nvPr>
        </p:nvSpPr>
        <p:spPr>
          <a:xfrm>
            <a:off x="232365" y="147600"/>
            <a:ext cx="8234405" cy="584855"/>
          </a:xfrm>
        </p:spPr>
        <p:txBody>
          <a:bodyPr vert="horz"/>
          <a:lstStyle/>
          <a:p>
            <a:r>
              <a:rPr lang="en-GB" err="1">
                <a:latin typeface="Trebuchet MS" panose="020B0603020202020204" pitchFamily="34" charset="0"/>
              </a:rPr>
              <a:t>Altares</a:t>
            </a:r>
            <a:r>
              <a:rPr lang="en-GB">
                <a:latin typeface="Trebuchet MS" panose="020B0603020202020204" pitchFamily="34" charset="0"/>
              </a:rPr>
              <a:t> new management’ </a:t>
            </a:r>
            <a:r>
              <a:rPr lang="en-GB">
                <a:solidFill>
                  <a:schemeClr val="tx2"/>
                </a:solidFill>
                <a:latin typeface="Trebuchet MS" panose="020B0603020202020204" pitchFamily="34" charset="0"/>
              </a:rPr>
              <a:t>reactivation of product development </a:t>
            </a:r>
            <a:r>
              <a:rPr lang="en-GB">
                <a:latin typeface="Trebuchet MS" panose="020B0603020202020204" pitchFamily="34" charset="0"/>
              </a:rPr>
              <a:t>- that had been stopped in the past – will drive future growth in the </a:t>
            </a:r>
            <a:r>
              <a:rPr lang="en-GB">
                <a:solidFill>
                  <a:schemeClr val="tx2"/>
                </a:solidFill>
                <a:latin typeface="Trebuchet MS" panose="020B0603020202020204" pitchFamily="34" charset="0"/>
              </a:rPr>
              <a:t>Credit risk activity</a:t>
            </a:r>
            <a:endParaRPr lang="en-GB">
              <a:solidFill>
                <a:schemeClr val="tx2"/>
              </a:solidFill>
              <a:highlight>
                <a:srgbClr val="FFFF00"/>
              </a:highlight>
              <a:latin typeface="Trebuchet MS" panose="020B0603020202020204" pitchFamily="34" charset="0"/>
            </a:endParaRPr>
          </a:p>
        </p:txBody>
      </p:sp>
      <p:grpSp>
        <p:nvGrpSpPr>
          <p:cNvPr id="34" name="Groupe 33">
            <a:extLst>
              <a:ext uri="{FF2B5EF4-FFF2-40B4-BE49-F238E27FC236}">
                <a16:creationId xmlns:a16="http://schemas.microsoft.com/office/drawing/2014/main" id="{946985AD-0B42-4FA8-B5BE-141FD9AFA17E}"/>
              </a:ext>
            </a:extLst>
          </p:cNvPr>
          <p:cNvGrpSpPr/>
          <p:nvPr/>
        </p:nvGrpSpPr>
        <p:grpSpPr>
          <a:xfrm>
            <a:off x="8448150" y="-11528"/>
            <a:ext cx="1435548" cy="711253"/>
            <a:chOff x="8448150" y="-11528"/>
            <a:chExt cx="1435548" cy="711253"/>
          </a:xfrm>
        </p:grpSpPr>
        <p:sp>
          <p:nvSpPr>
            <p:cNvPr id="35" name="Rectangle : coins arrondis 199">
              <a:extLst>
                <a:ext uri="{FF2B5EF4-FFF2-40B4-BE49-F238E27FC236}">
                  <a16:creationId xmlns:a16="http://schemas.microsoft.com/office/drawing/2014/main" id="{DD3EEF94-FB32-4BB4-9469-0571E622481E}"/>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0">
              <a:extLst>
                <a:ext uri="{FF2B5EF4-FFF2-40B4-BE49-F238E27FC236}">
                  <a16:creationId xmlns:a16="http://schemas.microsoft.com/office/drawing/2014/main" id="{B8916949-39E4-4A8B-8267-944AD57E150B}"/>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1">
              <a:extLst>
                <a:ext uri="{FF2B5EF4-FFF2-40B4-BE49-F238E27FC236}">
                  <a16:creationId xmlns:a16="http://schemas.microsoft.com/office/drawing/2014/main" id="{3148D036-372E-4EA1-9060-A86BD7DF5E23}"/>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ZoneTexte 18">
              <a:extLst>
                <a:ext uri="{FF2B5EF4-FFF2-40B4-BE49-F238E27FC236}">
                  <a16:creationId xmlns:a16="http://schemas.microsoft.com/office/drawing/2014/main" id="{034CD746-019D-4BB6-823A-21A2F34A1278}"/>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9" name="Graphique 128" descr="Jauge">
              <a:extLst>
                <a:ext uri="{FF2B5EF4-FFF2-40B4-BE49-F238E27FC236}">
                  <a16:creationId xmlns:a16="http://schemas.microsoft.com/office/drawing/2014/main" id="{5AAD4978-A2D0-4BDA-AE7F-D79E0194ED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46" name="Graphique 90" descr="Poignée de main">
              <a:extLst>
                <a:ext uri="{FF2B5EF4-FFF2-40B4-BE49-F238E27FC236}">
                  <a16:creationId xmlns:a16="http://schemas.microsoft.com/office/drawing/2014/main" id="{D816E12B-7606-4B34-8932-A3972E8A92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29A9D5F5-C749-45BC-AFD7-B0DD3530BA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973379A0-B424-4EAE-A064-AAF81E37D4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1" name="Picture 2" descr="5 ft x 3 ft 150 x 90 cm-DRAPEAU BELGE Belgique 100% Polyester ...">
              <a:extLst>
                <a:ext uri="{FF2B5EF4-FFF2-40B4-BE49-F238E27FC236}">
                  <a16:creationId xmlns:a16="http://schemas.microsoft.com/office/drawing/2014/main" id="{5BDE43E3-6D5A-4722-93EB-FD60FD3864A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 1" descr="Drapeau des Pays-Bas — Wikipédia">
              <a:extLst>
                <a:ext uri="{FF2B5EF4-FFF2-40B4-BE49-F238E27FC236}">
                  <a16:creationId xmlns:a16="http://schemas.microsoft.com/office/drawing/2014/main" id="{C16C26A0-6961-4D9A-8AF0-51BB2D1608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2" descr="Drapeau du Luxembourg">
              <a:extLst>
                <a:ext uri="{FF2B5EF4-FFF2-40B4-BE49-F238E27FC236}">
                  <a16:creationId xmlns:a16="http://schemas.microsoft.com/office/drawing/2014/main" id="{7FD969B5-3A6D-4941-933B-BAC515FF76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4" name="ZoneTexte 53">
              <a:extLst>
                <a:ext uri="{FF2B5EF4-FFF2-40B4-BE49-F238E27FC236}">
                  <a16:creationId xmlns:a16="http://schemas.microsoft.com/office/drawing/2014/main" id="{A3DA0185-9170-45BB-8E7D-7A6648269FBF}"/>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pic>
        <p:nvPicPr>
          <p:cNvPr id="70" name="Picture 2" descr="Drapeau France">
            <a:extLst>
              <a:ext uri="{FF2B5EF4-FFF2-40B4-BE49-F238E27FC236}">
                <a16:creationId xmlns:a16="http://schemas.microsoft.com/office/drawing/2014/main" id="{CF3D94E5-A284-49D4-A8AC-DE3C7AB432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611317" y="1086779"/>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1" name="Picture 2" descr="5 ft x 3 ft 150 x 90 cm-DRAPEAU BELGE Belgique 100% Polyester ...">
            <a:extLst>
              <a:ext uri="{FF2B5EF4-FFF2-40B4-BE49-F238E27FC236}">
                <a16:creationId xmlns:a16="http://schemas.microsoft.com/office/drawing/2014/main" id="{B3A77997-D04F-45A1-8783-D8FE6788F413}"/>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528309" y="1086779"/>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 1" descr="Drapeau des Pays-Bas — Wikipédia">
            <a:extLst>
              <a:ext uri="{FF2B5EF4-FFF2-40B4-BE49-F238E27FC236}">
                <a16:creationId xmlns:a16="http://schemas.microsoft.com/office/drawing/2014/main" id="{9B128643-634D-4410-BB3C-862F30597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2323"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2" descr="Drapeau du Luxembourg">
            <a:extLst>
              <a:ext uri="{FF2B5EF4-FFF2-40B4-BE49-F238E27FC236}">
                <a16:creationId xmlns:a16="http://schemas.microsoft.com/office/drawing/2014/main" id="{8CB16AF1-C190-4F31-8C22-F86E85AEF9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27893" y="1226862"/>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5" name="Rectangle: Rounded Corners 94">
            <a:extLst>
              <a:ext uri="{FF2B5EF4-FFF2-40B4-BE49-F238E27FC236}">
                <a16:creationId xmlns:a16="http://schemas.microsoft.com/office/drawing/2014/main" id="{92AD7220-4C75-42B1-A0FA-59E9A0490D1F}"/>
              </a:ext>
            </a:extLst>
          </p:cNvPr>
          <p:cNvSpPr/>
          <p:nvPr/>
        </p:nvSpPr>
        <p:spPr bwMode="auto">
          <a:xfrm>
            <a:off x="795645" y="4733509"/>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=-1.8%</a:t>
            </a:r>
          </a:p>
        </p:txBody>
      </p:sp>
      <p:sp>
        <p:nvSpPr>
          <p:cNvPr id="209" name="Rectangle: Rounded Corners 208">
            <a:extLst>
              <a:ext uri="{FF2B5EF4-FFF2-40B4-BE49-F238E27FC236}">
                <a16:creationId xmlns:a16="http://schemas.microsoft.com/office/drawing/2014/main" id="{370E683B-F1A2-4001-9FAE-8438E0423D61}"/>
              </a:ext>
            </a:extLst>
          </p:cNvPr>
          <p:cNvSpPr/>
          <p:nvPr/>
        </p:nvSpPr>
        <p:spPr bwMode="auto">
          <a:xfrm>
            <a:off x="2246560" y="4733509"/>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=-1.1%</a:t>
            </a:r>
          </a:p>
        </p:txBody>
      </p:sp>
      <p:sp>
        <p:nvSpPr>
          <p:cNvPr id="281" name="Rectangle: Rounded Corners 280">
            <a:extLst>
              <a:ext uri="{FF2B5EF4-FFF2-40B4-BE49-F238E27FC236}">
                <a16:creationId xmlns:a16="http://schemas.microsoft.com/office/drawing/2014/main" id="{B8CAD4E8-C98F-460F-A5D1-B925F30A5C03}"/>
              </a:ext>
            </a:extLst>
          </p:cNvPr>
          <p:cNvSpPr/>
          <p:nvPr/>
        </p:nvSpPr>
        <p:spPr bwMode="auto">
          <a:xfrm>
            <a:off x="5586258" y="4733509"/>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=+1.6</a:t>
            </a:r>
            <a:r>
              <a:rPr kumimoji="0" lang="en-GB" sz="1000" b="1" i="1" u="none" strike="noStrike" cap="none" normalizeH="0" baseline="0">
                <a:ln>
                  <a:noFill/>
                </a:ln>
                <a:solidFill>
                  <a:schemeClr val="tx1"/>
                </a:solidFill>
                <a:effectLst/>
                <a:latin typeface="Trebuchet MS" pitchFamily="34" charset="0"/>
              </a:rPr>
              <a:t>%</a:t>
            </a:r>
          </a:p>
        </p:txBody>
      </p:sp>
      <p:sp>
        <p:nvSpPr>
          <p:cNvPr id="282" name="Rectangle: Rounded Corners 281">
            <a:extLst>
              <a:ext uri="{FF2B5EF4-FFF2-40B4-BE49-F238E27FC236}">
                <a16:creationId xmlns:a16="http://schemas.microsoft.com/office/drawing/2014/main" id="{1F0F2177-09F5-460B-896D-D63391B41E6C}"/>
              </a:ext>
            </a:extLst>
          </p:cNvPr>
          <p:cNvSpPr/>
          <p:nvPr/>
        </p:nvSpPr>
        <p:spPr bwMode="auto">
          <a:xfrm>
            <a:off x="7037173" y="4733509"/>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1.45</a:t>
            </a:r>
            <a:r>
              <a:rPr kumimoji="0" lang="en-GB" sz="1000" b="1" i="1" u="none" strike="noStrike" cap="none" normalizeH="0" baseline="0">
                <a:ln>
                  <a:noFill/>
                </a:ln>
                <a:solidFill>
                  <a:schemeClr val="tx1"/>
                </a:solidFill>
                <a:effectLst/>
                <a:latin typeface="Trebuchet MS" pitchFamily="34" charset="0"/>
              </a:rPr>
              <a:t>%</a:t>
            </a:r>
          </a:p>
        </p:txBody>
      </p:sp>
      <p:sp>
        <p:nvSpPr>
          <p:cNvPr id="329" name="Espace réservé du texte 2">
            <a:extLst>
              <a:ext uri="{FF2B5EF4-FFF2-40B4-BE49-F238E27FC236}">
                <a16:creationId xmlns:a16="http://schemas.microsoft.com/office/drawing/2014/main" id="{24DBBEC1-2EBC-4025-BAED-993C2FA9EB18}"/>
              </a:ext>
            </a:extLst>
          </p:cNvPr>
          <p:cNvSpPr>
            <a:spLocks noGrp="1"/>
          </p:cNvSpPr>
          <p:nvPr/>
        </p:nvSpPr>
        <p:spPr bwMode="auto">
          <a:xfrm>
            <a:off x="1655205" y="4732170"/>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endParaRPr lang="en-GB" sz="1000">
              <a:highlight>
                <a:srgbClr val="FFFF00"/>
              </a:highlight>
              <a:latin typeface="+mn-lt"/>
              <a:sym typeface="+mn-lt"/>
            </a:endParaRPr>
          </a:p>
        </p:txBody>
      </p:sp>
      <p:sp>
        <p:nvSpPr>
          <p:cNvPr id="118" name="Rectangle 117">
            <a:extLst>
              <a:ext uri="{FF2B5EF4-FFF2-40B4-BE49-F238E27FC236}">
                <a16:creationId xmlns:a16="http://schemas.microsoft.com/office/drawing/2014/main" id="{AB7F8803-B289-4BFE-AE58-54E4FDC5547B}"/>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19" name="Graphique 118">
            <a:extLst>
              <a:ext uri="{FF2B5EF4-FFF2-40B4-BE49-F238E27FC236}">
                <a16:creationId xmlns:a16="http://schemas.microsoft.com/office/drawing/2014/main" id="{76B9673B-B308-4629-9D82-121F73821E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5874" y="6549466"/>
            <a:ext cx="195930" cy="242031"/>
          </a:xfrm>
          <a:prstGeom prst="rect">
            <a:avLst/>
          </a:prstGeom>
        </p:spPr>
      </p:pic>
      <p:cxnSp>
        <p:nvCxnSpPr>
          <p:cNvPr id="319" name="Straight Connector 318">
            <a:extLst>
              <a:ext uri="{FF2B5EF4-FFF2-40B4-BE49-F238E27FC236}">
                <a16:creationId xmlns:a16="http://schemas.microsoft.com/office/drawing/2014/main" id="{4A55795F-D62D-4477-9539-82C28D7342E9}"/>
              </a:ext>
            </a:extLst>
          </p:cNvPr>
          <p:cNvCxnSpPr>
            <a:cxnSpLocks/>
          </p:cNvCxnSpPr>
          <p:nvPr/>
        </p:nvCxnSpPr>
        <p:spPr bwMode="auto">
          <a:xfrm>
            <a:off x="791319" y="1648376"/>
            <a:ext cx="1345479" cy="84536"/>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320" name="Straight Connector 319">
            <a:extLst>
              <a:ext uri="{FF2B5EF4-FFF2-40B4-BE49-F238E27FC236}">
                <a16:creationId xmlns:a16="http://schemas.microsoft.com/office/drawing/2014/main" id="{21F2F5BF-3771-483E-8D82-70890A498989}"/>
              </a:ext>
            </a:extLst>
          </p:cNvPr>
          <p:cNvCxnSpPr>
            <a:cxnSpLocks/>
          </p:cNvCxnSpPr>
          <p:nvPr/>
        </p:nvCxnSpPr>
        <p:spPr bwMode="auto">
          <a:xfrm flipV="1">
            <a:off x="2106249" y="1901155"/>
            <a:ext cx="0" cy="3114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CCA631A9-EBE4-4A26-8A9C-141C022FFF04}"/>
              </a:ext>
            </a:extLst>
          </p:cNvPr>
          <p:cNvCxnSpPr/>
          <p:nvPr/>
        </p:nvCxnSpPr>
        <p:spPr bwMode="auto">
          <a:xfrm>
            <a:off x="2106249" y="1901154"/>
            <a:ext cx="4206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290A3BD-3963-4B7E-92DD-9A40BD168973}"/>
              </a:ext>
            </a:extLst>
          </p:cNvPr>
          <p:cNvCxnSpPr/>
          <p:nvPr/>
        </p:nvCxnSpPr>
        <p:spPr bwMode="auto">
          <a:xfrm>
            <a:off x="2526936" y="1901154"/>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3" name="Straight Connector 322">
            <a:extLst>
              <a:ext uri="{FF2B5EF4-FFF2-40B4-BE49-F238E27FC236}">
                <a16:creationId xmlns:a16="http://schemas.microsoft.com/office/drawing/2014/main" id="{FB66F5B6-FEBB-4558-8E36-6FA0131C39A3}"/>
              </a:ext>
            </a:extLst>
          </p:cNvPr>
          <p:cNvCxnSpPr/>
          <p:nvPr/>
        </p:nvCxnSpPr>
        <p:spPr bwMode="auto">
          <a:xfrm flipV="1">
            <a:off x="2603136" y="1890042"/>
            <a:ext cx="0" cy="2508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9F69BC4B-2350-4C37-9B91-5ACC1BCC5EBE}"/>
              </a:ext>
            </a:extLst>
          </p:cNvPr>
          <p:cNvCxnSpPr/>
          <p:nvPr/>
        </p:nvCxnSpPr>
        <p:spPr bwMode="auto">
          <a:xfrm>
            <a:off x="2603137" y="1890042"/>
            <a:ext cx="42227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0FC3E430-2D11-4503-8A56-046FC19B3A48}"/>
              </a:ext>
            </a:extLst>
          </p:cNvPr>
          <p:cNvCxnSpPr/>
          <p:nvPr/>
        </p:nvCxnSpPr>
        <p:spPr bwMode="auto">
          <a:xfrm>
            <a:off x="3025411" y="1890042"/>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6" name="Straight Connector 325">
            <a:extLst>
              <a:ext uri="{FF2B5EF4-FFF2-40B4-BE49-F238E27FC236}">
                <a16:creationId xmlns:a16="http://schemas.microsoft.com/office/drawing/2014/main" id="{E547190D-30A4-433B-BDA8-6D4B2FF9D2FD}"/>
              </a:ext>
            </a:extLst>
          </p:cNvPr>
          <p:cNvCxnSpPr/>
          <p:nvPr/>
        </p:nvCxnSpPr>
        <p:spPr bwMode="auto">
          <a:xfrm flipV="1">
            <a:off x="2136799" y="1577336"/>
            <a:ext cx="2297113" cy="15557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45"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191323" y="1580039"/>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-2.3%</a:t>
            </a:r>
          </a:p>
        </p:txBody>
      </p:sp>
      <p:sp>
        <p:nvSpPr>
          <p:cNvPr id="346"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111011" y="1815429"/>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+0.4%</a:t>
            </a:r>
            <a:endParaRPr lang="en-GB" sz="800" b="1">
              <a:latin typeface="+mn-lt"/>
              <a:sym typeface="+mn-lt"/>
            </a:endParaRPr>
          </a:p>
        </p:txBody>
      </p:sp>
      <p:sp>
        <p:nvSpPr>
          <p:cNvPr id="347"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609486" y="180431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+1.5%</a:t>
            </a:r>
          </a:p>
        </p:txBody>
      </p:sp>
      <p:sp>
        <p:nvSpPr>
          <p:cNvPr id="348"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3079773" y="1569399"/>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mn-lt"/>
                <a:sym typeface="+mn-lt"/>
              </a:rPr>
              <a:t>+1.1%</a:t>
            </a:r>
            <a:endParaRPr lang="en-GB" sz="800" b="1">
              <a:latin typeface="+mn-lt"/>
              <a:sym typeface="+mn-lt"/>
            </a:endParaRPr>
          </a:p>
        </p:txBody>
      </p:sp>
      <p:pic>
        <p:nvPicPr>
          <p:cNvPr id="112" name="Graphique 111">
            <a:extLst>
              <a:ext uri="{FF2B5EF4-FFF2-40B4-BE49-F238E27FC236}">
                <a16:creationId xmlns:a16="http://schemas.microsoft.com/office/drawing/2014/main" id="{33D23670-2F42-41B4-B14F-A9E98F2F30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04419" y="1853977"/>
            <a:ext cx="195930" cy="242031"/>
          </a:xfrm>
          <a:prstGeom prst="rect">
            <a:avLst/>
          </a:prstGeom>
        </p:spPr>
      </p:pic>
      <p:cxnSp>
        <p:nvCxnSpPr>
          <p:cNvPr id="6" name="Straight Connector 285">
            <a:extLst>
              <a:ext uri="{FF2B5EF4-FFF2-40B4-BE49-F238E27FC236}">
                <a16:creationId xmlns:a16="http://schemas.microsoft.com/office/drawing/2014/main" id="{4A55795F-D62D-4477-9539-82C28D7342E9}"/>
              </a:ext>
            </a:extLst>
          </p:cNvPr>
          <p:cNvCxnSpPr>
            <a:cxnSpLocks/>
          </p:cNvCxnSpPr>
          <p:nvPr/>
        </p:nvCxnSpPr>
        <p:spPr bwMode="auto">
          <a:xfrm>
            <a:off x="5934521" y="1510519"/>
            <a:ext cx="1196975" cy="227807"/>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7" name="Straight Connector 286">
            <a:extLst>
              <a:ext uri="{FF2B5EF4-FFF2-40B4-BE49-F238E27FC236}">
                <a16:creationId xmlns:a16="http://schemas.microsoft.com/office/drawing/2014/main" id="{B290A3BD-3963-4B7E-92DD-9A40BD168973}"/>
              </a:ext>
            </a:extLst>
          </p:cNvPr>
          <p:cNvCxnSpPr/>
          <p:nvPr/>
        </p:nvCxnSpPr>
        <p:spPr bwMode="auto">
          <a:xfrm>
            <a:off x="7539484" y="185322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 name="Straight Connector 287">
            <a:extLst>
              <a:ext uri="{FF2B5EF4-FFF2-40B4-BE49-F238E27FC236}">
                <a16:creationId xmlns:a16="http://schemas.microsoft.com/office/drawing/2014/main" id="{CCA631A9-EBE4-4A26-8A9C-141C022FFF04}"/>
              </a:ext>
            </a:extLst>
          </p:cNvPr>
          <p:cNvCxnSpPr/>
          <p:nvPr/>
        </p:nvCxnSpPr>
        <p:spPr bwMode="auto">
          <a:xfrm>
            <a:off x="7131496" y="1853226"/>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288">
            <a:extLst>
              <a:ext uri="{FF2B5EF4-FFF2-40B4-BE49-F238E27FC236}">
                <a16:creationId xmlns:a16="http://schemas.microsoft.com/office/drawing/2014/main" id="{21F2F5BF-3771-483E-8D82-70890A498989}"/>
              </a:ext>
            </a:extLst>
          </p:cNvPr>
          <p:cNvCxnSpPr/>
          <p:nvPr/>
        </p:nvCxnSpPr>
        <p:spPr bwMode="auto">
          <a:xfrm flipV="1">
            <a:off x="7131496" y="1853226"/>
            <a:ext cx="0" cy="2762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FB66F5B6-FEBB-4558-8E36-6FA0131C39A3}"/>
              </a:ext>
            </a:extLst>
          </p:cNvPr>
          <p:cNvCxnSpPr/>
          <p:nvPr/>
        </p:nvCxnSpPr>
        <p:spPr bwMode="auto">
          <a:xfrm flipV="1">
            <a:off x="7615684" y="1818301"/>
            <a:ext cx="0" cy="2746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1" name="Straight Connector 290">
            <a:extLst>
              <a:ext uri="{FF2B5EF4-FFF2-40B4-BE49-F238E27FC236}">
                <a16:creationId xmlns:a16="http://schemas.microsoft.com/office/drawing/2014/main" id="{9F69BC4B-2350-4C37-9B91-5ACC1BCC5EBE}"/>
              </a:ext>
            </a:extLst>
          </p:cNvPr>
          <p:cNvCxnSpPr/>
          <p:nvPr/>
        </p:nvCxnSpPr>
        <p:spPr bwMode="auto">
          <a:xfrm>
            <a:off x="7615684" y="1818301"/>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0FC3E430-2D11-4503-8A56-046FC19B3A48}"/>
              </a:ext>
            </a:extLst>
          </p:cNvPr>
          <p:cNvCxnSpPr/>
          <p:nvPr/>
        </p:nvCxnSpPr>
        <p:spPr bwMode="auto">
          <a:xfrm>
            <a:off x="8022084" y="1818301"/>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93" name="Straight Connector 292">
            <a:extLst>
              <a:ext uri="{FF2B5EF4-FFF2-40B4-BE49-F238E27FC236}">
                <a16:creationId xmlns:a16="http://schemas.microsoft.com/office/drawing/2014/main" id="{E547190D-30A4-433B-BDA8-6D4B2FF9D2FD}"/>
              </a:ext>
            </a:extLst>
          </p:cNvPr>
          <p:cNvCxnSpPr/>
          <p:nvPr/>
        </p:nvCxnSpPr>
        <p:spPr bwMode="auto">
          <a:xfrm flipV="1">
            <a:off x="7131497" y="1441464"/>
            <a:ext cx="2227263" cy="2968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312"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322593" y="1554970"/>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-5.6%</a:t>
            </a:r>
            <a:endParaRPr lang="en-GB" sz="800" b="1">
              <a:latin typeface="+mn-lt"/>
              <a:sym typeface="+mn-lt"/>
            </a:endParaRPr>
          </a:p>
        </p:txBody>
      </p:sp>
      <p:sp>
        <p:nvSpPr>
          <p:cNvPr id="313"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7129909" y="1767501"/>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+0.5%</a:t>
            </a:r>
            <a:endParaRPr lang="en-GB" sz="800" b="1">
              <a:latin typeface="+mn-lt"/>
              <a:sym typeface="+mn-lt"/>
            </a:endParaRPr>
          </a:p>
        </p:txBody>
      </p:sp>
      <p:sp>
        <p:nvSpPr>
          <p:cNvPr id="314"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614096" y="1732576"/>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+3.1%</a:t>
            </a:r>
            <a:endParaRPr lang="en-GB" sz="800" b="1">
              <a:latin typeface="+mn-lt"/>
              <a:sym typeface="+mn-lt"/>
            </a:endParaRPr>
          </a:p>
        </p:txBody>
      </p:sp>
      <p:sp>
        <p:nvSpPr>
          <p:cNvPr id="315"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8039546" y="1503376"/>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+2.8%</a:t>
            </a:r>
            <a:endParaRPr lang="en-GB" sz="800" b="1">
              <a:latin typeface="+mn-lt"/>
              <a:sym typeface="+mn-lt"/>
            </a:endParaRPr>
          </a:p>
        </p:txBody>
      </p:sp>
      <p:pic>
        <p:nvPicPr>
          <p:cNvPr id="121" name="Graphique 120">
            <a:extLst>
              <a:ext uri="{FF2B5EF4-FFF2-40B4-BE49-F238E27FC236}">
                <a16:creationId xmlns:a16="http://schemas.microsoft.com/office/drawing/2014/main" id="{E5C4FD60-971E-426C-AE10-29252A3D45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30088" y="1826894"/>
            <a:ext cx="195930" cy="242031"/>
          </a:xfrm>
          <a:prstGeom prst="rect">
            <a:avLst/>
          </a:prstGeom>
        </p:spPr>
      </p:pic>
      <p:graphicFrame>
        <p:nvGraphicFramePr>
          <p:cNvPr id="13" name="Chart 12">
            <a:extLst>
              <a:ext uri="{FF2B5EF4-FFF2-40B4-BE49-F238E27FC236}">
                <a16:creationId xmlns:a16="http://schemas.microsoft.com/office/drawing/2014/main" id="{2053FB87-B12A-4E40-8828-B2A69B91A5D3}"/>
              </a:ext>
            </a:extLst>
          </p:cNvPr>
          <p:cNvGraphicFramePr/>
          <p:nvPr>
            <p:extLst>
              <p:ext uri="{D42A27DB-BD31-4B8C-83A1-F6EECF244321}">
                <p14:modId xmlns:p14="http://schemas.microsoft.com/office/powerpoint/2010/main" val="2514666829"/>
              </p:ext>
            </p:extLst>
          </p:nvPr>
        </p:nvGraphicFramePr>
        <p:xfrm>
          <a:off x="611318" y="1940539"/>
          <a:ext cx="4025610" cy="2843562"/>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84" name="Chart 83">
            <a:extLst>
              <a:ext uri="{FF2B5EF4-FFF2-40B4-BE49-F238E27FC236}">
                <a16:creationId xmlns:a16="http://schemas.microsoft.com/office/drawing/2014/main" id="{D8E1FEE0-91FE-486D-9051-4802DF5FC790}"/>
              </a:ext>
            </a:extLst>
          </p:cNvPr>
          <p:cNvGraphicFramePr/>
          <p:nvPr>
            <p:extLst>
              <p:ext uri="{D42A27DB-BD31-4B8C-83A1-F6EECF244321}">
                <p14:modId xmlns:p14="http://schemas.microsoft.com/office/powerpoint/2010/main" val="1785167836"/>
              </p:ext>
            </p:extLst>
          </p:nvPr>
        </p:nvGraphicFramePr>
        <p:xfrm>
          <a:off x="5570697" y="1940539"/>
          <a:ext cx="4025610" cy="2843562"/>
        </p:xfrm>
        <a:graphic>
          <a:graphicData uri="http://schemas.openxmlformats.org/drawingml/2006/chart">
            <c:chart xmlns:c="http://schemas.openxmlformats.org/drawingml/2006/chart" xmlns:r="http://schemas.openxmlformats.org/officeDocument/2006/relationships" r:id="rId19"/>
          </a:graphicData>
        </a:graphic>
      </p:graphicFrame>
      <p:sp>
        <p:nvSpPr>
          <p:cNvPr id="85" name="Bulle narrative : rectangle 1">
            <a:extLst>
              <a:ext uri="{FF2B5EF4-FFF2-40B4-BE49-F238E27FC236}">
                <a16:creationId xmlns:a16="http://schemas.microsoft.com/office/drawing/2014/main" id="{063EB684-A8BB-4202-B048-070996E4C163}"/>
              </a:ext>
            </a:extLst>
          </p:cNvPr>
          <p:cNvSpPr/>
          <p:nvPr/>
        </p:nvSpPr>
        <p:spPr bwMode="auto">
          <a:xfrm>
            <a:off x="4536037" y="1280862"/>
            <a:ext cx="878142" cy="667888"/>
          </a:xfrm>
          <a:prstGeom prst="wedgeRectCallout">
            <a:avLst>
              <a:gd name="adj1" fmla="val -51839"/>
              <a:gd name="adj2" fmla="val 72541"/>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Market share are for France and </a:t>
            </a:r>
            <a:r>
              <a:rPr lang="en-GB" sz="900" i="1" err="1">
                <a:latin typeface="Trebuchet MS" pitchFamily="34" charset="0"/>
              </a:rPr>
              <a:t>Manageo</a:t>
            </a:r>
            <a:endParaRPr kumimoji="0" lang="en-GB" sz="900" b="0" i="1"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266104864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16B1D8-F8BB-4C9D-A6AD-23AC2EC4FD4A}"/>
              </a:ext>
            </a:extLst>
          </p:cNvPr>
          <p:cNvGraphicFramePr>
            <a:graphicFrameLocks noChangeAspect="1"/>
          </p:cNvGraphicFramePr>
          <p:nvPr>
            <p:custDataLst>
              <p:tags r:id="rId1"/>
            </p:custDataLst>
            <p:extLst>
              <p:ext uri="{D42A27DB-BD31-4B8C-83A1-F6EECF244321}">
                <p14:modId xmlns:p14="http://schemas.microsoft.com/office/powerpoint/2010/main" val="2046072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16" imgH="423" progId="TCLayout.ActiveDocument.1">
                  <p:embed/>
                </p:oleObj>
              </mc:Choice>
              <mc:Fallback>
                <p:oleObj name="think-cell Slide" r:id="rId26" imgW="416" imgH="423" progId="TCLayout.ActiveDocument.1">
                  <p:embed/>
                  <p:pic>
                    <p:nvPicPr>
                      <p:cNvPr id="6" name="Object 5" hidden="1">
                        <a:extLst>
                          <a:ext uri="{FF2B5EF4-FFF2-40B4-BE49-F238E27FC236}">
                            <a16:creationId xmlns:a16="http://schemas.microsoft.com/office/drawing/2014/main" id="{DD16B1D8-F8BB-4C9D-A6AD-23AC2EC4FD4A}"/>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165F17-7CAC-4AF4-8282-54929008452F}"/>
              </a:ext>
            </a:extLst>
          </p:cNvPr>
          <p:cNvSpPr>
            <a:spLocks noGrp="1"/>
          </p:cNvSpPr>
          <p:nvPr>
            <p:ph type="title"/>
          </p:nvPr>
        </p:nvSpPr>
        <p:spPr>
          <a:xfrm>
            <a:off x="165600" y="147600"/>
            <a:ext cx="8332871" cy="684000"/>
          </a:xfrm>
        </p:spPr>
        <p:txBody>
          <a:bodyPr vert="horz"/>
          <a:lstStyle/>
          <a:p>
            <a:r>
              <a:rPr lang="en-GB"/>
              <a:t>Altares is expected to </a:t>
            </a:r>
            <a:r>
              <a:rPr lang="en-GB">
                <a:solidFill>
                  <a:schemeClr val="tx2"/>
                </a:solidFill>
              </a:rPr>
              <a:t>grow faster than the market </a:t>
            </a:r>
            <a:r>
              <a:rPr lang="en-GB"/>
              <a:t>thanks to its </a:t>
            </a:r>
            <a:r>
              <a:rPr lang="en-GB">
                <a:solidFill>
                  <a:schemeClr val="tx2"/>
                </a:solidFill>
              </a:rPr>
              <a:t>specific</a:t>
            </a:r>
            <a:r>
              <a:rPr lang="en-GB"/>
              <a:t> </a:t>
            </a:r>
            <a:r>
              <a:rPr lang="en-GB">
                <a:solidFill>
                  <a:schemeClr val="tx2"/>
                </a:solidFill>
              </a:rPr>
              <a:t>clientele mainly composed of large accounts </a:t>
            </a:r>
            <a:r>
              <a:rPr lang="en-GB"/>
              <a:t>and</a:t>
            </a:r>
            <a:r>
              <a:rPr lang="en-GB">
                <a:solidFill>
                  <a:schemeClr val="tx2"/>
                </a:solidFill>
              </a:rPr>
              <a:t> the conquest of new clients in regions</a:t>
            </a:r>
          </a:p>
        </p:txBody>
      </p:sp>
      <p:sp>
        <p:nvSpPr>
          <p:cNvPr id="12" name="Rectangle 11">
            <a:extLst>
              <a:ext uri="{FF2B5EF4-FFF2-40B4-BE49-F238E27FC236}">
                <a16:creationId xmlns:a16="http://schemas.microsoft.com/office/drawing/2014/main" id="{C49BAE88-D1E1-4812-B24A-FC06EA02B1CC}"/>
              </a:ext>
            </a:extLst>
          </p:cNvPr>
          <p:cNvSpPr/>
          <p:nvPr/>
        </p:nvSpPr>
        <p:spPr bwMode="auto">
          <a:xfrm>
            <a:off x="336461" y="1183815"/>
            <a:ext cx="9233077" cy="2667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 name="Text Placeholder 2">
            <a:extLst>
              <a:ext uri="{FF2B5EF4-FFF2-40B4-BE49-F238E27FC236}">
                <a16:creationId xmlns:a16="http://schemas.microsoft.com/office/drawing/2014/main" id="{767C5564-2A86-4AB1-ABE2-184B38911891}"/>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cxnSp>
        <p:nvCxnSpPr>
          <p:cNvPr id="8" name="Connecteur droit 244">
            <a:extLst>
              <a:ext uri="{FF2B5EF4-FFF2-40B4-BE49-F238E27FC236}">
                <a16:creationId xmlns:a16="http://schemas.microsoft.com/office/drawing/2014/main" id="{95D2FD9D-57AE-4E12-A114-A17921E97BDE}"/>
              </a:ext>
            </a:extLst>
          </p:cNvPr>
          <p:cNvCxnSpPr>
            <a:cxnSpLocks/>
          </p:cNvCxnSpPr>
          <p:nvPr/>
        </p:nvCxnSpPr>
        <p:spPr bwMode="auto">
          <a:xfrm>
            <a:off x="316226" y="1035996"/>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Rectangle 8">
            <a:extLst>
              <a:ext uri="{FF2B5EF4-FFF2-40B4-BE49-F238E27FC236}">
                <a16:creationId xmlns:a16="http://schemas.microsoft.com/office/drawing/2014/main" id="{23CB84E8-6EE0-413D-82C7-848318AC3EAF}"/>
              </a:ext>
            </a:extLst>
          </p:cNvPr>
          <p:cNvSpPr/>
          <p:nvPr/>
        </p:nvSpPr>
        <p:spPr bwMode="auto">
          <a:xfrm>
            <a:off x="3653367" y="900970"/>
            <a:ext cx="2342899" cy="2294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anose="020B0603020202020204" pitchFamily="34" charset="0"/>
              </a:rPr>
              <a:t>Market vs </a:t>
            </a:r>
            <a:r>
              <a:rPr kumimoji="0" lang="en-GB" sz="1100" b="0" i="0" u="none" strike="noStrike" cap="none" normalizeH="0" baseline="0" err="1">
                <a:ln>
                  <a:noFill/>
                </a:ln>
                <a:effectLst/>
                <a:latin typeface="Trebuchet MS" panose="020B0603020202020204" pitchFamily="34" charset="0"/>
              </a:rPr>
              <a:t>Altare</a:t>
            </a:r>
            <a:r>
              <a:rPr lang="en-GB" sz="1100" err="1">
                <a:latin typeface="Trebuchet MS" panose="020B0603020202020204" pitchFamily="34" charset="0"/>
              </a:rPr>
              <a:t>s</a:t>
            </a:r>
            <a:r>
              <a:rPr lang="en-GB" sz="1100">
                <a:latin typeface="Trebuchet MS" panose="020B0603020202020204" pitchFamily="34" charset="0"/>
              </a:rPr>
              <a:t> growth in risk </a:t>
            </a:r>
            <a:endParaRPr kumimoji="0" lang="en-GB" sz="1100" b="0" i="0" u="none" strike="noStrike" cap="none" normalizeH="0" baseline="0">
              <a:ln>
                <a:noFill/>
              </a:ln>
              <a:effectLst/>
              <a:latin typeface="Trebuchet MS" panose="020B0603020202020204" pitchFamily="34" charset="0"/>
            </a:endParaRPr>
          </a:p>
        </p:txBody>
      </p:sp>
      <p:sp>
        <p:nvSpPr>
          <p:cNvPr id="14" name="Rectangle 13">
            <a:extLst>
              <a:ext uri="{FF2B5EF4-FFF2-40B4-BE49-F238E27FC236}">
                <a16:creationId xmlns:a16="http://schemas.microsoft.com/office/drawing/2014/main" id="{742E0BDF-8628-4451-87AF-85A85D1C196F}"/>
              </a:ext>
            </a:extLst>
          </p:cNvPr>
          <p:cNvSpPr/>
          <p:nvPr/>
        </p:nvSpPr>
        <p:spPr bwMode="auto">
          <a:xfrm>
            <a:off x="336461" y="3907299"/>
            <a:ext cx="9233078" cy="2588946"/>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spcBef>
                <a:spcPts val="0"/>
              </a:spcBef>
              <a:spcAft>
                <a:spcPts val="300"/>
              </a:spcAft>
              <a:buClr>
                <a:schemeClr val="tx1"/>
              </a:buClr>
              <a:buFont typeface="Arial" panose="020B0604020202020204" pitchFamily="34" charset="0"/>
              <a:buChar char="•"/>
            </a:pPr>
            <a:r>
              <a:rPr lang="en-GB" sz="1000">
                <a:latin typeface="Trebuchet MS" pitchFamily="34" charset="0"/>
              </a:rPr>
              <a:t>Caveat on </a:t>
            </a:r>
            <a:r>
              <a:rPr lang="en-GB" sz="1000">
                <a:solidFill>
                  <a:schemeClr val="tx2"/>
                </a:solidFill>
                <a:latin typeface="Trebuchet MS" pitchFamily="34" charset="0"/>
              </a:rPr>
              <a:t>conservative market assumptions</a:t>
            </a:r>
            <a:r>
              <a:rPr lang="en-GB" sz="1000">
                <a:latin typeface="Trebuchet MS" pitchFamily="34" charset="0"/>
              </a:rPr>
              <a:t>:</a:t>
            </a:r>
          </a:p>
          <a:p>
            <a:pPr marL="685800" lvl="1" indent="-228600">
              <a:spcAft>
                <a:spcPts val="300"/>
              </a:spcAft>
              <a:buFont typeface="Courier New" panose="02070309020205020404" pitchFamily="49" charset="0"/>
              <a:buChar char="o"/>
            </a:pPr>
            <a:r>
              <a:rPr lang="en-US" sz="1000">
                <a:latin typeface="Trebuchet MS" pitchFamily="34" charset="0"/>
              </a:rPr>
              <a:t>The market study was conducted in Q3 2020, the </a:t>
            </a:r>
            <a:r>
              <a:rPr lang="en-US" sz="1000">
                <a:solidFill>
                  <a:schemeClr val="tx2"/>
                </a:solidFill>
                <a:latin typeface="Trebuchet MS" pitchFamily="34" charset="0"/>
              </a:rPr>
              <a:t>sanitary crisis and the several lockdowns </a:t>
            </a:r>
            <a:r>
              <a:rPr lang="en-US" sz="1000">
                <a:latin typeface="Trebuchet MS" pitchFamily="34" charset="0"/>
              </a:rPr>
              <a:t>in Q2 </a:t>
            </a:r>
            <a:r>
              <a:rPr lang="en-US" sz="1000">
                <a:solidFill>
                  <a:schemeClr val="tx2"/>
                </a:solidFill>
                <a:latin typeface="Trebuchet MS" pitchFamily="34" charset="0"/>
              </a:rPr>
              <a:t>impacted the perception of the market </a:t>
            </a:r>
            <a:r>
              <a:rPr lang="en-US" sz="1000">
                <a:latin typeface="Trebuchet MS" pitchFamily="34" charset="0"/>
              </a:rPr>
              <a:t>trends</a:t>
            </a:r>
          </a:p>
          <a:p>
            <a:pPr marL="685800" lvl="1" indent="-228600">
              <a:spcAft>
                <a:spcPts val="300"/>
              </a:spcAft>
              <a:buFont typeface="Courier New" panose="02070309020205020404" pitchFamily="49" charset="0"/>
              <a:buChar char="o"/>
            </a:pPr>
            <a:r>
              <a:rPr lang="en-US" sz="1000">
                <a:latin typeface="Trebuchet MS" pitchFamily="34" charset="0"/>
              </a:rPr>
              <a:t>This Q3 version has not been updated in 2021 with industry expert but the trends could now be </a:t>
            </a:r>
            <a:r>
              <a:rPr lang="en-US" sz="1000">
                <a:solidFill>
                  <a:schemeClr val="tx2"/>
                </a:solidFill>
                <a:latin typeface="Trebuchet MS" pitchFamily="34" charset="0"/>
              </a:rPr>
              <a:t>more optimistic </a:t>
            </a:r>
            <a:r>
              <a:rPr lang="en-US" sz="1000">
                <a:latin typeface="Trebuchet MS" pitchFamily="34" charset="0"/>
              </a:rPr>
              <a:t>with a </a:t>
            </a:r>
            <a:r>
              <a:rPr lang="en-US" sz="1000">
                <a:solidFill>
                  <a:schemeClr val="tx2"/>
                </a:solidFill>
                <a:latin typeface="Trebuchet MS" pitchFamily="34" charset="0"/>
              </a:rPr>
              <a:t>better understanding</a:t>
            </a:r>
            <a:r>
              <a:rPr lang="en-US" sz="1000">
                <a:latin typeface="Trebuchet MS" pitchFamily="34" charset="0"/>
              </a:rPr>
              <a:t> of the full year </a:t>
            </a:r>
            <a:r>
              <a:rPr lang="en-US" sz="1000">
                <a:solidFill>
                  <a:schemeClr val="tx2"/>
                </a:solidFill>
                <a:latin typeface="Trebuchet MS" pitchFamily="34" charset="0"/>
              </a:rPr>
              <a:t>COVID impact, especially for large accounts, </a:t>
            </a:r>
            <a:r>
              <a:rPr lang="en-US" sz="1000">
                <a:latin typeface="Trebuchet MS" pitchFamily="34" charset="0"/>
              </a:rPr>
              <a:t>as with the end</a:t>
            </a:r>
            <a:r>
              <a:rPr lang="en-US" sz="1000">
                <a:solidFill>
                  <a:schemeClr val="tx2"/>
                </a:solidFill>
                <a:latin typeface="Trebuchet MS" pitchFamily="34" charset="0"/>
              </a:rPr>
              <a:t> of government support</a:t>
            </a:r>
            <a:r>
              <a:rPr lang="en-US" sz="1000">
                <a:latin typeface="Trebuchet MS" pitchFamily="34" charset="0"/>
              </a:rPr>
              <a:t>, experts foresee a </a:t>
            </a:r>
            <a:r>
              <a:rPr lang="en-US" sz="1000">
                <a:solidFill>
                  <a:schemeClr val="tx2"/>
                </a:solidFill>
                <a:latin typeface="Trebuchet MS" pitchFamily="34" charset="0"/>
              </a:rPr>
              <a:t>risk of increasing bankruptcies </a:t>
            </a:r>
            <a:r>
              <a:rPr lang="en-US" sz="1000">
                <a:latin typeface="Trebuchet MS" pitchFamily="34" charset="0"/>
              </a:rPr>
              <a:t>and therefore an </a:t>
            </a:r>
            <a:r>
              <a:rPr lang="en-US" sz="1000">
                <a:solidFill>
                  <a:schemeClr val="tx2"/>
                </a:solidFill>
                <a:latin typeface="Trebuchet MS" pitchFamily="34" charset="0"/>
              </a:rPr>
              <a:t>increasing need for credit monitoring</a:t>
            </a:r>
          </a:p>
          <a:p>
            <a:pPr marL="685800" lvl="1" indent="-228600">
              <a:spcAft>
                <a:spcPts val="300"/>
              </a:spcAft>
              <a:buFont typeface="Courier New" panose="02070309020205020404" pitchFamily="49" charset="0"/>
              <a:buChar char="o"/>
            </a:pPr>
            <a:r>
              <a:rPr lang="en-US" sz="1000">
                <a:latin typeface="Trebuchet MS" pitchFamily="34" charset="0"/>
              </a:rPr>
              <a:t>The model reveals an ambitious market share gain, but an updated market model would most probably lower the negative evolution of Altares’ competitors on the market, especially in France</a:t>
            </a:r>
          </a:p>
          <a:p>
            <a:pPr marL="171450" indent="-171450">
              <a:spcAft>
                <a:spcPts val="600"/>
              </a:spcAft>
              <a:buFont typeface="Arial" panose="020B0604020202020204" pitchFamily="34" charset="0"/>
              <a:buChar char="•"/>
            </a:pPr>
            <a:r>
              <a:rPr lang="en-GB" sz="1000">
                <a:latin typeface="Trebuchet MS" pitchFamily="34" charset="0"/>
              </a:rPr>
              <a:t>Altares will </a:t>
            </a:r>
            <a:r>
              <a:rPr lang="en-GB" sz="1000">
                <a:solidFill>
                  <a:schemeClr val="tx2"/>
                </a:solidFill>
                <a:latin typeface="Trebuchet MS" pitchFamily="34" charset="0"/>
              </a:rPr>
              <a:t>benefit from its large account positioning, which is a growing market segment</a:t>
            </a:r>
            <a:r>
              <a:rPr lang="en-GB" sz="1000">
                <a:latin typeface="Trebuchet MS" pitchFamily="34" charset="0"/>
              </a:rPr>
              <a:t>: Altares clients’ portfolio is tightening around large accounts: the risk ARPU of 2020 churners is c. €4,600 whereas the average risk ARPU of 2019 is c. €16,500</a:t>
            </a:r>
          </a:p>
          <a:p>
            <a:pPr marL="171450" indent="-171450">
              <a:buFont typeface="Arial" panose="020B0604020202020204" pitchFamily="34" charset="0"/>
              <a:buChar char="•"/>
            </a:pPr>
            <a:r>
              <a:rPr lang="en-GB" sz="1000">
                <a:latin typeface="Trebuchet MS" pitchFamily="34" charset="0"/>
              </a:rPr>
              <a:t>The </a:t>
            </a:r>
            <a:r>
              <a:rPr lang="en-GB" sz="1000">
                <a:solidFill>
                  <a:schemeClr val="tx2"/>
                </a:solidFill>
                <a:latin typeface="Trebuchet MS" pitchFamily="34" charset="0"/>
              </a:rPr>
              <a:t>deployment of a regional sales team in 2020 will allow Altares to have a greater proximity with its client and </a:t>
            </a:r>
            <a:r>
              <a:rPr lang="en-GB" sz="1000">
                <a:latin typeface="Trebuchet MS" pitchFamily="34" charset="0"/>
              </a:rPr>
              <a:t>will enable Altares to win back market share and displace competition:</a:t>
            </a:r>
          </a:p>
          <a:p>
            <a:pPr marL="715963" lvl="1" indent="-258763">
              <a:buFont typeface="Courier New" panose="02070309020205020404" pitchFamily="49" charset="0"/>
              <a:buChar char="o"/>
            </a:pPr>
            <a:r>
              <a:rPr lang="en-US" sz="1000"/>
              <a:t>Focus on acquiring previously lost domestic companies with international presence</a:t>
            </a:r>
          </a:p>
          <a:p>
            <a:pPr marL="715963" lvl="1" indent="-258763">
              <a:buFont typeface="Courier New" panose="02070309020205020404" pitchFamily="49" charset="0"/>
              <a:buChar char="o"/>
            </a:pPr>
            <a:r>
              <a:rPr lang="en-US" sz="1000"/>
              <a:t>Strategy relies on maintaining the dialogue with clients and prospects</a:t>
            </a:r>
            <a:endParaRPr lang="en-US" sz="1000">
              <a:solidFill>
                <a:schemeClr val="tx2"/>
              </a:solidFill>
              <a:latin typeface="Trebuchet MS" pitchFamily="34" charset="0"/>
            </a:endParaRPr>
          </a:p>
        </p:txBody>
      </p:sp>
      <p:sp>
        <p:nvSpPr>
          <p:cNvPr id="21" name="TextBox 20">
            <a:extLst>
              <a:ext uri="{FF2B5EF4-FFF2-40B4-BE49-F238E27FC236}">
                <a16:creationId xmlns:a16="http://schemas.microsoft.com/office/drawing/2014/main" id="{C519A0D2-0635-45DC-AC02-4BA8E552A359}"/>
              </a:ext>
            </a:extLst>
          </p:cNvPr>
          <p:cNvSpPr txBox="1"/>
          <p:nvPr/>
        </p:nvSpPr>
        <p:spPr>
          <a:xfrm>
            <a:off x="565379" y="1183815"/>
            <a:ext cx="1789272" cy="246221"/>
          </a:xfrm>
          <a:prstGeom prst="rect">
            <a:avLst/>
          </a:prstGeom>
          <a:noFill/>
        </p:spPr>
        <p:txBody>
          <a:bodyPr wrap="square" rtlCol="0">
            <a:spAutoFit/>
          </a:bodyPr>
          <a:lstStyle/>
          <a:p>
            <a:r>
              <a:rPr lang="en-GB" sz="1000" b="1" i="1">
                <a:latin typeface="+mj-lt"/>
              </a:rPr>
              <a:t>Bridge analyses on growth</a:t>
            </a:r>
          </a:p>
        </p:txBody>
      </p:sp>
      <p:cxnSp>
        <p:nvCxnSpPr>
          <p:cNvPr id="17" name="Straight Connector 16">
            <a:extLst>
              <a:ext uri="{FF2B5EF4-FFF2-40B4-BE49-F238E27FC236}">
                <a16:creationId xmlns:a16="http://schemas.microsoft.com/office/drawing/2014/main" id="{A4A4E5EB-9BCF-4C1A-8B86-83966CB64064}"/>
              </a:ext>
            </a:extLst>
          </p:cNvPr>
          <p:cNvCxnSpPr/>
          <p:nvPr>
            <p:custDataLst>
              <p:tags r:id="rId2"/>
            </p:custDataLst>
          </p:nvPr>
        </p:nvCxnSpPr>
        <p:spPr bwMode="auto">
          <a:xfrm>
            <a:off x="1704975" y="1676400"/>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31E9069-B297-4724-B046-6FF8CC17BD0A}"/>
              </a:ext>
            </a:extLst>
          </p:cNvPr>
          <p:cNvCxnSpPr/>
          <p:nvPr>
            <p:custDataLst>
              <p:tags r:id="rId3"/>
            </p:custDataLst>
          </p:nvPr>
        </p:nvCxnSpPr>
        <p:spPr bwMode="auto">
          <a:xfrm>
            <a:off x="3168651" y="1666875"/>
            <a:ext cx="650875"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9F99FD9-F047-4E7B-AC87-559FEC5F17EC}"/>
              </a:ext>
            </a:extLst>
          </p:cNvPr>
          <p:cNvCxnSpPr/>
          <p:nvPr>
            <p:custDataLst>
              <p:tags r:id="rId4"/>
            </p:custDataLst>
          </p:nvPr>
        </p:nvCxnSpPr>
        <p:spPr bwMode="auto">
          <a:xfrm>
            <a:off x="4633913" y="1725613"/>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3E10B83-7353-4869-9E98-EBB36111B903}"/>
              </a:ext>
            </a:extLst>
          </p:cNvPr>
          <p:cNvCxnSpPr/>
          <p:nvPr>
            <p:custDataLst>
              <p:tags r:id="rId5"/>
            </p:custDataLst>
          </p:nvPr>
        </p:nvCxnSpPr>
        <p:spPr bwMode="auto">
          <a:xfrm>
            <a:off x="6097588" y="1700213"/>
            <a:ext cx="650875"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EB67701-727B-4884-A831-91DE0ACE29BC}"/>
              </a:ext>
            </a:extLst>
          </p:cNvPr>
          <p:cNvCxnSpPr/>
          <p:nvPr>
            <p:custDataLst>
              <p:tags r:id="rId6"/>
            </p:custDataLst>
          </p:nvPr>
        </p:nvCxnSpPr>
        <p:spPr bwMode="auto">
          <a:xfrm>
            <a:off x="7562850" y="1665288"/>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56B83C19-2B22-4395-AC83-26A9D33C2E6A}"/>
              </a:ext>
            </a:extLst>
          </p:cNvPr>
          <p:cNvSpPr/>
          <p:nvPr>
            <p:custDataLst>
              <p:tags r:id="rId7"/>
            </p:custDataLst>
          </p:nvPr>
        </p:nvSpPr>
        <p:spPr bwMode="auto">
          <a:xfrm>
            <a:off x="2354263" y="1666875"/>
            <a:ext cx="814387" cy="9525"/>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graphicFrame>
        <p:nvGraphicFramePr>
          <p:cNvPr id="66" name="Chart 65">
            <a:extLst>
              <a:ext uri="{FF2B5EF4-FFF2-40B4-BE49-F238E27FC236}">
                <a16:creationId xmlns:a16="http://schemas.microsoft.com/office/drawing/2014/main" id="{16D16B0E-10E3-4266-8F60-C14067A2EDE0}"/>
              </a:ext>
            </a:extLst>
          </p:cNvPr>
          <p:cNvGraphicFramePr/>
          <p:nvPr>
            <p:custDataLst>
              <p:tags r:id="rId8"/>
            </p:custDataLst>
            <p:extLst>
              <p:ext uri="{D42A27DB-BD31-4B8C-83A1-F6EECF244321}">
                <p14:modId xmlns:p14="http://schemas.microsoft.com/office/powerpoint/2010/main" val="2064150436"/>
              </p:ext>
            </p:extLst>
          </p:nvPr>
        </p:nvGraphicFramePr>
        <p:xfrm>
          <a:off x="482600" y="1582738"/>
          <a:ext cx="8951913" cy="1944687"/>
        </p:xfrm>
        <a:graphic>
          <a:graphicData uri="http://schemas.openxmlformats.org/drawingml/2006/chart">
            <c:chart xmlns:c="http://schemas.openxmlformats.org/drawingml/2006/chart" xmlns:r="http://schemas.openxmlformats.org/officeDocument/2006/relationships" r:id="rId28"/>
          </a:graphicData>
        </a:graphic>
      </p:graphicFrame>
      <p:sp>
        <p:nvSpPr>
          <p:cNvPr id="92" name="Espace réservé du texte 2">
            <a:extLst>
              <a:ext uri="{FF2B5EF4-FFF2-40B4-BE49-F238E27FC236}">
                <a16:creationId xmlns:a16="http://schemas.microsoft.com/office/drawing/2014/main" id="{88145E46-A044-41F5-9056-40C4C7A3FF66}"/>
              </a:ext>
            </a:extLst>
          </p:cNvPr>
          <p:cNvSpPr>
            <a:spLocks noGrp="1"/>
          </p:cNvSpPr>
          <p:nvPr>
            <p:custDataLst>
              <p:tags r:id="rId9"/>
            </p:custDataLst>
          </p:nvPr>
        </p:nvSpPr>
        <p:spPr bwMode="gray">
          <a:xfrm>
            <a:off x="3976688" y="1619250"/>
            <a:ext cx="498475"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F45C6B7-988C-40FB-A870-2979C327BD33}" type="datetime'''''''''''''€''''''''-''1''1''''.''2''m'''''''''''''''''''''''">
              <a:rPr lang="en-GB" altLang="en-US" sz="1000" smtClean="0">
                <a:solidFill>
                  <a:schemeClr val="bg1"/>
                </a:solidFill>
                <a:effectLst/>
              </a:rPr>
              <a:pPr marL="0" indent="0" algn="ctr">
                <a:spcBef>
                  <a:spcPct val="0"/>
                </a:spcBef>
                <a:buNone/>
              </a:pPr>
              <a:t>€-11.2m</a:t>
            </a:fld>
            <a:endParaRPr lang="en-GB" sz="1000">
              <a:solidFill>
                <a:schemeClr val="bg1"/>
              </a:solidFill>
              <a:latin typeface="+mn-lt"/>
            </a:endParaRPr>
          </a:p>
        </p:txBody>
      </p:sp>
      <p:sp>
        <p:nvSpPr>
          <p:cNvPr id="27" name="Espace réservé du texte 2">
            <a:extLst>
              <a:ext uri="{FF2B5EF4-FFF2-40B4-BE49-F238E27FC236}">
                <a16:creationId xmlns:a16="http://schemas.microsoft.com/office/drawing/2014/main" id="{9E84160A-6773-4D0C-9B22-912C7CCE0859}"/>
              </a:ext>
            </a:extLst>
          </p:cNvPr>
          <p:cNvSpPr>
            <a:spLocks noGrp="1"/>
          </p:cNvSpPr>
          <p:nvPr>
            <p:custDataLst>
              <p:tags r:id="rId10"/>
            </p:custDataLst>
          </p:nvPr>
        </p:nvSpPr>
        <p:spPr bwMode="gray">
          <a:xfrm>
            <a:off x="2568575" y="1595438"/>
            <a:ext cx="385763"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4E90F02-0504-4483-BCC6-87F1BBFF3395}" type="datetime'''''€''''''''''''''''''''''1''''''''''.8''''''''''''''''''m'">
              <a:rPr lang="en-GB" altLang="en-US" sz="1000" smtClean="0">
                <a:solidFill>
                  <a:schemeClr val="bg1"/>
                </a:solidFill>
                <a:effectLst/>
              </a:rPr>
              <a:pPr marL="0" indent="0" algn="ctr">
                <a:spcBef>
                  <a:spcPct val="0"/>
                </a:spcBef>
                <a:buNone/>
              </a:pPr>
              <a:t>€1.8m</a:t>
            </a:fld>
            <a:endParaRPr lang="en-GB" sz="1000">
              <a:solidFill>
                <a:schemeClr val="bg1"/>
              </a:solidFill>
              <a:latin typeface="+mn-lt"/>
            </a:endParaRPr>
          </a:p>
        </p:txBody>
      </p:sp>
      <p:sp>
        <p:nvSpPr>
          <p:cNvPr id="30" name="Espace réservé du texte 2">
            <a:extLst>
              <a:ext uri="{FF2B5EF4-FFF2-40B4-BE49-F238E27FC236}">
                <a16:creationId xmlns:a16="http://schemas.microsoft.com/office/drawing/2014/main" id="{BA2AE1F9-2C63-4C0D-8C1D-3B3F962DA919}"/>
              </a:ext>
            </a:extLst>
          </p:cNvPr>
          <p:cNvSpPr>
            <a:spLocks noGrp="1"/>
          </p:cNvSpPr>
          <p:nvPr>
            <p:custDataLst>
              <p:tags r:id="rId11"/>
            </p:custDataLst>
          </p:nvPr>
        </p:nvSpPr>
        <p:spPr bwMode="auto">
          <a:xfrm>
            <a:off x="2343151" y="3487738"/>
            <a:ext cx="8366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EC08977-DC8F-4C0D-908D-36463704785C}" type="datetime'''''Al''''''t''a''r''''e''s'''''''' Fra''n''''''c''e'">
              <a:rPr lang="en-GB" altLang="en-US" sz="1000" smtClean="0"/>
              <a:pPr marL="0" indent="0" algn="ctr">
                <a:spcBef>
                  <a:spcPct val="0"/>
                </a:spcBef>
                <a:buNone/>
              </a:pPr>
              <a:t>Altares France</a:t>
            </a:fld>
            <a:endParaRPr lang="en-GB" sz="1000">
              <a:latin typeface="+mn-lt"/>
            </a:endParaRPr>
          </a:p>
        </p:txBody>
      </p:sp>
      <p:sp>
        <p:nvSpPr>
          <p:cNvPr id="28" name="Espace réservé du texte 2">
            <a:extLst>
              <a:ext uri="{FF2B5EF4-FFF2-40B4-BE49-F238E27FC236}">
                <a16:creationId xmlns:a16="http://schemas.microsoft.com/office/drawing/2014/main" id="{F7E685FD-C30D-4E34-92F7-DD2DE593E5A7}"/>
              </a:ext>
            </a:extLst>
          </p:cNvPr>
          <p:cNvSpPr>
            <a:spLocks noGrp="1"/>
          </p:cNvSpPr>
          <p:nvPr>
            <p:custDataLst>
              <p:tags r:id="rId12"/>
            </p:custDataLst>
          </p:nvPr>
        </p:nvSpPr>
        <p:spPr bwMode="auto">
          <a:xfrm>
            <a:off x="1157288" y="34877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069598-248F-45D6-8794-2E6DABA07CF8}" type="datetime'''''''''''''20''''''2''''''''''''''0'''''''''''">
              <a:rPr lang="en-GB" altLang="en-US" sz="1000" smtClean="0"/>
              <a:pPr marL="0" indent="0" algn="ctr">
                <a:spcBef>
                  <a:spcPct val="0"/>
                </a:spcBef>
                <a:buNone/>
              </a:pPr>
              <a:t>2020</a:t>
            </a:fld>
            <a:endParaRPr lang="en-GB" sz="1000">
              <a:latin typeface="+mn-lt"/>
            </a:endParaRPr>
          </a:p>
        </p:txBody>
      </p:sp>
      <p:sp>
        <p:nvSpPr>
          <p:cNvPr id="29" name="Espace réservé du texte 2">
            <a:extLst>
              <a:ext uri="{FF2B5EF4-FFF2-40B4-BE49-F238E27FC236}">
                <a16:creationId xmlns:a16="http://schemas.microsoft.com/office/drawing/2014/main" id="{15FB3F4D-0D35-42F6-A4B8-A7A6F4D8D596}"/>
              </a:ext>
            </a:extLst>
          </p:cNvPr>
          <p:cNvSpPr>
            <a:spLocks noGrp="1"/>
          </p:cNvSpPr>
          <p:nvPr>
            <p:custDataLst>
              <p:tags r:id="rId13"/>
            </p:custDataLst>
          </p:nvPr>
        </p:nvSpPr>
        <p:spPr bwMode="auto">
          <a:xfrm>
            <a:off x="3649663" y="3487738"/>
            <a:ext cx="115411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A3FD90-8CA9-4819-B74D-04639F012EC4}" type="datetime'Al''''''tare''''''s ''Compet''it''''''i''on'' (F''ran''c''e)'">
              <a:rPr lang="en-GB" altLang="en-US" sz="1000" smtClean="0"/>
              <a:pPr marL="0" indent="0" algn="ctr">
                <a:spcBef>
                  <a:spcPct val="0"/>
                </a:spcBef>
                <a:buNone/>
              </a:pPr>
              <a:t>Altares Competition (France)</a:t>
            </a:fld>
            <a:endParaRPr lang="en-GB" sz="1000">
              <a:latin typeface="+mn-lt"/>
            </a:endParaRPr>
          </a:p>
        </p:txBody>
      </p:sp>
      <p:sp>
        <p:nvSpPr>
          <p:cNvPr id="37" name="Espace réservé du texte 2">
            <a:extLst>
              <a:ext uri="{FF2B5EF4-FFF2-40B4-BE49-F238E27FC236}">
                <a16:creationId xmlns:a16="http://schemas.microsoft.com/office/drawing/2014/main" id="{CF17BCC7-4844-4D14-A5A8-238648D62ADF}"/>
              </a:ext>
            </a:extLst>
          </p:cNvPr>
          <p:cNvSpPr>
            <a:spLocks noGrp="1"/>
          </p:cNvSpPr>
          <p:nvPr>
            <p:custDataLst>
              <p:tags r:id="rId14"/>
            </p:custDataLst>
          </p:nvPr>
        </p:nvSpPr>
        <p:spPr bwMode="gray">
          <a:xfrm>
            <a:off x="5497513" y="1636713"/>
            <a:ext cx="385763"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CA7E589-C786-436D-B7C3-8B292F8FD91A}" type="datetime'''€''4''''''''''''''''''''.''''8''m'''''''''''''''''''''">
              <a:rPr lang="en-GB" altLang="en-US" sz="1000" smtClean="0">
                <a:solidFill>
                  <a:schemeClr val="bg1"/>
                </a:solidFill>
                <a:effectLst/>
              </a:rPr>
              <a:pPr marL="0" indent="0" algn="ctr">
                <a:spcBef>
                  <a:spcPct val="0"/>
                </a:spcBef>
                <a:buNone/>
              </a:pPr>
              <a:t>€4.8m</a:t>
            </a:fld>
            <a:endParaRPr lang="en-GB" sz="1000">
              <a:solidFill>
                <a:schemeClr val="bg1"/>
              </a:solidFill>
              <a:latin typeface="+mn-lt"/>
            </a:endParaRPr>
          </a:p>
        </p:txBody>
      </p:sp>
      <p:sp>
        <p:nvSpPr>
          <p:cNvPr id="33" name="Espace réservé du texte 2">
            <a:extLst>
              <a:ext uri="{FF2B5EF4-FFF2-40B4-BE49-F238E27FC236}">
                <a16:creationId xmlns:a16="http://schemas.microsoft.com/office/drawing/2014/main" id="{AB4BE910-9BE1-4940-B583-81BDB64D2DE2}"/>
              </a:ext>
            </a:extLst>
          </p:cNvPr>
          <p:cNvSpPr>
            <a:spLocks noGrp="1"/>
          </p:cNvSpPr>
          <p:nvPr>
            <p:custDataLst>
              <p:tags r:id="rId15"/>
            </p:custDataLst>
          </p:nvPr>
        </p:nvSpPr>
        <p:spPr bwMode="gray">
          <a:xfrm>
            <a:off x="8337550" y="1487488"/>
            <a:ext cx="5635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51C0F4F-7D37-4C9E-B432-736B403925CC}" type="datetime'''€''''''''''''''''''''339''.''''''''8''''''''''''m'">
              <a:rPr lang="en-GB" altLang="en-US" sz="1000" b="1" smtClean="0"/>
              <a:pPr marL="0" indent="0" algn="ctr">
                <a:spcBef>
                  <a:spcPct val="0"/>
                </a:spcBef>
                <a:buNone/>
              </a:pPr>
              <a:t>€339.8m</a:t>
            </a:fld>
            <a:endParaRPr lang="en-GB" sz="1000" b="1">
              <a:latin typeface="+mn-lt"/>
            </a:endParaRPr>
          </a:p>
        </p:txBody>
      </p:sp>
      <p:sp>
        <p:nvSpPr>
          <p:cNvPr id="26" name="Espace réservé du texte 2">
            <a:extLst>
              <a:ext uri="{FF2B5EF4-FFF2-40B4-BE49-F238E27FC236}">
                <a16:creationId xmlns:a16="http://schemas.microsoft.com/office/drawing/2014/main" id="{0D53AC77-5FD0-40F2-A38A-8E48AB99DA73}"/>
              </a:ext>
            </a:extLst>
          </p:cNvPr>
          <p:cNvSpPr>
            <a:spLocks noGrp="1"/>
          </p:cNvSpPr>
          <p:nvPr>
            <p:custDataLst>
              <p:tags r:id="rId16"/>
            </p:custDataLst>
          </p:nvPr>
        </p:nvSpPr>
        <p:spPr bwMode="auto">
          <a:xfrm>
            <a:off x="5238750" y="3487738"/>
            <a:ext cx="9032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B9AF9A-BA07-480A-BE9B-DD62EF65FD97}" type="datetime'A''''''''l''t''''''''a''''''res ''''Be''''''''nel''u''''x'''">
              <a:rPr lang="en-GB" altLang="en-US" sz="1000" smtClean="0"/>
              <a:pPr marL="0" indent="0" algn="ctr">
                <a:spcBef>
                  <a:spcPct val="0"/>
                </a:spcBef>
                <a:buNone/>
              </a:pPr>
              <a:t>Altares Benelux</a:t>
            </a:fld>
            <a:endParaRPr lang="en-GB" sz="1000">
              <a:latin typeface="+mn-lt"/>
            </a:endParaRPr>
          </a:p>
        </p:txBody>
      </p:sp>
      <p:sp>
        <p:nvSpPr>
          <p:cNvPr id="76" name="Espace réservé du texte 2">
            <a:extLst>
              <a:ext uri="{FF2B5EF4-FFF2-40B4-BE49-F238E27FC236}">
                <a16:creationId xmlns:a16="http://schemas.microsoft.com/office/drawing/2014/main" id="{E0A36DF0-8447-4844-B322-CFDC342214E8}"/>
              </a:ext>
            </a:extLst>
          </p:cNvPr>
          <p:cNvSpPr>
            <a:spLocks noGrp="1"/>
          </p:cNvSpPr>
          <p:nvPr>
            <p:custDataLst>
              <p:tags r:id="rId17"/>
            </p:custDataLst>
          </p:nvPr>
        </p:nvSpPr>
        <p:spPr bwMode="gray">
          <a:xfrm>
            <a:off x="6962775" y="1606550"/>
            <a:ext cx="385763"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0B3076F-39D8-4F1E-9630-80560CBA4014}" type="datetime'''''''''€''''''''6.''''''''8''''m'''''''''''''''''''''''">
              <a:rPr lang="en-GB" altLang="en-US" sz="1000" smtClean="0">
                <a:solidFill>
                  <a:schemeClr val="bg1"/>
                </a:solidFill>
                <a:effectLst/>
              </a:rPr>
              <a:pPr marL="0" indent="0" algn="ctr">
                <a:spcBef>
                  <a:spcPct val="0"/>
                </a:spcBef>
                <a:buNone/>
              </a:pPr>
              <a:t>€6.8m</a:t>
            </a:fld>
            <a:endParaRPr lang="en-GB" sz="1000">
              <a:solidFill>
                <a:schemeClr val="bg1"/>
              </a:solidFill>
              <a:latin typeface="+mn-lt"/>
            </a:endParaRPr>
          </a:p>
        </p:txBody>
      </p:sp>
      <p:sp>
        <p:nvSpPr>
          <p:cNvPr id="31" name="Espace réservé du texte 2">
            <a:extLst>
              <a:ext uri="{FF2B5EF4-FFF2-40B4-BE49-F238E27FC236}">
                <a16:creationId xmlns:a16="http://schemas.microsoft.com/office/drawing/2014/main" id="{390048AC-D4EE-44CB-BDF9-E3C0FF8A5B12}"/>
              </a:ext>
            </a:extLst>
          </p:cNvPr>
          <p:cNvSpPr>
            <a:spLocks noGrp="1"/>
          </p:cNvSpPr>
          <p:nvPr>
            <p:custDataLst>
              <p:tags r:id="rId18"/>
            </p:custDataLst>
          </p:nvPr>
        </p:nvSpPr>
        <p:spPr bwMode="auto">
          <a:xfrm>
            <a:off x="6578600" y="3487738"/>
            <a:ext cx="115411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0EEE10C-060B-4280-BC8A-AB46EF6666F7}" type="datetime'''''Alt''ares'' ''Compet''iti''''on'' (B''en''elu''''''''''x)'">
              <a:rPr lang="en-GB" altLang="en-US" sz="1000" smtClean="0"/>
              <a:pPr marL="0" indent="0" algn="ctr">
                <a:spcBef>
                  <a:spcPct val="0"/>
                </a:spcBef>
                <a:buNone/>
              </a:pPr>
              <a:t>Altares Competition (Benelux)</a:t>
            </a:fld>
            <a:endParaRPr lang="en-GB" sz="1000">
              <a:latin typeface="+mn-lt"/>
            </a:endParaRPr>
          </a:p>
        </p:txBody>
      </p:sp>
      <p:sp>
        <p:nvSpPr>
          <p:cNvPr id="24" name="Espace réservé du texte 2">
            <a:extLst>
              <a:ext uri="{FF2B5EF4-FFF2-40B4-BE49-F238E27FC236}">
                <a16:creationId xmlns:a16="http://schemas.microsoft.com/office/drawing/2014/main" id="{AF0F5D7D-368C-4846-AE65-CA50F964C9A7}"/>
              </a:ext>
            </a:extLst>
          </p:cNvPr>
          <p:cNvSpPr>
            <a:spLocks noGrp="1"/>
          </p:cNvSpPr>
          <p:nvPr>
            <p:custDataLst>
              <p:tags r:id="rId19"/>
            </p:custDataLst>
          </p:nvPr>
        </p:nvSpPr>
        <p:spPr bwMode="auto">
          <a:xfrm>
            <a:off x="8478838" y="348773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10F57B8-CF9E-4413-8C2C-27DA808CEE6F}" type="datetime'''''''''''''''''2''''''0''''''2''''''''''''''''5'">
              <a:rPr lang="en-GB" altLang="en-US" sz="1000" smtClean="0"/>
              <a:pPr marL="0" indent="0" algn="ctr">
                <a:spcBef>
                  <a:spcPct val="0"/>
                </a:spcBef>
                <a:buNone/>
              </a:pPr>
              <a:t>2025</a:t>
            </a:fld>
            <a:endParaRPr lang="en-GB" sz="1000">
              <a:latin typeface="+mn-lt"/>
            </a:endParaRPr>
          </a:p>
        </p:txBody>
      </p:sp>
      <p:sp>
        <p:nvSpPr>
          <p:cNvPr id="32" name="Espace réservé du texte 2">
            <a:extLst>
              <a:ext uri="{FF2B5EF4-FFF2-40B4-BE49-F238E27FC236}">
                <a16:creationId xmlns:a16="http://schemas.microsoft.com/office/drawing/2014/main" id="{FB0CE7A2-96B8-42CB-B6C4-AE699087BDF9}"/>
              </a:ext>
            </a:extLst>
          </p:cNvPr>
          <p:cNvSpPr>
            <a:spLocks noGrp="1"/>
          </p:cNvSpPr>
          <p:nvPr>
            <p:custDataLst>
              <p:tags r:id="rId20"/>
            </p:custDataLst>
          </p:nvPr>
        </p:nvSpPr>
        <p:spPr bwMode="gray">
          <a:xfrm>
            <a:off x="1016000" y="1498600"/>
            <a:ext cx="5635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F9407B9-9B20-4220-8F38-4ADAC2D5B21C}" type="datetime'''''''''''''€''''''''''''''''''33''7''''''.''6''''''m'''''">
              <a:rPr lang="en-GB" altLang="en-US" sz="1000" b="1" smtClean="0"/>
              <a:pPr marL="0" indent="0" algn="ctr">
                <a:spcBef>
                  <a:spcPct val="0"/>
                </a:spcBef>
                <a:buNone/>
              </a:pPr>
              <a:t>€337.6m</a:t>
            </a:fld>
            <a:endParaRPr lang="en-GB" sz="1000" b="1">
              <a:latin typeface="+mn-lt"/>
            </a:endParaRPr>
          </a:p>
        </p:txBody>
      </p:sp>
      <p:sp>
        <p:nvSpPr>
          <p:cNvPr id="13" name="Rectangle 12">
            <a:extLst>
              <a:ext uri="{FF2B5EF4-FFF2-40B4-BE49-F238E27FC236}">
                <a16:creationId xmlns:a16="http://schemas.microsoft.com/office/drawing/2014/main" id="{6C3026A0-F69A-4CC1-A647-3FAFCA938186}"/>
              </a:ext>
            </a:extLst>
          </p:cNvPr>
          <p:cNvSpPr/>
          <p:nvPr/>
        </p:nvSpPr>
        <p:spPr bwMode="auto">
          <a:xfrm>
            <a:off x="2343151" y="1487488"/>
            <a:ext cx="2290762" cy="466781"/>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46" name="Group 4">
            <a:extLst>
              <a:ext uri="{FF2B5EF4-FFF2-40B4-BE49-F238E27FC236}">
                <a16:creationId xmlns:a16="http://schemas.microsoft.com/office/drawing/2014/main" id="{BDD8C37E-8EA3-4A41-BAAC-27835A0D226B}"/>
              </a:ext>
            </a:extLst>
          </p:cNvPr>
          <p:cNvGrpSpPr>
            <a:grpSpLocks noChangeAspect="1"/>
          </p:cNvGrpSpPr>
          <p:nvPr/>
        </p:nvGrpSpPr>
        <p:grpSpPr bwMode="auto">
          <a:xfrm>
            <a:off x="4291013" y="3937232"/>
            <a:ext cx="226868" cy="184867"/>
            <a:chOff x="788" y="869"/>
            <a:chExt cx="740" cy="603"/>
          </a:xfrm>
          <a:solidFill>
            <a:schemeClr val="tx1"/>
          </a:solidFill>
        </p:grpSpPr>
        <p:sp>
          <p:nvSpPr>
            <p:cNvPr id="47" name="Freeform 5">
              <a:extLst>
                <a:ext uri="{FF2B5EF4-FFF2-40B4-BE49-F238E27FC236}">
                  <a16:creationId xmlns:a16="http://schemas.microsoft.com/office/drawing/2014/main" id="{DF0B96F0-540E-4D89-A086-AD7CA438A2CD}"/>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6">
              <a:extLst>
                <a:ext uri="{FF2B5EF4-FFF2-40B4-BE49-F238E27FC236}">
                  <a16:creationId xmlns:a16="http://schemas.microsoft.com/office/drawing/2014/main" id="{42CD8513-1120-4494-A23E-4A178C62A756}"/>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7">
              <a:extLst>
                <a:ext uri="{FF2B5EF4-FFF2-40B4-BE49-F238E27FC236}">
                  <a16:creationId xmlns:a16="http://schemas.microsoft.com/office/drawing/2014/main" id="{D707B451-18F2-4C11-B96E-68B66C1E9F9F}"/>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8">
              <a:extLst>
                <a:ext uri="{FF2B5EF4-FFF2-40B4-BE49-F238E27FC236}">
                  <a16:creationId xmlns:a16="http://schemas.microsoft.com/office/drawing/2014/main" id="{BE0515F9-F34E-499F-8F54-DEC30DDACFF4}"/>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Rectangle 21">
            <a:extLst>
              <a:ext uri="{FF2B5EF4-FFF2-40B4-BE49-F238E27FC236}">
                <a16:creationId xmlns:a16="http://schemas.microsoft.com/office/drawing/2014/main" id="{28540286-7824-474B-9FDB-0A003B64F4A1}"/>
              </a:ext>
            </a:extLst>
          </p:cNvPr>
          <p:cNvSpPr/>
          <p:nvPr>
            <p:custDataLst>
              <p:tags r:id="rId21"/>
            </p:custDataLst>
          </p:nvPr>
        </p:nvSpPr>
        <p:spPr bwMode="auto">
          <a:xfrm>
            <a:off x="8661400" y="1216025"/>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15" name="Rectangle 14">
            <a:extLst>
              <a:ext uri="{FF2B5EF4-FFF2-40B4-BE49-F238E27FC236}">
                <a16:creationId xmlns:a16="http://schemas.microsoft.com/office/drawing/2014/main" id="{20320AEC-9DEE-4832-92D4-E87B89CE3BD5}"/>
              </a:ext>
            </a:extLst>
          </p:cNvPr>
          <p:cNvSpPr/>
          <p:nvPr>
            <p:custDataLst>
              <p:tags r:id="rId22"/>
            </p:custDataLst>
          </p:nvPr>
        </p:nvSpPr>
        <p:spPr bwMode="auto">
          <a:xfrm>
            <a:off x="7943849" y="1216025"/>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err="1">
              <a:ln>
                <a:noFill/>
              </a:ln>
              <a:solidFill>
                <a:schemeClr val="tx1"/>
              </a:solidFill>
              <a:effectLst/>
              <a:latin typeface="Trebuchet MS" pitchFamily="34" charset="0"/>
            </a:endParaRPr>
          </a:p>
        </p:txBody>
      </p:sp>
      <p:sp>
        <p:nvSpPr>
          <p:cNvPr id="52" name="Espace réservé du texte 2">
            <a:extLst>
              <a:ext uri="{FF2B5EF4-FFF2-40B4-BE49-F238E27FC236}">
                <a16:creationId xmlns:a16="http://schemas.microsoft.com/office/drawing/2014/main" id="{FCA28C72-BC42-4A7D-A908-3EC207B770E8}"/>
              </a:ext>
            </a:extLst>
          </p:cNvPr>
          <p:cNvSpPr>
            <a:spLocks noGrp="1"/>
          </p:cNvSpPr>
          <p:nvPr>
            <p:custDataLst>
              <p:tags r:id="rId23"/>
            </p:custDataLst>
          </p:nvPr>
        </p:nvSpPr>
        <p:spPr bwMode="auto">
          <a:xfrm>
            <a:off x="8174038" y="121126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8B776E31-CD46-4D61-958D-A4A0438EE388}" type="datetime'''''F''''''''''ra''''n''''''''''''''''c''''e'">
              <a:rPr lang="fr-FR" altLang="en-US" sz="1000" smtClean="0">
                <a:effectLst/>
                <a:latin typeface="+mn-lt"/>
              </a:rPr>
              <a:pPr marL="0" indent="0">
                <a:spcBef>
                  <a:spcPct val="0"/>
                </a:spcBef>
                <a:buNone/>
              </a:pPr>
              <a:t>France</a:t>
            </a:fld>
            <a:endParaRPr lang="fr-FR" sz="1000">
              <a:latin typeface="+mn-lt"/>
            </a:endParaRPr>
          </a:p>
        </p:txBody>
      </p:sp>
      <p:sp>
        <p:nvSpPr>
          <p:cNvPr id="53" name="Espace réservé du texte 2">
            <a:extLst>
              <a:ext uri="{FF2B5EF4-FFF2-40B4-BE49-F238E27FC236}">
                <a16:creationId xmlns:a16="http://schemas.microsoft.com/office/drawing/2014/main" id="{140BD526-5476-43C9-83C0-D7EF32FDB318}"/>
              </a:ext>
            </a:extLst>
          </p:cNvPr>
          <p:cNvSpPr>
            <a:spLocks noGrp="1"/>
          </p:cNvSpPr>
          <p:nvPr>
            <p:custDataLst>
              <p:tags r:id="rId24"/>
            </p:custDataLst>
          </p:nvPr>
        </p:nvSpPr>
        <p:spPr bwMode="auto">
          <a:xfrm>
            <a:off x="8891588" y="121126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E48737A-AEC2-4C5E-A841-D1E64C5EDC45}" type="datetime'''''''''''''''''B''''e''''''''''''n''''''''''''''''''e''lux'''">
              <a:rPr lang="fr-FR" altLang="en-US" sz="1000" smtClean="0">
                <a:effectLst/>
                <a:latin typeface="+mn-lt"/>
              </a:rPr>
              <a:pPr marL="0" indent="0">
                <a:spcBef>
                  <a:spcPct val="0"/>
                </a:spcBef>
                <a:buNone/>
              </a:pPr>
              <a:t>Benelux</a:t>
            </a:fld>
            <a:endParaRPr lang="fr-FR" sz="1000">
              <a:latin typeface="+mn-lt"/>
            </a:endParaRPr>
          </a:p>
        </p:txBody>
      </p:sp>
      <p:sp>
        <p:nvSpPr>
          <p:cNvPr id="78" name="TextBox 77">
            <a:extLst>
              <a:ext uri="{FF2B5EF4-FFF2-40B4-BE49-F238E27FC236}">
                <a16:creationId xmlns:a16="http://schemas.microsoft.com/office/drawing/2014/main" id="{602A4500-5209-4054-A019-777A5AF1E203}"/>
              </a:ext>
            </a:extLst>
          </p:cNvPr>
          <p:cNvSpPr txBox="1"/>
          <p:nvPr/>
        </p:nvSpPr>
        <p:spPr>
          <a:xfrm>
            <a:off x="5034184" y="2131473"/>
            <a:ext cx="2735119" cy="246221"/>
          </a:xfrm>
          <a:prstGeom prst="rect">
            <a:avLst/>
          </a:prstGeom>
          <a:noFill/>
        </p:spPr>
        <p:txBody>
          <a:bodyPr wrap="square" rtlCol="0">
            <a:spAutoFit/>
          </a:bodyPr>
          <a:lstStyle/>
          <a:p>
            <a:pPr algn="ctr"/>
            <a:r>
              <a:rPr lang="en-US" sz="1000" i="1" err="1">
                <a:latin typeface="+mj-lt"/>
              </a:rPr>
              <a:t>Altares</a:t>
            </a:r>
            <a:r>
              <a:rPr lang="en-US" sz="1000" i="1">
                <a:latin typeface="+mj-lt"/>
              </a:rPr>
              <a:t> share of growth in Benelux </a:t>
            </a:r>
            <a:r>
              <a:rPr lang="en-US" sz="1000" b="1" i="1">
                <a:solidFill>
                  <a:schemeClr val="tx2"/>
                </a:solidFill>
                <a:latin typeface="+mj-lt"/>
              </a:rPr>
              <a:t>~40%</a:t>
            </a:r>
          </a:p>
        </p:txBody>
      </p:sp>
      <p:sp>
        <p:nvSpPr>
          <p:cNvPr id="79" name="Left Brace 78">
            <a:extLst>
              <a:ext uri="{FF2B5EF4-FFF2-40B4-BE49-F238E27FC236}">
                <a16:creationId xmlns:a16="http://schemas.microsoft.com/office/drawing/2014/main" id="{3D6CAFF2-5E9A-48BE-AC98-2831684B35C6}"/>
              </a:ext>
            </a:extLst>
          </p:cNvPr>
          <p:cNvSpPr/>
          <p:nvPr/>
        </p:nvSpPr>
        <p:spPr bwMode="auto">
          <a:xfrm rot="16200000">
            <a:off x="6312146" y="841260"/>
            <a:ext cx="180785" cy="225107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72" name="Rectangle 71" hidden="1">
            <a:extLst>
              <a:ext uri="{FF2B5EF4-FFF2-40B4-BE49-F238E27FC236}">
                <a16:creationId xmlns:a16="http://schemas.microsoft.com/office/drawing/2014/main" id="{66D84AE5-9050-43F6-89F7-C7C48535A36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b="1" strike="noStrike" normalizeH="0">
              <a:ln>
                <a:noFill/>
              </a:ln>
              <a:solidFill>
                <a:schemeClr val="tx1"/>
              </a:solidFill>
              <a:effectLst/>
              <a:latin typeface="Trebuchet MS" panose="020B0603020202020204" pitchFamily="34" charset="0"/>
              <a:cs typeface="+mn-cs"/>
            </a:endParaRPr>
          </a:p>
        </p:txBody>
      </p:sp>
      <p:sp>
        <p:nvSpPr>
          <p:cNvPr id="73" name="Rectangle 72" hidden="1">
            <a:extLst>
              <a:ext uri="{FF2B5EF4-FFF2-40B4-BE49-F238E27FC236}">
                <a16:creationId xmlns:a16="http://schemas.microsoft.com/office/drawing/2014/main" id="{BE9E18F1-3E6D-4505-BE97-727435035A86}"/>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b="1" strike="noStrike" normalizeH="0">
              <a:ln>
                <a:noFill/>
              </a:ln>
              <a:solidFill>
                <a:schemeClr val="tx1"/>
              </a:solidFill>
              <a:effectLst/>
              <a:latin typeface="Trebuchet MS" panose="020B0603020202020204" pitchFamily="34" charset="0"/>
              <a:cs typeface="+mn-cs"/>
            </a:endParaRPr>
          </a:p>
        </p:txBody>
      </p:sp>
      <p:grpSp>
        <p:nvGrpSpPr>
          <p:cNvPr id="51" name="Groupe 33">
            <a:extLst>
              <a:ext uri="{FF2B5EF4-FFF2-40B4-BE49-F238E27FC236}">
                <a16:creationId xmlns:a16="http://schemas.microsoft.com/office/drawing/2014/main" id="{5BAB35B4-145D-4F20-911F-3E2294D35A76}"/>
              </a:ext>
            </a:extLst>
          </p:cNvPr>
          <p:cNvGrpSpPr/>
          <p:nvPr/>
        </p:nvGrpSpPr>
        <p:grpSpPr>
          <a:xfrm>
            <a:off x="8448150" y="-11528"/>
            <a:ext cx="1435548" cy="711253"/>
            <a:chOff x="8448150" y="-11528"/>
            <a:chExt cx="1435548" cy="711253"/>
          </a:xfrm>
        </p:grpSpPr>
        <p:sp>
          <p:nvSpPr>
            <p:cNvPr id="54" name="Rectangle : coins arrondis 199">
              <a:extLst>
                <a:ext uri="{FF2B5EF4-FFF2-40B4-BE49-F238E27FC236}">
                  <a16:creationId xmlns:a16="http://schemas.microsoft.com/office/drawing/2014/main" id="{400C29AB-F137-43AA-8FCD-46EEE1F49F8D}"/>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5" name="Rectangle : coins arrondis 200">
              <a:extLst>
                <a:ext uri="{FF2B5EF4-FFF2-40B4-BE49-F238E27FC236}">
                  <a16:creationId xmlns:a16="http://schemas.microsoft.com/office/drawing/2014/main" id="{99E0DAE8-F96E-4F84-935C-466F52AB114F}"/>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6" name="Rectangle : coins arrondis 201">
              <a:extLst>
                <a:ext uri="{FF2B5EF4-FFF2-40B4-BE49-F238E27FC236}">
                  <a16:creationId xmlns:a16="http://schemas.microsoft.com/office/drawing/2014/main" id="{ABB4B46D-0389-4E0E-99D6-FACF74B7D8E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7" name="ZoneTexte 18">
              <a:extLst>
                <a:ext uri="{FF2B5EF4-FFF2-40B4-BE49-F238E27FC236}">
                  <a16:creationId xmlns:a16="http://schemas.microsoft.com/office/drawing/2014/main" id="{DAE0CACF-DC02-4111-87BC-3E1467759B5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58" name="Graphique 128" descr="Jauge">
              <a:extLst>
                <a:ext uri="{FF2B5EF4-FFF2-40B4-BE49-F238E27FC236}">
                  <a16:creationId xmlns:a16="http://schemas.microsoft.com/office/drawing/2014/main" id="{6154F283-95E8-4FF3-AA59-AD5C34CB4E1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53764" y="187516"/>
              <a:ext cx="234953" cy="218224"/>
            </a:xfrm>
            <a:prstGeom prst="rect">
              <a:avLst/>
            </a:prstGeom>
            <a:effectLst/>
          </p:spPr>
        </p:pic>
        <p:pic>
          <p:nvPicPr>
            <p:cNvPr id="59" name="Graphique 90" descr="Poignée de main">
              <a:extLst>
                <a:ext uri="{FF2B5EF4-FFF2-40B4-BE49-F238E27FC236}">
                  <a16:creationId xmlns:a16="http://schemas.microsoft.com/office/drawing/2014/main" id="{CA631D5F-B559-42E7-8791-5A21BAC9D27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60868" y="152880"/>
              <a:ext cx="256313" cy="287496"/>
            </a:xfrm>
            <a:prstGeom prst="rect">
              <a:avLst/>
            </a:prstGeom>
            <a:effectLst/>
          </p:spPr>
        </p:pic>
        <p:pic>
          <p:nvPicPr>
            <p:cNvPr id="60" name="Graphique 74" descr="Mégaphone">
              <a:extLst>
                <a:ext uri="{FF2B5EF4-FFF2-40B4-BE49-F238E27FC236}">
                  <a16:creationId xmlns:a16="http://schemas.microsoft.com/office/drawing/2014/main" id="{9A1A0547-EE20-4399-9DCE-5B0594DE305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389331" y="181519"/>
              <a:ext cx="233011" cy="216420"/>
            </a:xfrm>
            <a:prstGeom prst="rect">
              <a:avLst/>
            </a:prstGeom>
            <a:effectLst/>
          </p:spPr>
        </p:pic>
        <p:pic>
          <p:nvPicPr>
            <p:cNvPr id="61" name="Picture 2" descr="Drapeau France">
              <a:extLst>
                <a:ext uri="{FF2B5EF4-FFF2-40B4-BE49-F238E27FC236}">
                  <a16:creationId xmlns:a16="http://schemas.microsoft.com/office/drawing/2014/main" id="{020A2DDA-96E8-4759-AD0A-C40A186F7CC0}"/>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2" name="Picture 2" descr="5 ft x 3 ft 150 x 90 cm-DRAPEAU BELGE Belgique 100% Polyester ...">
              <a:extLst>
                <a:ext uri="{FF2B5EF4-FFF2-40B4-BE49-F238E27FC236}">
                  <a16:creationId xmlns:a16="http://schemas.microsoft.com/office/drawing/2014/main" id="{030D5144-A248-417C-B83D-ECE374009FD8}"/>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3" name="Picture 2 - 1" descr="Drapeau des Pays-Bas — Wikipédia">
              <a:extLst>
                <a:ext uri="{FF2B5EF4-FFF2-40B4-BE49-F238E27FC236}">
                  <a16:creationId xmlns:a16="http://schemas.microsoft.com/office/drawing/2014/main" id="{3EDC3E7C-AFCD-4E37-B2B1-7BCF7F9CAD7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4" name="Picture 2 - 2" descr="Drapeau du Luxembourg">
              <a:extLst>
                <a:ext uri="{FF2B5EF4-FFF2-40B4-BE49-F238E27FC236}">
                  <a16:creationId xmlns:a16="http://schemas.microsoft.com/office/drawing/2014/main" id="{ABB23988-ADE8-4A93-8092-D3D1762EA75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5" name="ZoneTexte 53">
              <a:extLst>
                <a:ext uri="{FF2B5EF4-FFF2-40B4-BE49-F238E27FC236}">
                  <a16:creationId xmlns:a16="http://schemas.microsoft.com/office/drawing/2014/main" id="{DA8F301C-882F-4914-86F2-7476C67F511D}"/>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Tree>
    <p:extLst>
      <p:ext uri="{BB962C8B-B14F-4D97-AF65-F5344CB8AC3E}">
        <p14:creationId xmlns:p14="http://schemas.microsoft.com/office/powerpoint/2010/main" val="80150499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5543BA-68F3-4D6B-8304-61AF517CB2D5}"/>
              </a:ext>
            </a:extLst>
          </p:cNvPr>
          <p:cNvSpPr/>
          <p:nvPr/>
        </p:nvSpPr>
        <p:spPr bwMode="auto">
          <a:xfrm>
            <a:off x="2199083" y="2913162"/>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290439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40645628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3395390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800" b="1" u="none" strike="noStrike" cap="none" normalizeH="0">
              <a:ln>
                <a:noFill/>
              </a:ln>
              <a:solidFill>
                <a:schemeClr val="tx1"/>
              </a:solidFill>
              <a:effectLst/>
              <a:latin typeface="Trebuchet MS" panose="020B0603020202020204" pitchFamily="34" charset="0"/>
              <a:cs typeface="+mn-cs"/>
              <a:sym typeface="Trebuchet MS" panose="020B0603020202020204" pitchFamily="34" charset="0"/>
            </a:endParaRPr>
          </a:p>
        </p:txBody>
      </p:sp>
      <p:sp>
        <p:nvSpPr>
          <p:cNvPr id="8" name="Title 7">
            <a:extLst>
              <a:ext uri="{FF2B5EF4-FFF2-40B4-BE49-F238E27FC236}">
                <a16:creationId xmlns:a16="http://schemas.microsoft.com/office/drawing/2014/main" id="{9494E7AC-F641-4E2F-BEC5-E77D0BBFF42E}"/>
              </a:ext>
            </a:extLst>
          </p:cNvPr>
          <p:cNvSpPr>
            <a:spLocks noGrp="1"/>
          </p:cNvSpPr>
          <p:nvPr>
            <p:ph type="title"/>
          </p:nvPr>
        </p:nvSpPr>
        <p:spPr>
          <a:xfrm>
            <a:off x="165600" y="147600"/>
            <a:ext cx="8270694" cy="684000"/>
          </a:xfrm>
        </p:spPr>
        <p:txBody>
          <a:bodyPr vert="horz"/>
          <a:lstStyle/>
          <a:p>
            <a:r>
              <a:rPr lang="en-GB">
                <a:latin typeface="Trebuchet MS" panose="020B0603020202020204" pitchFamily="34" charset="0"/>
              </a:rPr>
              <a:t>Altares future growth of </a:t>
            </a:r>
            <a:r>
              <a:rPr lang="en-GB">
                <a:solidFill>
                  <a:schemeClr val="tx2"/>
                </a:solidFill>
                <a:latin typeface="Trebuchet MS" panose="020B0603020202020204" pitchFamily="34" charset="0"/>
              </a:rPr>
              <a:t>Compliance activity </a:t>
            </a:r>
            <a:r>
              <a:rPr lang="en-GB">
                <a:latin typeface="Trebuchet MS" panose="020B0603020202020204" pitchFamily="34" charset="0"/>
              </a:rPr>
              <a:t>mainly rely on a </a:t>
            </a:r>
            <a:r>
              <a:rPr lang="en-GB">
                <a:solidFill>
                  <a:schemeClr val="tx2"/>
                </a:solidFill>
                <a:latin typeface="Trebuchet MS" panose="020B0603020202020204" pitchFamily="34" charset="0"/>
              </a:rPr>
              <a:t>very promising market </a:t>
            </a:r>
            <a:r>
              <a:rPr lang="en-GB">
                <a:latin typeface="Trebuchet MS" panose="020B0603020202020204" pitchFamily="34" charset="0"/>
              </a:rPr>
              <a:t>combined with a </a:t>
            </a:r>
            <a:r>
              <a:rPr lang="en-GB">
                <a:solidFill>
                  <a:schemeClr val="tx2"/>
                </a:solidFill>
                <a:latin typeface="Trebuchet MS" panose="020B0603020202020204" pitchFamily="34" charset="0"/>
              </a:rPr>
              <a:t>strong momentum for its flagship </a:t>
            </a:r>
            <a:r>
              <a:rPr lang="en-GB" err="1">
                <a:solidFill>
                  <a:schemeClr val="tx2"/>
                </a:solidFill>
                <a:latin typeface="Trebuchet MS" panose="020B0603020202020204" pitchFamily="34" charset="0"/>
              </a:rPr>
              <a:t>indueD</a:t>
            </a:r>
            <a:r>
              <a:rPr lang="en-GB">
                <a:solidFill>
                  <a:schemeClr val="tx2"/>
                </a:solidFill>
                <a:latin typeface="Trebuchet MS" panose="020B0603020202020204" pitchFamily="34" charset="0"/>
              </a:rPr>
              <a:t> product</a:t>
            </a:r>
            <a:endParaRPr lang="fr-F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7131600" cy="244800"/>
          </a:xfrm>
        </p:spPr>
        <p:txBody>
          <a:bodyPr/>
          <a:lstStyle/>
          <a:p>
            <a:r>
              <a:rPr lang="en-GB"/>
              <a:t>Sources: BP Management, interviews with management, company data, eleven research &amp; analysis</a:t>
            </a:r>
          </a:p>
        </p:txBody>
      </p:sp>
      <p:sp>
        <p:nvSpPr>
          <p:cNvPr id="14" name="Rectangle 13">
            <a:extLst>
              <a:ext uri="{FF2B5EF4-FFF2-40B4-BE49-F238E27FC236}">
                <a16:creationId xmlns:a16="http://schemas.microsoft.com/office/drawing/2014/main" id="{92FC6C6C-155F-4C1A-890E-114863D14568}"/>
              </a:ext>
            </a:extLst>
          </p:cNvPr>
          <p:cNvSpPr/>
          <p:nvPr/>
        </p:nvSpPr>
        <p:spPr bwMode="auto">
          <a:xfrm>
            <a:off x="256803" y="946548"/>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736373"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compliance in the French market, in €m </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96126" y="912961"/>
            <a:ext cx="3735099"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compliance in the Benelux markets, in €m</a:t>
            </a:r>
          </a:p>
        </p:txBody>
      </p:sp>
      <p:grpSp>
        <p:nvGrpSpPr>
          <p:cNvPr id="36" name="Groupe 35">
            <a:extLst>
              <a:ext uri="{FF2B5EF4-FFF2-40B4-BE49-F238E27FC236}">
                <a16:creationId xmlns:a16="http://schemas.microsoft.com/office/drawing/2014/main" id="{A3B40BAB-A07F-48BA-8133-D5706E9A5B37}"/>
              </a:ext>
            </a:extLst>
          </p:cNvPr>
          <p:cNvGrpSpPr/>
          <p:nvPr/>
        </p:nvGrpSpPr>
        <p:grpSpPr>
          <a:xfrm>
            <a:off x="8448150" y="-11528"/>
            <a:ext cx="1435548" cy="711253"/>
            <a:chOff x="8448150" y="-11528"/>
            <a:chExt cx="1435548" cy="711253"/>
          </a:xfrm>
        </p:grpSpPr>
        <p:sp>
          <p:nvSpPr>
            <p:cNvPr id="37" name="Rectangle : coins arrondis 199">
              <a:extLst>
                <a:ext uri="{FF2B5EF4-FFF2-40B4-BE49-F238E27FC236}">
                  <a16:creationId xmlns:a16="http://schemas.microsoft.com/office/drawing/2014/main" id="{BC332233-14DF-4C73-AB17-88C3B9382411}"/>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0">
              <a:extLst>
                <a:ext uri="{FF2B5EF4-FFF2-40B4-BE49-F238E27FC236}">
                  <a16:creationId xmlns:a16="http://schemas.microsoft.com/office/drawing/2014/main" id="{DD62F214-64DE-4187-B2E0-D1194D3A3DC8}"/>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Rectangle : coins arrondis 201">
              <a:extLst>
                <a:ext uri="{FF2B5EF4-FFF2-40B4-BE49-F238E27FC236}">
                  <a16:creationId xmlns:a16="http://schemas.microsoft.com/office/drawing/2014/main" id="{C3A976AD-14C4-4ABE-A934-7E27BBE85C1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9FB5FA0A-66DB-4991-8669-D703061FDE4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9" name="Graphique 128" descr="Jauge">
              <a:extLst>
                <a:ext uri="{FF2B5EF4-FFF2-40B4-BE49-F238E27FC236}">
                  <a16:creationId xmlns:a16="http://schemas.microsoft.com/office/drawing/2014/main" id="{7DA24090-1963-45FE-A4B2-528485027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50" name="Graphique 90" descr="Poignée de main">
              <a:extLst>
                <a:ext uri="{FF2B5EF4-FFF2-40B4-BE49-F238E27FC236}">
                  <a16:creationId xmlns:a16="http://schemas.microsoft.com/office/drawing/2014/main" id="{10B3DF77-4263-42D4-B525-91A3C7E05B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51" name="Graphique 74" descr="Mégaphone">
              <a:extLst>
                <a:ext uri="{FF2B5EF4-FFF2-40B4-BE49-F238E27FC236}">
                  <a16:creationId xmlns:a16="http://schemas.microsoft.com/office/drawing/2014/main" id="{398D8ED9-C5E8-48D7-AEF3-A48C00E52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52" name="Picture 2" descr="Drapeau France">
              <a:extLst>
                <a:ext uri="{FF2B5EF4-FFF2-40B4-BE49-F238E27FC236}">
                  <a16:creationId xmlns:a16="http://schemas.microsoft.com/office/drawing/2014/main" id="{CBB9C241-D669-483B-A3FF-0B8C9E58BD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descr="5 ft x 3 ft 150 x 90 cm-DRAPEAU BELGE Belgique 100% Polyester ...">
              <a:extLst>
                <a:ext uri="{FF2B5EF4-FFF2-40B4-BE49-F238E27FC236}">
                  <a16:creationId xmlns:a16="http://schemas.microsoft.com/office/drawing/2014/main" id="{EF70B876-7006-481B-892C-D06722D59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1" descr="Drapeau des Pays-Bas — Wikipédia">
              <a:extLst>
                <a:ext uri="{FF2B5EF4-FFF2-40B4-BE49-F238E27FC236}">
                  <a16:creationId xmlns:a16="http://schemas.microsoft.com/office/drawing/2014/main" id="{9D54CB9F-4432-4D7E-93C7-5F2251024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5" name="Picture 2 - 2" descr="Drapeau du Luxembourg">
              <a:extLst>
                <a:ext uri="{FF2B5EF4-FFF2-40B4-BE49-F238E27FC236}">
                  <a16:creationId xmlns:a16="http://schemas.microsoft.com/office/drawing/2014/main" id="{3670457D-A209-4646-9548-17C9C0DE44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6" name="ZoneTexte 55">
              <a:extLst>
                <a:ext uri="{FF2B5EF4-FFF2-40B4-BE49-F238E27FC236}">
                  <a16:creationId xmlns:a16="http://schemas.microsoft.com/office/drawing/2014/main" id="{47F1C37A-47CF-4B73-B59D-BF4C343FCB2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
        <p:nvSpPr>
          <p:cNvPr id="75" name="Rectangle 74">
            <a:extLst>
              <a:ext uri="{FF2B5EF4-FFF2-40B4-BE49-F238E27FC236}">
                <a16:creationId xmlns:a16="http://schemas.microsoft.com/office/drawing/2014/main" id="{2512987A-FDC9-498A-BCB8-28A6CE2D81BE}"/>
              </a:ext>
            </a:extLst>
          </p:cNvPr>
          <p:cNvSpPr/>
          <p:nvPr/>
        </p:nvSpPr>
        <p:spPr bwMode="auto">
          <a:xfrm>
            <a:off x="5282738" y="1343701"/>
            <a:ext cx="4175725" cy="360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Rectangle 75">
            <a:extLst>
              <a:ext uri="{FF2B5EF4-FFF2-40B4-BE49-F238E27FC236}">
                <a16:creationId xmlns:a16="http://schemas.microsoft.com/office/drawing/2014/main" id="{E68A145D-08A7-412E-A54B-7C2CBB75EAB1}"/>
              </a:ext>
            </a:extLst>
          </p:cNvPr>
          <p:cNvSpPr/>
          <p:nvPr/>
        </p:nvSpPr>
        <p:spPr bwMode="auto">
          <a:xfrm>
            <a:off x="462754" y="1343701"/>
            <a:ext cx="4175725" cy="3606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pic>
        <p:nvPicPr>
          <p:cNvPr id="77" name="Picture 2" descr="Drapeau France">
            <a:extLst>
              <a:ext uri="{FF2B5EF4-FFF2-40B4-BE49-F238E27FC236}">
                <a16:creationId xmlns:a16="http://schemas.microsoft.com/office/drawing/2014/main" id="{B112CDC5-FE8D-4178-8BA3-FC8EA9BBFAA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descr="5 ft x 3 ft 150 x 90 cm-DRAPEAU BELGE Belgique 100% Polyester ...">
            <a:extLst>
              <a:ext uri="{FF2B5EF4-FFF2-40B4-BE49-F238E27FC236}">
                <a16:creationId xmlns:a16="http://schemas.microsoft.com/office/drawing/2014/main" id="{48C27DDA-CFE3-42D6-9F79-970BF982DB9C}"/>
              </a:ext>
            </a:extLst>
          </p:cNvPr>
          <p:cNvPicPr>
            <a:picLocks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9" name="Picture 2 - 1" descr="Drapeau des Pays-Bas — Wikipédia">
            <a:extLst>
              <a:ext uri="{FF2B5EF4-FFF2-40B4-BE49-F238E27FC236}">
                <a16:creationId xmlns:a16="http://schemas.microsoft.com/office/drawing/2014/main" id="{D1CC314C-D1A9-44B9-9E41-CAABB5E4AF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 2" descr="Drapeau du Luxembourg">
            <a:extLst>
              <a:ext uri="{FF2B5EF4-FFF2-40B4-BE49-F238E27FC236}">
                <a16:creationId xmlns:a16="http://schemas.microsoft.com/office/drawing/2014/main" id="{D5848057-278A-48E3-AD30-B93CE979AA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1" name="Rectangle: Rounded Corners 80">
            <a:extLst>
              <a:ext uri="{FF2B5EF4-FFF2-40B4-BE49-F238E27FC236}">
                <a16:creationId xmlns:a16="http://schemas.microsoft.com/office/drawing/2014/main" id="{161C8AFA-B589-42AC-9180-F90F1AFC83EF}"/>
              </a:ext>
            </a:extLst>
          </p:cNvPr>
          <p:cNvSpPr/>
          <p:nvPr/>
        </p:nvSpPr>
        <p:spPr bwMode="auto">
          <a:xfrm>
            <a:off x="640089" y="4653342"/>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=+31.9%</a:t>
            </a:r>
          </a:p>
        </p:txBody>
      </p:sp>
      <p:sp>
        <p:nvSpPr>
          <p:cNvPr id="82" name="Rectangle: Rounded Corners 81">
            <a:extLst>
              <a:ext uri="{FF2B5EF4-FFF2-40B4-BE49-F238E27FC236}">
                <a16:creationId xmlns:a16="http://schemas.microsoft.com/office/drawing/2014/main" id="{08389D88-E096-478D-A223-1D7B6CF87F27}"/>
              </a:ext>
            </a:extLst>
          </p:cNvPr>
          <p:cNvSpPr/>
          <p:nvPr/>
        </p:nvSpPr>
        <p:spPr bwMode="auto">
          <a:xfrm>
            <a:off x="2091004" y="4653342"/>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11.2</a:t>
            </a:r>
            <a:r>
              <a:rPr kumimoji="0" lang="en-GB" sz="1000" b="1" i="1" u="none" strike="noStrike" cap="none" normalizeH="0" baseline="0">
                <a:ln>
                  <a:noFill/>
                </a:ln>
                <a:solidFill>
                  <a:schemeClr val="tx1"/>
                </a:solidFill>
                <a:effectLst/>
                <a:latin typeface="Trebuchet MS" pitchFamily="34" charset="0"/>
              </a:rPr>
              <a:t>%</a:t>
            </a:r>
          </a:p>
        </p:txBody>
      </p:sp>
      <p:sp>
        <p:nvSpPr>
          <p:cNvPr id="83" name="Rectangle: Rounded Corners 82">
            <a:extLst>
              <a:ext uri="{FF2B5EF4-FFF2-40B4-BE49-F238E27FC236}">
                <a16:creationId xmlns:a16="http://schemas.microsoft.com/office/drawing/2014/main" id="{44EF3646-A171-4ACB-89F4-4BF4584168F6}"/>
              </a:ext>
            </a:extLst>
          </p:cNvPr>
          <p:cNvSpPr/>
          <p:nvPr/>
        </p:nvSpPr>
        <p:spPr bwMode="auto">
          <a:xfrm>
            <a:off x="5430702" y="4653342"/>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=+14.4</a:t>
            </a:r>
            <a:r>
              <a:rPr kumimoji="0" lang="en-GB" sz="1000" b="1" i="1" u="none" strike="noStrike" cap="none" normalizeH="0" baseline="0">
                <a:ln>
                  <a:noFill/>
                </a:ln>
                <a:solidFill>
                  <a:schemeClr val="tx1"/>
                </a:solidFill>
                <a:effectLst/>
                <a:latin typeface="Trebuchet MS" pitchFamily="34" charset="0"/>
              </a:rPr>
              <a:t>%</a:t>
            </a:r>
          </a:p>
        </p:txBody>
      </p:sp>
      <p:sp>
        <p:nvSpPr>
          <p:cNvPr id="84" name="Rectangle: Rounded Corners 83">
            <a:extLst>
              <a:ext uri="{FF2B5EF4-FFF2-40B4-BE49-F238E27FC236}">
                <a16:creationId xmlns:a16="http://schemas.microsoft.com/office/drawing/2014/main" id="{1F10B08E-B981-4C0D-B63F-072F6B4A0200}"/>
              </a:ext>
            </a:extLst>
          </p:cNvPr>
          <p:cNvSpPr/>
          <p:nvPr/>
        </p:nvSpPr>
        <p:spPr bwMode="auto">
          <a:xfrm>
            <a:off x="6881617" y="4653342"/>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a:t>
            </a:r>
            <a:r>
              <a:rPr lang="en-GB" sz="1000" b="1" i="1">
                <a:latin typeface="Trebuchet MS" pitchFamily="34" charset="0"/>
              </a:rPr>
              <a:t>11.1%</a:t>
            </a:r>
            <a:endParaRPr kumimoji="0" lang="en-GB" sz="1000" b="1" i="1" u="none" strike="noStrike" cap="none" normalizeH="0" baseline="0">
              <a:ln>
                <a:noFill/>
              </a:ln>
              <a:solidFill>
                <a:schemeClr val="tx1"/>
              </a:solidFill>
              <a:effectLst/>
              <a:latin typeface="Trebuchet MS" pitchFamily="34" charset="0"/>
            </a:endParaRPr>
          </a:p>
        </p:txBody>
      </p:sp>
      <p:cxnSp>
        <p:nvCxnSpPr>
          <p:cNvPr id="113" name="Straight Connector 112">
            <a:extLst>
              <a:ext uri="{FF2B5EF4-FFF2-40B4-BE49-F238E27FC236}">
                <a16:creationId xmlns:a16="http://schemas.microsoft.com/office/drawing/2014/main" id="{21F2F5BF-3771-483E-8D82-70890A498989}"/>
              </a:ext>
            </a:extLst>
          </p:cNvPr>
          <p:cNvCxnSpPr/>
          <p:nvPr/>
        </p:nvCxnSpPr>
        <p:spPr bwMode="auto">
          <a:xfrm flipV="1">
            <a:off x="2045847" y="2752870"/>
            <a:ext cx="0" cy="47942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B290A3BD-3963-4B7E-92DD-9A40BD168973}"/>
              </a:ext>
            </a:extLst>
          </p:cNvPr>
          <p:cNvCxnSpPr/>
          <p:nvPr/>
        </p:nvCxnSpPr>
        <p:spPr bwMode="auto">
          <a:xfrm>
            <a:off x="2453835" y="2752870"/>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5" name="Straight Connector 114">
            <a:extLst>
              <a:ext uri="{FF2B5EF4-FFF2-40B4-BE49-F238E27FC236}">
                <a16:creationId xmlns:a16="http://schemas.microsoft.com/office/drawing/2014/main" id="{FB66F5B6-FEBB-4558-8E36-6FA0131C39A3}"/>
              </a:ext>
            </a:extLst>
          </p:cNvPr>
          <p:cNvCxnSpPr/>
          <p:nvPr/>
        </p:nvCxnSpPr>
        <p:spPr bwMode="auto">
          <a:xfrm flipV="1">
            <a:off x="2530035" y="2503633"/>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0FC3E430-2D11-4503-8A56-046FC19B3A48}"/>
              </a:ext>
            </a:extLst>
          </p:cNvPr>
          <p:cNvCxnSpPr/>
          <p:nvPr/>
        </p:nvCxnSpPr>
        <p:spPr bwMode="auto">
          <a:xfrm>
            <a:off x="2936435" y="2503632"/>
            <a:ext cx="0" cy="2428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18" name="Straight Connector 117">
            <a:extLst>
              <a:ext uri="{FF2B5EF4-FFF2-40B4-BE49-F238E27FC236}">
                <a16:creationId xmlns:a16="http://schemas.microsoft.com/office/drawing/2014/main" id="{E547190D-30A4-433B-BDA8-6D4B2FF9D2FD}"/>
              </a:ext>
            </a:extLst>
          </p:cNvPr>
          <p:cNvCxnSpPr>
            <a:cxnSpLocks/>
          </p:cNvCxnSpPr>
          <p:nvPr/>
        </p:nvCxnSpPr>
        <p:spPr bwMode="auto">
          <a:xfrm flipV="1">
            <a:off x="2045847" y="1643207"/>
            <a:ext cx="2320760" cy="90646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9"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2001396" y="2667145"/>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+34.9%</a:t>
            </a:r>
          </a:p>
        </p:txBody>
      </p:sp>
      <p:sp>
        <p:nvSpPr>
          <p:cNvPr id="170"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2485584" y="2417908"/>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a:t>
            </a:r>
            <a:r>
              <a:rPr lang="en-GB" altLang="en-US" sz="800" b="1"/>
              <a:t>19.8</a:t>
            </a:r>
            <a:r>
              <a:rPr lang="en-GB" altLang="en-US" sz="800" b="1">
                <a:effectLst/>
              </a:rPr>
              <a:t>%</a:t>
            </a:r>
            <a:endParaRPr lang="en-GB" sz="800" b="1">
              <a:latin typeface="+mn-lt"/>
              <a:sym typeface="+mn-lt"/>
            </a:endParaRPr>
          </a:p>
        </p:txBody>
      </p:sp>
      <p:sp>
        <p:nvSpPr>
          <p:cNvPr id="171"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2936435" y="2019616"/>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+19.6%</a:t>
            </a:r>
          </a:p>
        </p:txBody>
      </p:sp>
      <p:cxnSp>
        <p:nvCxnSpPr>
          <p:cNvPr id="238" name="Straight Connector 237">
            <a:extLst>
              <a:ext uri="{FF2B5EF4-FFF2-40B4-BE49-F238E27FC236}">
                <a16:creationId xmlns:a16="http://schemas.microsoft.com/office/drawing/2014/main" id="{4A55795F-D62D-4477-9539-82C28D7342E9}"/>
              </a:ext>
            </a:extLst>
          </p:cNvPr>
          <p:cNvCxnSpPr>
            <a:cxnSpLocks/>
          </p:cNvCxnSpPr>
          <p:nvPr/>
        </p:nvCxnSpPr>
        <p:spPr bwMode="auto">
          <a:xfrm flipV="1">
            <a:off x="5631358" y="2456007"/>
            <a:ext cx="1336675" cy="30321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39" name="Straight Connector 238">
            <a:extLst>
              <a:ext uri="{FF2B5EF4-FFF2-40B4-BE49-F238E27FC236}">
                <a16:creationId xmlns:a16="http://schemas.microsoft.com/office/drawing/2014/main" id="{21F2F5BF-3771-483E-8D82-70890A498989}"/>
              </a:ext>
            </a:extLst>
          </p:cNvPr>
          <p:cNvCxnSpPr/>
          <p:nvPr/>
        </p:nvCxnSpPr>
        <p:spPr bwMode="auto">
          <a:xfrm flipV="1">
            <a:off x="6968033" y="2665557"/>
            <a:ext cx="0" cy="43021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CCA631A9-EBE4-4A26-8A9C-141C022FFF04}"/>
              </a:ext>
            </a:extLst>
          </p:cNvPr>
          <p:cNvCxnSpPr/>
          <p:nvPr/>
        </p:nvCxnSpPr>
        <p:spPr bwMode="auto">
          <a:xfrm>
            <a:off x="6968033" y="2665557"/>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B290A3BD-3963-4B7E-92DD-9A40BD168973}"/>
              </a:ext>
            </a:extLst>
          </p:cNvPr>
          <p:cNvCxnSpPr/>
          <p:nvPr/>
        </p:nvCxnSpPr>
        <p:spPr bwMode="auto">
          <a:xfrm>
            <a:off x="7376021" y="2665557"/>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2" name="Straight Connector 241">
            <a:extLst>
              <a:ext uri="{FF2B5EF4-FFF2-40B4-BE49-F238E27FC236}">
                <a16:creationId xmlns:a16="http://schemas.microsoft.com/office/drawing/2014/main" id="{FB66F5B6-FEBB-4558-8E36-6FA0131C39A3}"/>
              </a:ext>
            </a:extLst>
          </p:cNvPr>
          <p:cNvCxnSpPr/>
          <p:nvPr/>
        </p:nvCxnSpPr>
        <p:spPr bwMode="auto">
          <a:xfrm flipV="1">
            <a:off x="7452221" y="2416319"/>
            <a:ext cx="0" cy="4889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9F69BC4B-2350-4C37-9B91-5ACC1BCC5EBE}"/>
              </a:ext>
            </a:extLst>
          </p:cNvPr>
          <p:cNvCxnSpPr/>
          <p:nvPr/>
        </p:nvCxnSpPr>
        <p:spPr bwMode="auto">
          <a:xfrm>
            <a:off x="7452221" y="2416320"/>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0FC3E430-2D11-4503-8A56-046FC19B3A48}"/>
              </a:ext>
            </a:extLst>
          </p:cNvPr>
          <p:cNvCxnSpPr/>
          <p:nvPr/>
        </p:nvCxnSpPr>
        <p:spPr bwMode="auto">
          <a:xfrm>
            <a:off x="7858621" y="2416319"/>
            <a:ext cx="0" cy="280988"/>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45" name="Straight Connector 244">
            <a:extLst>
              <a:ext uri="{FF2B5EF4-FFF2-40B4-BE49-F238E27FC236}">
                <a16:creationId xmlns:a16="http://schemas.microsoft.com/office/drawing/2014/main" id="{E547190D-30A4-433B-BDA8-6D4B2FF9D2FD}"/>
              </a:ext>
            </a:extLst>
          </p:cNvPr>
          <p:cNvCxnSpPr>
            <a:cxnSpLocks/>
          </p:cNvCxnSpPr>
          <p:nvPr/>
        </p:nvCxnSpPr>
        <p:spPr bwMode="auto">
          <a:xfrm flipV="1">
            <a:off x="6968034" y="1678788"/>
            <a:ext cx="2200690" cy="77721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264"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6052045" y="2521095"/>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+9.3%</a:t>
            </a:r>
            <a:endParaRPr lang="en-GB" sz="800" b="1">
              <a:latin typeface="+mn-lt"/>
              <a:sym typeface="+mn-lt"/>
            </a:endParaRPr>
          </a:p>
        </p:txBody>
      </p:sp>
      <p:sp>
        <p:nvSpPr>
          <p:cNvPr id="265" name="Espace réservé du texte 2">
            <a:extLst>
              <a:ext uri="{FF2B5EF4-FFF2-40B4-BE49-F238E27FC236}">
                <a16:creationId xmlns:a16="http://schemas.microsoft.com/office/drawing/2014/main" id="{ACC55E45-D91A-4E5A-B55D-CC1C31EE3885}"/>
              </a:ext>
            </a:extLst>
          </p:cNvPr>
          <p:cNvSpPr>
            <a:spLocks noGrp="1"/>
          </p:cNvSpPr>
          <p:nvPr/>
        </p:nvSpPr>
        <p:spPr bwMode="auto">
          <a:xfrm>
            <a:off x="6923582" y="2579832"/>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a:t>
            </a:r>
            <a:r>
              <a:rPr lang="en-GB" altLang="en-US" sz="800" b="1"/>
              <a:t>24.2</a:t>
            </a:r>
            <a:r>
              <a:rPr lang="en-GB" altLang="en-US" sz="800" b="1">
                <a:effectLst/>
              </a:rPr>
              <a:t>%</a:t>
            </a:r>
            <a:endParaRPr lang="en-GB" sz="800" b="1">
              <a:latin typeface="+mn-lt"/>
              <a:sym typeface="+mn-lt"/>
            </a:endParaRPr>
          </a:p>
        </p:txBody>
      </p:sp>
      <p:sp>
        <p:nvSpPr>
          <p:cNvPr id="266" name="Espace réservé du texte 2">
            <a:extLst>
              <a:ext uri="{FF2B5EF4-FFF2-40B4-BE49-F238E27FC236}">
                <a16:creationId xmlns:a16="http://schemas.microsoft.com/office/drawing/2014/main" id="{D4489E23-9F70-4A58-BC89-401B9D993A86}"/>
              </a:ext>
            </a:extLst>
          </p:cNvPr>
          <p:cNvSpPr>
            <a:spLocks noGrp="1"/>
          </p:cNvSpPr>
          <p:nvPr/>
        </p:nvSpPr>
        <p:spPr bwMode="auto">
          <a:xfrm>
            <a:off x="7407770" y="2330595"/>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+17.3%</a:t>
            </a:r>
            <a:endParaRPr lang="en-GB" sz="800" b="1">
              <a:latin typeface="+mn-lt"/>
              <a:sym typeface="+mn-lt"/>
            </a:endParaRPr>
          </a:p>
        </p:txBody>
      </p:sp>
      <p:sp>
        <p:nvSpPr>
          <p:cNvPr id="267" name="Espace réservé du texte 2">
            <a:extLst>
              <a:ext uri="{FF2B5EF4-FFF2-40B4-BE49-F238E27FC236}">
                <a16:creationId xmlns:a16="http://schemas.microsoft.com/office/drawing/2014/main" id="{C7A85204-D779-4BC9-8681-F532B6318218}"/>
              </a:ext>
            </a:extLst>
          </p:cNvPr>
          <p:cNvSpPr>
            <a:spLocks noGrp="1"/>
          </p:cNvSpPr>
          <p:nvPr/>
        </p:nvSpPr>
        <p:spPr bwMode="auto">
          <a:xfrm>
            <a:off x="7858621" y="1956691"/>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+17.5%</a:t>
            </a:r>
          </a:p>
        </p:txBody>
      </p:sp>
      <p:sp>
        <p:nvSpPr>
          <p:cNvPr id="2" name="Bulle narrative : rectangle 1">
            <a:extLst>
              <a:ext uri="{FF2B5EF4-FFF2-40B4-BE49-F238E27FC236}">
                <a16:creationId xmlns:a16="http://schemas.microsoft.com/office/drawing/2014/main" id="{69B01C19-0B4C-4A02-BD6D-64552DEA313D}"/>
              </a:ext>
            </a:extLst>
          </p:cNvPr>
          <p:cNvSpPr/>
          <p:nvPr/>
        </p:nvSpPr>
        <p:spPr bwMode="auto">
          <a:xfrm>
            <a:off x="927870" y="1699999"/>
            <a:ext cx="998868" cy="770881"/>
          </a:xfrm>
          <a:prstGeom prst="wedgeRectCallout">
            <a:avLst>
              <a:gd name="adj1" fmla="val -47157"/>
              <a:gd name="adj2" fmla="val 90694"/>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itchFamily="34" charset="0"/>
              </a:rPr>
              <a:t>2017 includes a major one-off contract of </a:t>
            </a:r>
            <a:r>
              <a:rPr kumimoji="0" lang="en-GB" sz="900" b="0" i="1" u="none" strike="noStrike" cap="none" normalizeH="0" baseline="0">
                <a:ln>
                  <a:noFill/>
                </a:ln>
                <a:solidFill>
                  <a:schemeClr val="tx1"/>
                </a:solidFill>
                <a:effectLst/>
                <a:latin typeface="Trebuchet MS" pitchFamily="34" charset="0"/>
              </a:rPr>
              <a:t>€1.34m</a:t>
            </a:r>
          </a:p>
        </p:txBody>
      </p:sp>
      <p:cxnSp>
        <p:nvCxnSpPr>
          <p:cNvPr id="111" name="Straight Connector 110">
            <a:extLst>
              <a:ext uri="{FF2B5EF4-FFF2-40B4-BE49-F238E27FC236}">
                <a16:creationId xmlns:a16="http://schemas.microsoft.com/office/drawing/2014/main" id="{4A55795F-D62D-4477-9539-82C28D7342E9}"/>
              </a:ext>
            </a:extLst>
          </p:cNvPr>
          <p:cNvCxnSpPr>
            <a:cxnSpLocks/>
          </p:cNvCxnSpPr>
          <p:nvPr/>
        </p:nvCxnSpPr>
        <p:spPr bwMode="auto">
          <a:xfrm flipV="1">
            <a:off x="709172" y="2549670"/>
            <a:ext cx="1336675" cy="46196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68" name="Espace réservé du texte 2">
            <a:extLst>
              <a:ext uri="{FF2B5EF4-FFF2-40B4-BE49-F238E27FC236}">
                <a16:creationId xmlns:a16="http://schemas.microsoft.com/office/drawing/2014/main" id="{B88B1108-0092-4AF0-9274-78C36552DF38}"/>
              </a:ext>
            </a:extLst>
          </p:cNvPr>
          <p:cNvSpPr>
            <a:spLocks noGrp="1"/>
          </p:cNvSpPr>
          <p:nvPr/>
        </p:nvSpPr>
        <p:spPr bwMode="auto">
          <a:xfrm>
            <a:off x="1129859" y="2694133"/>
            <a:ext cx="49530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+19.6%</a:t>
            </a:r>
            <a:endParaRPr lang="en-GB" sz="800" b="1">
              <a:latin typeface="+mn-lt"/>
              <a:sym typeface="+mn-lt"/>
            </a:endParaRPr>
          </a:p>
        </p:txBody>
      </p:sp>
      <p:sp>
        <p:nvSpPr>
          <p:cNvPr id="95" name="Rectangle 94">
            <a:extLst>
              <a:ext uri="{FF2B5EF4-FFF2-40B4-BE49-F238E27FC236}">
                <a16:creationId xmlns:a16="http://schemas.microsoft.com/office/drawing/2014/main" id="{41B58CF8-D7F1-4BB1-8216-806434D96BFC}"/>
              </a:ext>
            </a:extLst>
          </p:cNvPr>
          <p:cNvSpPr/>
          <p:nvPr/>
        </p:nvSpPr>
        <p:spPr bwMode="auto">
          <a:xfrm>
            <a:off x="376849" y="5000203"/>
            <a:ext cx="9183409" cy="1387277"/>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spcBef>
                <a:spcPts val="0"/>
              </a:spcBef>
              <a:buClr>
                <a:schemeClr val="tx1"/>
              </a:buClr>
            </a:pPr>
            <a:r>
              <a:rPr lang="en-GB" sz="1050">
                <a:latin typeface="+mn-lt"/>
              </a:rPr>
              <a:t>From 2020 to 2025, Altares anticipates a </a:t>
            </a:r>
            <a:r>
              <a:rPr lang="en-GB" sz="1050">
                <a:solidFill>
                  <a:schemeClr val="tx2"/>
                </a:solidFill>
                <a:latin typeface="+mn-lt"/>
              </a:rPr>
              <a:t>10% market share gain in France </a:t>
            </a:r>
            <a:r>
              <a:rPr lang="en-GB" sz="1050">
                <a:latin typeface="+mn-lt"/>
              </a:rPr>
              <a:t>and </a:t>
            </a:r>
            <a:r>
              <a:rPr lang="en-GB" sz="1050">
                <a:solidFill>
                  <a:schemeClr val="tx2"/>
                </a:solidFill>
                <a:latin typeface="+mn-lt"/>
              </a:rPr>
              <a:t>8% market share gain in Benelux</a:t>
            </a:r>
            <a:r>
              <a:rPr lang="en-GB" sz="1050">
                <a:latin typeface="+mn-lt"/>
              </a:rPr>
              <a:t> (strong performance, beyond the market), supported by : </a:t>
            </a:r>
          </a:p>
          <a:p>
            <a:pPr marL="628650" lvl="2" indent="-171450">
              <a:lnSpc>
                <a:spcPct val="107000"/>
              </a:lnSpc>
              <a:spcAft>
                <a:spcPts val="0"/>
              </a:spcAft>
              <a:buSzPts val="1000"/>
              <a:buFont typeface="Courier New" panose="02070309020205020404" pitchFamily="49" charset="0"/>
              <a:buChar char="o"/>
              <a:tabLst>
                <a:tab pos="457200" algn="l"/>
              </a:tabLst>
            </a:pPr>
            <a:r>
              <a:rPr lang="en-GB" sz="1050">
                <a:latin typeface="+mn-lt"/>
                <a:cs typeface="Calibri" panose="020F0502020204030204" pitchFamily="34" charset="0"/>
              </a:rPr>
              <a:t>Proprietary product </a:t>
            </a:r>
            <a:r>
              <a:rPr lang="en-GB" sz="1050">
                <a:solidFill>
                  <a:schemeClr val="tx2"/>
                </a:solidFill>
                <a:latin typeface="+mn-lt"/>
                <a:cs typeface="Calibri" panose="020F0502020204030204" pitchFamily="34" charset="0"/>
              </a:rPr>
              <a:t>(</a:t>
            </a:r>
            <a:r>
              <a:rPr lang="en-GB" sz="1050" err="1">
                <a:solidFill>
                  <a:schemeClr val="tx2"/>
                </a:solidFill>
                <a:latin typeface="+mn-lt"/>
                <a:cs typeface="Calibri" panose="020F0502020204030204" pitchFamily="34" charset="0"/>
              </a:rPr>
              <a:t>indueD</a:t>
            </a:r>
            <a:r>
              <a:rPr lang="en-GB" sz="1050">
                <a:solidFill>
                  <a:schemeClr val="tx2"/>
                </a:solidFill>
                <a:latin typeface="+mn-lt"/>
                <a:cs typeface="Calibri" panose="020F0502020204030204" pitchFamily="34" charset="0"/>
              </a:rPr>
              <a:t>) with a strong momentum </a:t>
            </a:r>
            <a:r>
              <a:rPr lang="en-GB" sz="1050">
                <a:latin typeface="+mn-lt"/>
                <a:cs typeface="Calibri" panose="020F0502020204030204" pitchFamily="34" charset="0"/>
              </a:rPr>
              <a:t>in the market and significant investment on the product </a:t>
            </a:r>
          </a:p>
          <a:p>
            <a:pPr marL="628650" lvl="2" indent="-171450">
              <a:lnSpc>
                <a:spcPct val="107000"/>
              </a:lnSpc>
              <a:spcAft>
                <a:spcPts val="0"/>
              </a:spcAft>
              <a:buSzPts val="1000"/>
              <a:buFont typeface="Courier New" panose="02070309020205020404" pitchFamily="49" charset="0"/>
              <a:buChar char="o"/>
              <a:tabLst>
                <a:tab pos="457200" algn="l"/>
              </a:tabLst>
            </a:pPr>
            <a:r>
              <a:rPr lang="en-GB" sz="1050" err="1">
                <a:latin typeface="+mn-lt"/>
                <a:cs typeface="Calibri" panose="020F0502020204030204" pitchFamily="34" charset="0"/>
              </a:rPr>
              <a:t>Favorable</a:t>
            </a:r>
            <a:r>
              <a:rPr lang="en-GB" sz="1050">
                <a:latin typeface="+mn-lt"/>
                <a:cs typeface="Calibri" panose="020F0502020204030204" pitchFamily="34" charset="0"/>
              </a:rPr>
              <a:t> </a:t>
            </a:r>
            <a:r>
              <a:rPr lang="en-GB" sz="1050">
                <a:solidFill>
                  <a:schemeClr val="tx2"/>
                </a:solidFill>
                <a:latin typeface="+mn-lt"/>
                <a:cs typeface="Calibri" panose="020F0502020204030204" pitchFamily="34" charset="0"/>
              </a:rPr>
              <a:t>market trends</a:t>
            </a:r>
            <a:r>
              <a:rPr lang="en-GB" sz="1050">
                <a:latin typeface="+mn-lt"/>
                <a:cs typeface="Calibri" panose="020F0502020204030204" pitchFamily="34" charset="0"/>
              </a:rPr>
              <a:t>: </a:t>
            </a:r>
          </a:p>
          <a:p>
            <a:pPr marL="989013" lvl="3" indent="-171450">
              <a:lnSpc>
                <a:spcPct val="107000"/>
              </a:lnSpc>
              <a:spcAft>
                <a:spcPts val="0"/>
              </a:spcAft>
              <a:buSzPts val="1000"/>
              <a:buFont typeface="Courier New" panose="02070309020205020404" pitchFamily="49" charset="0"/>
              <a:buChar char="o"/>
              <a:tabLst>
                <a:tab pos="457200" algn="l"/>
              </a:tabLst>
            </a:pPr>
            <a:r>
              <a:rPr lang="en-GB" sz="1050">
                <a:latin typeface="+mn-lt"/>
                <a:cs typeface="Calibri" panose="020F0502020204030204" pitchFamily="34" charset="0"/>
              </a:rPr>
              <a:t>Growing market with </a:t>
            </a:r>
            <a:r>
              <a:rPr lang="en-GB" sz="1050">
                <a:solidFill>
                  <a:schemeClr val="tx2"/>
                </a:solidFill>
                <a:latin typeface="+mn-lt"/>
                <a:cs typeface="Calibri" panose="020F0502020204030204" pitchFamily="34" charset="0"/>
              </a:rPr>
              <a:t>increasing maturity of customers </a:t>
            </a:r>
            <a:r>
              <a:rPr lang="en-GB" sz="1050">
                <a:latin typeface="+mn-lt"/>
                <a:cs typeface="Calibri" panose="020F0502020204030204" pitchFamily="34" charset="0"/>
              </a:rPr>
              <a:t>driving higher equipment rate </a:t>
            </a:r>
          </a:p>
          <a:p>
            <a:pPr marL="989013" lvl="3" indent="-171450">
              <a:lnSpc>
                <a:spcPct val="107000"/>
              </a:lnSpc>
              <a:spcAft>
                <a:spcPts val="0"/>
              </a:spcAft>
              <a:buSzPts val="1000"/>
              <a:buFont typeface="Courier New" panose="02070309020205020404" pitchFamily="49" charset="0"/>
              <a:buChar char="o"/>
              <a:tabLst>
                <a:tab pos="457200" algn="l"/>
              </a:tabLst>
            </a:pPr>
            <a:r>
              <a:rPr lang="en-GB" sz="1050">
                <a:latin typeface="+mn-lt"/>
                <a:cs typeface="Calibri" panose="020F0502020204030204" pitchFamily="34" charset="0"/>
              </a:rPr>
              <a:t>Increasing </a:t>
            </a:r>
            <a:r>
              <a:rPr lang="en-GB" sz="1050">
                <a:solidFill>
                  <a:schemeClr val="tx2"/>
                </a:solidFill>
                <a:latin typeface="+mn-lt"/>
                <a:cs typeface="Calibri" panose="020F0502020204030204" pitchFamily="34" charset="0"/>
              </a:rPr>
              <a:t>regulations and sanctions from authorities in all geographies </a:t>
            </a:r>
          </a:p>
          <a:p>
            <a:pPr marL="989013" lvl="3" indent="-171450">
              <a:lnSpc>
                <a:spcPct val="107000"/>
              </a:lnSpc>
              <a:spcAft>
                <a:spcPts val="0"/>
              </a:spcAft>
              <a:buSzPts val="1000"/>
              <a:buFont typeface="Courier New" panose="02070309020205020404" pitchFamily="49" charset="0"/>
              <a:buChar char="o"/>
              <a:tabLst>
                <a:tab pos="457200" algn="l"/>
              </a:tabLst>
            </a:pPr>
            <a:r>
              <a:rPr lang="en-GB" sz="1050">
                <a:latin typeface="+mn-lt"/>
                <a:cs typeface="Calibri" panose="020F0502020204030204" pitchFamily="34" charset="0"/>
              </a:rPr>
              <a:t>First mover advantage in the market, Altares took the </a:t>
            </a:r>
            <a:r>
              <a:rPr lang="en-GB" sz="1050">
                <a:solidFill>
                  <a:schemeClr val="tx2"/>
                </a:solidFill>
                <a:latin typeface="+mn-lt"/>
                <a:cs typeface="Calibri" panose="020F0502020204030204" pitchFamily="34" charset="0"/>
              </a:rPr>
              <a:t>lead and benefits from its position   </a:t>
            </a:r>
          </a:p>
          <a:p>
            <a:pPr marL="989013" lvl="3" indent="-171450">
              <a:lnSpc>
                <a:spcPct val="107000"/>
              </a:lnSpc>
              <a:spcAft>
                <a:spcPts val="0"/>
              </a:spcAft>
              <a:buSzPts val="1000"/>
              <a:buFont typeface="Courier New" panose="02070309020205020404" pitchFamily="49" charset="0"/>
              <a:buChar char="o"/>
              <a:tabLst>
                <a:tab pos="457200" algn="l"/>
              </a:tabLst>
            </a:pPr>
            <a:r>
              <a:rPr lang="en-GB" sz="1050">
                <a:latin typeface="+mn-lt"/>
                <a:cs typeface="Calibri" panose="020F0502020204030204" pitchFamily="34" charset="0"/>
              </a:rPr>
              <a:t>Limited competition, </a:t>
            </a:r>
            <a:r>
              <a:rPr lang="en-GB" sz="1050">
                <a:solidFill>
                  <a:schemeClr val="tx2"/>
                </a:solidFill>
                <a:latin typeface="+mn-lt"/>
                <a:cs typeface="Calibri" panose="020F0502020204030204" pitchFamily="34" charset="0"/>
              </a:rPr>
              <a:t>high entry barriers </a:t>
            </a:r>
            <a:r>
              <a:rPr lang="en-GB" sz="1050">
                <a:latin typeface="+mn-lt"/>
                <a:cs typeface="Calibri" panose="020F0502020204030204" pitchFamily="34" charset="0"/>
              </a:rPr>
              <a:t>and </a:t>
            </a:r>
            <a:r>
              <a:rPr lang="en-GB" sz="1050">
                <a:solidFill>
                  <a:schemeClr val="tx2"/>
                </a:solidFill>
                <a:latin typeface="+mn-lt"/>
                <a:cs typeface="Calibri" panose="020F0502020204030204" pitchFamily="34" charset="0"/>
              </a:rPr>
              <a:t>strong adherence with the existing customer base </a:t>
            </a:r>
          </a:p>
        </p:txBody>
      </p:sp>
      <p:graphicFrame>
        <p:nvGraphicFramePr>
          <p:cNvPr id="102" name="Chart 101">
            <a:extLst>
              <a:ext uri="{FF2B5EF4-FFF2-40B4-BE49-F238E27FC236}">
                <a16:creationId xmlns:a16="http://schemas.microsoft.com/office/drawing/2014/main" id="{FB94F794-1424-4D7A-B0D5-D8144E62D6FD}"/>
              </a:ext>
            </a:extLst>
          </p:cNvPr>
          <p:cNvGraphicFramePr/>
          <p:nvPr>
            <p:extLst>
              <p:ext uri="{D42A27DB-BD31-4B8C-83A1-F6EECF244321}">
                <p14:modId xmlns:p14="http://schemas.microsoft.com/office/powerpoint/2010/main" val="168138998"/>
              </p:ext>
            </p:extLst>
          </p:nvPr>
        </p:nvGraphicFramePr>
        <p:xfrm>
          <a:off x="467019" y="1820254"/>
          <a:ext cx="4025610" cy="284356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03" name="Chart 102">
            <a:extLst>
              <a:ext uri="{FF2B5EF4-FFF2-40B4-BE49-F238E27FC236}">
                <a16:creationId xmlns:a16="http://schemas.microsoft.com/office/drawing/2014/main" id="{E6C56DE3-F67E-4D62-8318-C26A23407D6F}"/>
              </a:ext>
            </a:extLst>
          </p:cNvPr>
          <p:cNvGraphicFramePr/>
          <p:nvPr>
            <p:extLst>
              <p:ext uri="{D42A27DB-BD31-4B8C-83A1-F6EECF244321}">
                <p14:modId xmlns:p14="http://schemas.microsoft.com/office/powerpoint/2010/main" val="2161937238"/>
              </p:ext>
            </p:extLst>
          </p:nvPr>
        </p:nvGraphicFramePr>
        <p:xfrm>
          <a:off x="5346613" y="1754905"/>
          <a:ext cx="4025610" cy="2843562"/>
        </p:xfrm>
        <a:graphic>
          <a:graphicData uri="http://schemas.openxmlformats.org/drawingml/2006/chart">
            <c:chart xmlns:c="http://schemas.openxmlformats.org/drawingml/2006/chart" xmlns:r="http://schemas.openxmlformats.org/officeDocument/2006/relationships" r:id="rId17"/>
          </a:graphicData>
        </a:graphic>
      </p:graphicFrame>
      <p:sp>
        <p:nvSpPr>
          <p:cNvPr id="107" name="Forme libre : forme 106">
            <a:extLst>
              <a:ext uri="{FF2B5EF4-FFF2-40B4-BE49-F238E27FC236}">
                <a16:creationId xmlns:a16="http://schemas.microsoft.com/office/drawing/2014/main" id="{A7D45EF5-E7A8-4DB1-A507-8A7EDF03FD56}"/>
              </a:ext>
            </a:extLst>
          </p:cNvPr>
          <p:cNvSpPr/>
          <p:nvPr/>
        </p:nvSpPr>
        <p:spPr bwMode="auto">
          <a:xfrm>
            <a:off x="5784857" y="1440586"/>
            <a:ext cx="1216514" cy="1006073"/>
          </a:xfrm>
          <a:custGeom>
            <a:avLst/>
            <a:gdLst>
              <a:gd name="connsiteX0" fmla="*/ 0 w 998868"/>
              <a:gd name="connsiteY0" fmla="*/ 0 h 895415"/>
              <a:gd name="connsiteX1" fmla="*/ 166478 w 998868"/>
              <a:gd name="connsiteY1" fmla="*/ 0 h 895415"/>
              <a:gd name="connsiteX2" fmla="*/ 416195 w 998868"/>
              <a:gd name="connsiteY2" fmla="*/ 0 h 895415"/>
              <a:gd name="connsiteX3" fmla="*/ 998868 w 998868"/>
              <a:gd name="connsiteY3" fmla="*/ 0 h 895415"/>
              <a:gd name="connsiteX4" fmla="*/ 998868 w 998868"/>
              <a:gd name="connsiteY4" fmla="*/ 449681 h 895415"/>
              <a:gd name="connsiteX5" fmla="*/ 998868 w 998868"/>
              <a:gd name="connsiteY5" fmla="*/ 642401 h 895415"/>
              <a:gd name="connsiteX6" fmla="*/ 998868 w 998868"/>
              <a:gd name="connsiteY6" fmla="*/ 770881 h 895415"/>
              <a:gd name="connsiteX7" fmla="*/ 951643 w 998868"/>
              <a:gd name="connsiteY7" fmla="*/ 770881 h 895415"/>
              <a:gd name="connsiteX8" fmla="*/ 945563 w 998868"/>
              <a:gd name="connsiteY8" fmla="*/ 877831 h 895415"/>
              <a:gd name="connsiteX9" fmla="*/ 831314 w 998868"/>
              <a:gd name="connsiteY9" fmla="*/ 770881 h 895415"/>
              <a:gd name="connsiteX10" fmla="*/ 656798 w 998868"/>
              <a:gd name="connsiteY10" fmla="*/ 770881 h 895415"/>
              <a:gd name="connsiteX11" fmla="*/ 598536 w 998868"/>
              <a:gd name="connsiteY11" fmla="*/ 895415 h 895415"/>
              <a:gd name="connsiteX12" fmla="*/ 540275 w 998868"/>
              <a:gd name="connsiteY12" fmla="*/ 770881 h 895415"/>
              <a:gd name="connsiteX13" fmla="*/ 416195 w 998868"/>
              <a:gd name="connsiteY13" fmla="*/ 770881 h 895415"/>
              <a:gd name="connsiteX14" fmla="*/ 282100 w 998868"/>
              <a:gd name="connsiteY14" fmla="*/ 894947 h 895415"/>
              <a:gd name="connsiteX15" fmla="*/ 166478 w 998868"/>
              <a:gd name="connsiteY15" fmla="*/ 770881 h 895415"/>
              <a:gd name="connsiteX16" fmla="*/ 0 w 998868"/>
              <a:gd name="connsiteY16" fmla="*/ 770881 h 895415"/>
              <a:gd name="connsiteX17" fmla="*/ 0 w 998868"/>
              <a:gd name="connsiteY17" fmla="*/ 642401 h 895415"/>
              <a:gd name="connsiteX18" fmla="*/ 0 w 998868"/>
              <a:gd name="connsiteY18" fmla="*/ 449681 h 89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8868" h="895415">
                <a:moveTo>
                  <a:pt x="0" y="0"/>
                </a:moveTo>
                <a:lnTo>
                  <a:pt x="166478" y="0"/>
                </a:lnTo>
                <a:lnTo>
                  <a:pt x="416195" y="0"/>
                </a:lnTo>
                <a:lnTo>
                  <a:pt x="998868" y="0"/>
                </a:lnTo>
                <a:lnTo>
                  <a:pt x="998868" y="449681"/>
                </a:lnTo>
                <a:lnTo>
                  <a:pt x="998868" y="642401"/>
                </a:lnTo>
                <a:lnTo>
                  <a:pt x="998868" y="770881"/>
                </a:lnTo>
                <a:lnTo>
                  <a:pt x="951643" y="770881"/>
                </a:lnTo>
                <a:lnTo>
                  <a:pt x="945563" y="877831"/>
                </a:lnTo>
                <a:lnTo>
                  <a:pt x="831314" y="770881"/>
                </a:lnTo>
                <a:lnTo>
                  <a:pt x="656798" y="770881"/>
                </a:lnTo>
                <a:lnTo>
                  <a:pt x="598536" y="895415"/>
                </a:lnTo>
                <a:lnTo>
                  <a:pt x="540275" y="770881"/>
                </a:lnTo>
                <a:lnTo>
                  <a:pt x="416195" y="770881"/>
                </a:lnTo>
                <a:lnTo>
                  <a:pt x="282100" y="894947"/>
                </a:lnTo>
                <a:lnTo>
                  <a:pt x="166478" y="770881"/>
                </a:lnTo>
                <a:lnTo>
                  <a:pt x="0" y="770881"/>
                </a:lnTo>
                <a:lnTo>
                  <a:pt x="0" y="642401"/>
                </a:lnTo>
                <a:lnTo>
                  <a:pt x="0" y="449681"/>
                </a:lnTo>
                <a:close/>
              </a:path>
            </a:pathLst>
          </a:cu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en-GB" sz="900" i="1">
                <a:latin typeface="Trebuchet MS" pitchFamily="34" charset="0"/>
              </a:rPr>
              <a:t>Including 3 major one-off contracts in 2017 (€0.72m), 2018 (€0.95m) and 2019 (€0.73m)</a:t>
            </a:r>
          </a:p>
        </p:txBody>
      </p:sp>
      <p:cxnSp>
        <p:nvCxnSpPr>
          <p:cNvPr id="7" name="Connecteur droit 6">
            <a:extLst>
              <a:ext uri="{FF2B5EF4-FFF2-40B4-BE49-F238E27FC236}">
                <a16:creationId xmlns:a16="http://schemas.microsoft.com/office/drawing/2014/main" id="{67A5DEE8-FAB1-4B58-9232-5297BAFEA331}"/>
              </a:ext>
            </a:extLst>
          </p:cNvPr>
          <p:cNvCxnSpPr>
            <a:cxnSpLocks/>
          </p:cNvCxnSpPr>
          <p:nvPr/>
        </p:nvCxnSpPr>
        <p:spPr bwMode="auto">
          <a:xfrm>
            <a:off x="4785328" y="3581656"/>
            <a:ext cx="333883" cy="0"/>
          </a:xfrm>
          <a:prstGeom prst="line">
            <a:avLst/>
          </a:prstGeom>
          <a:solidFill>
            <a:schemeClr val="accent1"/>
          </a:solidFill>
          <a:ln w="28575" cap="flat" cmpd="sng" algn="ctr">
            <a:solidFill>
              <a:schemeClr val="accent1"/>
            </a:solidFill>
            <a:prstDash val="sysDot"/>
            <a:round/>
            <a:headEnd type="none" w="med" len="med"/>
            <a:tailEnd type="none" w="med" len="med"/>
          </a:ln>
          <a:effectLst/>
        </p:spPr>
      </p:cxnSp>
      <p:sp>
        <p:nvSpPr>
          <p:cNvPr id="9" name="ZoneTexte 8">
            <a:extLst>
              <a:ext uri="{FF2B5EF4-FFF2-40B4-BE49-F238E27FC236}">
                <a16:creationId xmlns:a16="http://schemas.microsoft.com/office/drawing/2014/main" id="{87D2D67E-D0BC-453F-8DE7-B485A797582E}"/>
              </a:ext>
            </a:extLst>
          </p:cNvPr>
          <p:cNvSpPr txBox="1"/>
          <p:nvPr/>
        </p:nvSpPr>
        <p:spPr>
          <a:xfrm>
            <a:off x="4599406" y="3644360"/>
            <a:ext cx="713868" cy="954107"/>
          </a:xfrm>
          <a:prstGeom prst="rect">
            <a:avLst/>
          </a:prstGeom>
          <a:noFill/>
        </p:spPr>
        <p:txBody>
          <a:bodyPr wrap="square" rtlCol="0">
            <a:spAutoFit/>
          </a:bodyPr>
          <a:lstStyle/>
          <a:p>
            <a:pPr algn="ctr"/>
            <a:r>
              <a:rPr lang="en-GB" sz="800" i="1">
                <a:latin typeface="+mj-lt"/>
              </a:rPr>
              <a:t>Revised market share (excl. the mentioned one-shot contract)</a:t>
            </a:r>
          </a:p>
        </p:txBody>
      </p:sp>
      <p:cxnSp>
        <p:nvCxnSpPr>
          <p:cNvPr id="63" name="Connecteur droit 62">
            <a:extLst>
              <a:ext uri="{FF2B5EF4-FFF2-40B4-BE49-F238E27FC236}">
                <a16:creationId xmlns:a16="http://schemas.microsoft.com/office/drawing/2014/main" id="{8C7B8656-EBFF-44BE-950D-2D60128B36E7}"/>
              </a:ext>
            </a:extLst>
          </p:cNvPr>
          <p:cNvCxnSpPr>
            <a:cxnSpLocks/>
          </p:cNvCxnSpPr>
          <p:nvPr/>
        </p:nvCxnSpPr>
        <p:spPr bwMode="auto">
          <a:xfrm>
            <a:off x="4785328" y="2481169"/>
            <a:ext cx="333883" cy="0"/>
          </a:xfrm>
          <a:prstGeom prst="line">
            <a:avLst/>
          </a:prstGeom>
          <a:solidFill>
            <a:schemeClr val="accent1"/>
          </a:solidFill>
          <a:ln w="28575" cap="flat" cmpd="sng" algn="ctr">
            <a:solidFill>
              <a:schemeClr val="accent1"/>
            </a:solidFill>
            <a:prstDash val="solid"/>
            <a:round/>
            <a:headEnd type="none" w="med" len="med"/>
            <a:tailEnd type="none" w="med" len="med"/>
          </a:ln>
          <a:effectLst/>
        </p:spPr>
      </p:cxnSp>
      <p:sp>
        <p:nvSpPr>
          <p:cNvPr id="64" name="ZoneTexte 63">
            <a:extLst>
              <a:ext uri="{FF2B5EF4-FFF2-40B4-BE49-F238E27FC236}">
                <a16:creationId xmlns:a16="http://schemas.microsoft.com/office/drawing/2014/main" id="{E87EEE12-6010-4143-BA5B-617B45245ADF}"/>
              </a:ext>
            </a:extLst>
          </p:cNvPr>
          <p:cNvSpPr txBox="1"/>
          <p:nvPr/>
        </p:nvSpPr>
        <p:spPr>
          <a:xfrm>
            <a:off x="4599406" y="2543873"/>
            <a:ext cx="713868" cy="830997"/>
          </a:xfrm>
          <a:prstGeom prst="rect">
            <a:avLst/>
          </a:prstGeom>
          <a:noFill/>
        </p:spPr>
        <p:txBody>
          <a:bodyPr wrap="square" rtlCol="0">
            <a:spAutoFit/>
          </a:bodyPr>
          <a:lstStyle/>
          <a:p>
            <a:pPr algn="ctr"/>
            <a:r>
              <a:rPr lang="en-GB" sz="800" i="1" err="1">
                <a:latin typeface="+mj-lt"/>
              </a:rPr>
              <a:t>Altares</a:t>
            </a:r>
            <a:r>
              <a:rPr lang="en-GB" sz="800" i="1">
                <a:latin typeface="+mj-lt"/>
              </a:rPr>
              <a:t>’ market share in the compliance market</a:t>
            </a:r>
          </a:p>
        </p:txBody>
      </p:sp>
    </p:spTree>
    <p:extLst>
      <p:ext uri="{BB962C8B-B14F-4D97-AF65-F5344CB8AC3E}">
        <p14:creationId xmlns:p14="http://schemas.microsoft.com/office/powerpoint/2010/main" val="378750335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A7F99E6-0529-47F5-8E06-BF7D1BDCEF84}"/>
              </a:ext>
            </a:extLst>
          </p:cNvPr>
          <p:cNvGraphicFramePr>
            <a:graphicFrameLocks noChangeAspect="1"/>
          </p:cNvGraphicFramePr>
          <p:nvPr>
            <p:custDataLst>
              <p:tags r:id="rId1"/>
            </p:custDataLst>
            <p:extLst>
              <p:ext uri="{D42A27DB-BD31-4B8C-83A1-F6EECF244321}">
                <p14:modId xmlns:p14="http://schemas.microsoft.com/office/powerpoint/2010/main" val="231282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AA7F99E6-0529-47F5-8E06-BF7D1BDCEF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A022895-2952-4D1A-B0D2-85D565520F93}"/>
              </a:ext>
            </a:extLst>
          </p:cNvPr>
          <p:cNvSpPr>
            <a:spLocks noGrp="1"/>
          </p:cNvSpPr>
          <p:nvPr>
            <p:ph type="title"/>
          </p:nvPr>
        </p:nvSpPr>
        <p:spPr>
          <a:xfrm>
            <a:off x="165600" y="147600"/>
            <a:ext cx="8281274" cy="684000"/>
          </a:xfrm>
        </p:spPr>
        <p:txBody>
          <a:bodyPr vert="horz"/>
          <a:lstStyle/>
          <a:p>
            <a:r>
              <a:rPr lang="en-GB"/>
              <a:t>Whether in France or in Benelux, </a:t>
            </a:r>
            <a:r>
              <a:rPr lang="en-GB">
                <a:solidFill>
                  <a:schemeClr val="tx2"/>
                </a:solidFill>
              </a:rPr>
              <a:t>Altares</a:t>
            </a:r>
            <a:r>
              <a:rPr lang="en-GB"/>
              <a:t> operates in the </a:t>
            </a:r>
            <a:r>
              <a:rPr lang="en-GB">
                <a:solidFill>
                  <a:schemeClr val="tx2"/>
                </a:solidFill>
              </a:rPr>
              <a:t>high potential compliance market</a:t>
            </a:r>
          </a:p>
        </p:txBody>
      </p:sp>
      <p:sp>
        <p:nvSpPr>
          <p:cNvPr id="3" name="Espace réservé du texte 2">
            <a:extLst>
              <a:ext uri="{FF2B5EF4-FFF2-40B4-BE49-F238E27FC236}">
                <a16:creationId xmlns:a16="http://schemas.microsoft.com/office/drawing/2014/main" id="{55BE4C07-1326-47B0-92D3-2C04992203AD}"/>
              </a:ext>
            </a:extLst>
          </p:cNvPr>
          <p:cNvSpPr>
            <a:spLocks noGrp="1"/>
          </p:cNvSpPr>
          <p:nvPr>
            <p:ph type="body" sz="quarter" idx="10"/>
          </p:nvPr>
        </p:nvSpPr>
        <p:spPr/>
        <p:txBody>
          <a:bodyPr/>
          <a:lstStyle/>
          <a:p>
            <a:r>
              <a:rPr lang="en-GB"/>
              <a:t>Sources: BP Management, interviews with management, company data, eleven research &amp; analysis</a:t>
            </a:r>
          </a:p>
          <a:p>
            <a:r>
              <a:rPr lang="en-GB"/>
              <a:t>1. Large and mid-cap companies</a:t>
            </a:r>
          </a:p>
        </p:txBody>
      </p:sp>
      <p:cxnSp>
        <p:nvCxnSpPr>
          <p:cNvPr id="6" name="Connecteur droit 208">
            <a:extLst>
              <a:ext uri="{FF2B5EF4-FFF2-40B4-BE49-F238E27FC236}">
                <a16:creationId xmlns:a16="http://schemas.microsoft.com/office/drawing/2014/main" id="{FC715260-26C5-4C01-8019-C7F3D6F3F7C1}"/>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7" name="Rectangle 84">
            <a:extLst>
              <a:ext uri="{FF2B5EF4-FFF2-40B4-BE49-F238E27FC236}">
                <a16:creationId xmlns:a16="http://schemas.microsoft.com/office/drawing/2014/main" id="{57EB641B-FAA9-401A-B25A-BD3556C01078}"/>
              </a:ext>
            </a:extLst>
          </p:cNvPr>
          <p:cNvSpPr/>
          <p:nvPr/>
        </p:nvSpPr>
        <p:spPr bwMode="auto">
          <a:xfrm>
            <a:off x="3269585" y="809491"/>
            <a:ext cx="3268235"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Compliance market sizing methodology</a:t>
            </a:r>
          </a:p>
        </p:txBody>
      </p:sp>
      <p:grpSp>
        <p:nvGrpSpPr>
          <p:cNvPr id="33" name="Groupe 32">
            <a:extLst>
              <a:ext uri="{FF2B5EF4-FFF2-40B4-BE49-F238E27FC236}">
                <a16:creationId xmlns:a16="http://schemas.microsoft.com/office/drawing/2014/main" id="{3C65868F-FEDD-4465-9CBA-8226CD614E32}"/>
              </a:ext>
            </a:extLst>
          </p:cNvPr>
          <p:cNvGrpSpPr/>
          <p:nvPr/>
        </p:nvGrpSpPr>
        <p:grpSpPr>
          <a:xfrm>
            <a:off x="571549" y="1201260"/>
            <a:ext cx="8762902" cy="1097143"/>
            <a:chOff x="259883" y="1438041"/>
            <a:chExt cx="8762902" cy="1305765"/>
          </a:xfrm>
        </p:grpSpPr>
        <p:pic>
          <p:nvPicPr>
            <p:cNvPr id="8" name="Graphique 63">
              <a:extLst>
                <a:ext uri="{FF2B5EF4-FFF2-40B4-BE49-F238E27FC236}">
                  <a16:creationId xmlns:a16="http://schemas.microsoft.com/office/drawing/2014/main" id="{18101B5E-3F9D-4A9C-AF06-B148CFF605C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8139"/>
            <a:stretch/>
          </p:blipFill>
          <p:spPr>
            <a:xfrm>
              <a:off x="877634" y="1438041"/>
              <a:ext cx="570166" cy="494485"/>
            </a:xfrm>
            <a:prstGeom prst="rect">
              <a:avLst/>
            </a:prstGeom>
            <a:effectLst/>
          </p:spPr>
        </p:pic>
        <p:pic>
          <p:nvPicPr>
            <p:cNvPr id="10" name="Graphique 9">
              <a:extLst>
                <a:ext uri="{FF2B5EF4-FFF2-40B4-BE49-F238E27FC236}">
                  <a16:creationId xmlns:a16="http://schemas.microsoft.com/office/drawing/2014/main" id="{EBBCCCF7-8FED-48DC-BF3C-3816EE4C2F3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066"/>
            <a:stretch/>
          </p:blipFill>
          <p:spPr>
            <a:xfrm>
              <a:off x="3073448" y="1438042"/>
              <a:ext cx="488783" cy="494487"/>
            </a:xfrm>
            <a:prstGeom prst="rect">
              <a:avLst/>
            </a:prstGeom>
          </p:spPr>
        </p:pic>
        <p:pic>
          <p:nvPicPr>
            <p:cNvPr id="12" name="Graphique 11">
              <a:extLst>
                <a:ext uri="{FF2B5EF4-FFF2-40B4-BE49-F238E27FC236}">
                  <a16:creationId xmlns:a16="http://schemas.microsoft.com/office/drawing/2014/main" id="{677C83E7-3A62-40A3-ABA3-6EA109A1EC2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727"/>
            <a:stretch/>
          </p:blipFill>
          <p:spPr>
            <a:xfrm>
              <a:off x="5458789" y="1452352"/>
              <a:ext cx="495120" cy="465861"/>
            </a:xfrm>
            <a:prstGeom prst="rect">
              <a:avLst/>
            </a:prstGeom>
            <a:effectLst/>
          </p:spPr>
        </p:pic>
        <p:pic>
          <p:nvPicPr>
            <p:cNvPr id="14" name="Graphique 13">
              <a:extLst>
                <a:ext uri="{FF2B5EF4-FFF2-40B4-BE49-F238E27FC236}">
                  <a16:creationId xmlns:a16="http://schemas.microsoft.com/office/drawing/2014/main" id="{3859C420-32EC-4BC4-9E0F-D9DE32C9F91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5333"/>
            <a:stretch/>
          </p:blipFill>
          <p:spPr>
            <a:xfrm>
              <a:off x="7890173" y="1468962"/>
              <a:ext cx="503802" cy="533190"/>
            </a:xfrm>
            <a:prstGeom prst="rect">
              <a:avLst/>
            </a:prstGeom>
          </p:spPr>
        </p:pic>
        <p:sp>
          <p:nvSpPr>
            <p:cNvPr id="25" name="Rectangle 24">
              <a:extLst>
                <a:ext uri="{FF2B5EF4-FFF2-40B4-BE49-F238E27FC236}">
                  <a16:creationId xmlns:a16="http://schemas.microsoft.com/office/drawing/2014/main" id="{DB1D56C5-0919-494C-907F-523A89736601}"/>
                </a:ext>
              </a:extLst>
            </p:cNvPr>
            <p:cNvSpPr/>
            <p:nvPr/>
          </p:nvSpPr>
          <p:spPr bwMode="auto">
            <a:xfrm>
              <a:off x="259883" y="2059806"/>
              <a:ext cx="1761422" cy="684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Number of companies subject to compliance regulation</a:t>
              </a:r>
              <a:r>
                <a:rPr kumimoji="0" lang="en-GB" sz="1100" b="0" i="0" u="none" strike="noStrike" cap="none" normalizeH="0" baseline="30000">
                  <a:ln>
                    <a:noFill/>
                  </a:ln>
                  <a:solidFill>
                    <a:schemeClr val="tx1"/>
                  </a:solidFill>
                  <a:effectLst/>
                  <a:latin typeface="Trebuchet MS" pitchFamily="34" charset="0"/>
                </a:rPr>
                <a:t>1</a:t>
              </a:r>
              <a:endParaRPr kumimoji="0" lang="en-GB" sz="1100" b="0" i="0" u="none" strike="noStrike" cap="none" normalizeH="0" baseline="0">
                <a:ln>
                  <a:noFill/>
                </a:ln>
                <a:solidFill>
                  <a:schemeClr val="tx1"/>
                </a:solidFill>
                <a:effectLst/>
                <a:latin typeface="Trebuchet MS" pitchFamily="34" charset="0"/>
              </a:endParaRPr>
            </a:p>
          </p:txBody>
        </p:sp>
        <p:sp>
          <p:nvSpPr>
            <p:cNvPr id="26" name="Rectangle 25">
              <a:extLst>
                <a:ext uri="{FF2B5EF4-FFF2-40B4-BE49-F238E27FC236}">
                  <a16:creationId xmlns:a16="http://schemas.microsoft.com/office/drawing/2014/main" id="{A4603469-7CC8-4B8F-95AC-91A51EA77CAF}"/>
                </a:ext>
              </a:extLst>
            </p:cNvPr>
            <p:cNvSpPr/>
            <p:nvPr/>
          </p:nvSpPr>
          <p:spPr bwMode="auto">
            <a:xfrm>
              <a:off x="2450609" y="2059806"/>
              <a:ext cx="1761422" cy="684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Equipment rate</a:t>
              </a:r>
            </a:p>
          </p:txBody>
        </p:sp>
        <p:sp>
          <p:nvSpPr>
            <p:cNvPr id="27" name="Rectangle 26">
              <a:extLst>
                <a:ext uri="{FF2B5EF4-FFF2-40B4-BE49-F238E27FC236}">
                  <a16:creationId xmlns:a16="http://schemas.microsoft.com/office/drawing/2014/main" id="{CF020E76-06B4-4A78-950B-EA4ABB3B48ED}"/>
                </a:ext>
              </a:extLst>
            </p:cNvPr>
            <p:cNvSpPr/>
            <p:nvPr/>
          </p:nvSpPr>
          <p:spPr bwMode="auto">
            <a:xfrm>
              <a:off x="4641334" y="2059806"/>
              <a:ext cx="2062500" cy="684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Average basket depending on remediation/ monitoring/ onboarding</a:t>
              </a:r>
            </a:p>
          </p:txBody>
        </p:sp>
        <p:sp>
          <p:nvSpPr>
            <p:cNvPr id="28" name="Rectangle 27">
              <a:extLst>
                <a:ext uri="{FF2B5EF4-FFF2-40B4-BE49-F238E27FC236}">
                  <a16:creationId xmlns:a16="http://schemas.microsoft.com/office/drawing/2014/main" id="{45253518-630B-4668-80E4-2F2E5F680DD4}"/>
                </a:ext>
              </a:extLst>
            </p:cNvPr>
            <p:cNvSpPr/>
            <p:nvPr/>
          </p:nvSpPr>
          <p:spPr bwMode="auto">
            <a:xfrm>
              <a:off x="7261363" y="2059806"/>
              <a:ext cx="1761422" cy="68400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Addressed market estimation</a:t>
              </a:r>
            </a:p>
          </p:txBody>
        </p:sp>
        <p:pic>
          <p:nvPicPr>
            <p:cNvPr id="30" name="Graphique 29" descr="Fermer avec un remplissage uni">
              <a:extLst>
                <a:ext uri="{FF2B5EF4-FFF2-40B4-BE49-F238E27FC236}">
                  <a16:creationId xmlns:a16="http://schemas.microsoft.com/office/drawing/2014/main" id="{0C4A1F0C-C170-48EA-AC5B-AD42220688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75711" y="2241560"/>
              <a:ext cx="320492" cy="320492"/>
            </a:xfrm>
            <a:prstGeom prst="rect">
              <a:avLst/>
            </a:prstGeom>
          </p:spPr>
        </p:pic>
        <p:pic>
          <p:nvPicPr>
            <p:cNvPr id="31" name="Graphique 30" descr="Fermer avec un remplissage uni">
              <a:extLst>
                <a:ext uri="{FF2B5EF4-FFF2-40B4-BE49-F238E27FC236}">
                  <a16:creationId xmlns:a16="http://schemas.microsoft.com/office/drawing/2014/main" id="{4AC16F00-4567-42E0-8E08-3D7BA6843A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6437" y="2241560"/>
              <a:ext cx="320492" cy="320492"/>
            </a:xfrm>
            <a:prstGeom prst="rect">
              <a:avLst/>
            </a:prstGeom>
          </p:spPr>
        </p:pic>
        <p:sp>
          <p:nvSpPr>
            <p:cNvPr id="32" name="Rectangle 31">
              <a:extLst>
                <a:ext uri="{FF2B5EF4-FFF2-40B4-BE49-F238E27FC236}">
                  <a16:creationId xmlns:a16="http://schemas.microsoft.com/office/drawing/2014/main" id="{20B48612-7F9D-4A81-8247-A0055E4990AC}"/>
                </a:ext>
              </a:extLst>
            </p:cNvPr>
            <p:cNvSpPr/>
            <p:nvPr/>
          </p:nvSpPr>
          <p:spPr bwMode="auto">
            <a:xfrm>
              <a:off x="6711344" y="2059806"/>
              <a:ext cx="542510" cy="68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a:ln>
                    <a:noFill/>
                  </a:ln>
                  <a:solidFill>
                    <a:schemeClr val="tx2"/>
                  </a:solidFill>
                  <a:effectLst/>
                  <a:latin typeface="Trebuchet MS" pitchFamily="34" charset="0"/>
                </a:rPr>
                <a:t>=</a:t>
              </a:r>
              <a:endParaRPr kumimoji="0" lang="en-GB" sz="1100" b="0" i="0" u="none" strike="noStrike" cap="none" normalizeH="0" baseline="0">
                <a:ln>
                  <a:noFill/>
                </a:ln>
                <a:solidFill>
                  <a:schemeClr val="tx2"/>
                </a:solidFill>
                <a:effectLst/>
                <a:latin typeface="Trebuchet MS" pitchFamily="34" charset="0"/>
              </a:endParaRPr>
            </a:p>
          </p:txBody>
        </p:sp>
      </p:grpSp>
      <p:cxnSp>
        <p:nvCxnSpPr>
          <p:cNvPr id="34" name="Connecteur droit 33">
            <a:extLst>
              <a:ext uri="{FF2B5EF4-FFF2-40B4-BE49-F238E27FC236}">
                <a16:creationId xmlns:a16="http://schemas.microsoft.com/office/drawing/2014/main" id="{58ABF086-9A06-4406-8441-B5F349F9BB65}"/>
              </a:ext>
            </a:extLst>
          </p:cNvPr>
          <p:cNvCxnSpPr>
            <a:cxnSpLocks/>
          </p:cNvCxnSpPr>
          <p:nvPr/>
        </p:nvCxnSpPr>
        <p:spPr bwMode="auto">
          <a:xfrm>
            <a:off x="272227" y="2736988"/>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35" name="Connecteur droit 34">
            <a:extLst>
              <a:ext uri="{FF2B5EF4-FFF2-40B4-BE49-F238E27FC236}">
                <a16:creationId xmlns:a16="http://schemas.microsoft.com/office/drawing/2014/main" id="{DC8A9DD0-1785-445E-8BEF-CA7CA339819E}"/>
              </a:ext>
            </a:extLst>
          </p:cNvPr>
          <p:cNvCxnSpPr>
            <a:cxnSpLocks/>
          </p:cNvCxnSpPr>
          <p:nvPr/>
        </p:nvCxnSpPr>
        <p:spPr bwMode="auto">
          <a:xfrm>
            <a:off x="5106409" y="2736988"/>
            <a:ext cx="450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6" name="ZoneTexte 35">
            <a:extLst>
              <a:ext uri="{FF2B5EF4-FFF2-40B4-BE49-F238E27FC236}">
                <a16:creationId xmlns:a16="http://schemas.microsoft.com/office/drawing/2014/main" id="{4636D3A6-3BE7-43AD-9782-0336EBCA9447}"/>
              </a:ext>
            </a:extLst>
          </p:cNvPr>
          <p:cNvSpPr txBox="1"/>
          <p:nvPr/>
        </p:nvSpPr>
        <p:spPr>
          <a:xfrm>
            <a:off x="790728" y="2606183"/>
            <a:ext cx="3379444"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France, 2019</a:t>
            </a:r>
          </a:p>
        </p:txBody>
      </p:sp>
      <p:cxnSp>
        <p:nvCxnSpPr>
          <p:cNvPr id="37" name="Connecteur droit 36">
            <a:extLst>
              <a:ext uri="{FF2B5EF4-FFF2-40B4-BE49-F238E27FC236}">
                <a16:creationId xmlns:a16="http://schemas.microsoft.com/office/drawing/2014/main" id="{780CFB95-FDA7-409E-842E-969BEE0D559B}"/>
              </a:ext>
            </a:extLst>
          </p:cNvPr>
          <p:cNvCxnSpPr>
            <a:cxnSpLocks/>
          </p:cNvCxnSpPr>
          <p:nvPr/>
        </p:nvCxnSpPr>
        <p:spPr bwMode="auto">
          <a:xfrm>
            <a:off x="4953000" y="3329114"/>
            <a:ext cx="0" cy="3074679"/>
          </a:xfrm>
          <a:prstGeom prst="line">
            <a:avLst/>
          </a:prstGeom>
          <a:solidFill>
            <a:schemeClr val="accent1"/>
          </a:solidFill>
          <a:ln w="9525" cap="flat" cmpd="sng" algn="ctr">
            <a:solidFill>
              <a:schemeClr val="bg2"/>
            </a:solidFill>
            <a:prstDash val="solid"/>
            <a:round/>
            <a:headEnd type="none" w="med" len="med"/>
            <a:tailEnd type="none" w="med" len="med"/>
          </a:ln>
          <a:effectLst/>
        </p:spPr>
      </p:cxnSp>
      <p:pic>
        <p:nvPicPr>
          <p:cNvPr id="38" name="Picture 2" descr="Drapeau France">
            <a:extLst>
              <a:ext uri="{FF2B5EF4-FFF2-40B4-BE49-F238E27FC236}">
                <a16:creationId xmlns:a16="http://schemas.microsoft.com/office/drawing/2014/main" id="{F5DB3DBF-9903-4351-A5E1-01B63C61349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813613" y="2664988"/>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41" name="Picture 2 - 2" descr="Drapeau du Luxembourg">
            <a:extLst>
              <a:ext uri="{FF2B5EF4-FFF2-40B4-BE49-F238E27FC236}">
                <a16:creationId xmlns:a16="http://schemas.microsoft.com/office/drawing/2014/main" id="{E2123CCF-1A93-40BF-9F17-C5903C28802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92857" y="2664988"/>
            <a:ext cx="240003" cy="144000"/>
          </a:xfrm>
          <a:prstGeom prst="roundRect">
            <a:avLst/>
          </a:prstGeom>
          <a:solidFill>
            <a:schemeClr val="bg1"/>
          </a:solidFill>
          <a:ln w="9525" cap="flat" cmpd="sng" algn="ctr">
            <a:noFill/>
            <a:prstDash val="solid"/>
            <a:round/>
            <a:headEnd type="none" w="med" len="med"/>
            <a:tailEnd type="none" w="med" len="med"/>
          </a:ln>
          <a:effectLst/>
        </p:spPr>
      </p:pic>
      <p:sp>
        <p:nvSpPr>
          <p:cNvPr id="42" name="ZoneTexte 41">
            <a:extLst>
              <a:ext uri="{FF2B5EF4-FFF2-40B4-BE49-F238E27FC236}">
                <a16:creationId xmlns:a16="http://schemas.microsoft.com/office/drawing/2014/main" id="{4E6BBD2B-A061-4B68-ADE6-8F3C7C61ADFC}"/>
              </a:ext>
            </a:extLst>
          </p:cNvPr>
          <p:cNvSpPr txBox="1"/>
          <p:nvPr/>
        </p:nvSpPr>
        <p:spPr>
          <a:xfrm>
            <a:off x="5836319" y="2606183"/>
            <a:ext cx="3312856" cy="261610"/>
          </a:xfrm>
          <a:prstGeom prst="rect">
            <a:avLst/>
          </a:prstGeom>
          <a:solidFill>
            <a:schemeClr val="bg1"/>
          </a:solidFill>
        </p:spPr>
        <p:txBody>
          <a:bodyPr wrap="square" rtlCol="0">
            <a:spAutoFit/>
          </a:bodyPr>
          <a:lstStyle/>
          <a:p>
            <a:pPr algn="ctr"/>
            <a:r>
              <a:rPr lang="en-GB" sz="1100">
                <a:latin typeface="Trebuchet MS" panose="020B0603020202020204" pitchFamily="34" charset="0"/>
              </a:rPr>
              <a:t>Compliance market sizing in Benelux, 2019</a:t>
            </a:r>
          </a:p>
        </p:txBody>
      </p:sp>
      <p:sp>
        <p:nvSpPr>
          <p:cNvPr id="45" name="Rectangle 44">
            <a:extLst>
              <a:ext uri="{FF2B5EF4-FFF2-40B4-BE49-F238E27FC236}">
                <a16:creationId xmlns:a16="http://schemas.microsoft.com/office/drawing/2014/main" id="{5046C62D-EC20-4657-B4AB-9BD5CE559255}"/>
              </a:ext>
            </a:extLst>
          </p:cNvPr>
          <p:cNvSpPr/>
          <p:nvPr/>
        </p:nvSpPr>
        <p:spPr bwMode="auto">
          <a:xfrm>
            <a:off x="945041" y="4049134"/>
            <a:ext cx="2156220" cy="2156220"/>
          </a:xfrm>
          <a:prstGeom prst="rect">
            <a:avLst/>
          </a:prstGeom>
          <a:pattFill prst="wdUpDiag">
            <a:fgClr>
              <a:schemeClr val="tx2">
                <a:lumMod val="20000"/>
                <a:lumOff val="80000"/>
              </a:schemeClr>
            </a:fgClr>
            <a:bgClr>
              <a:schemeClr val="bg1"/>
            </a:bgClr>
          </a:pattFill>
          <a:ln w="9525" cap="flat" cmpd="sng" algn="ctr">
            <a:solidFill>
              <a:schemeClr val="bg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GB" sz="1100">
                <a:latin typeface="Trebuchet MS" pitchFamily="34" charset="0"/>
              </a:rPr>
              <a:t>Addressable market</a:t>
            </a:r>
          </a:p>
          <a:p>
            <a:pPr algn="ctr"/>
            <a:endParaRPr lang="en-GB" sz="1100">
              <a:latin typeface="Trebuchet MS" pitchFamily="34" charset="0"/>
            </a:endParaRPr>
          </a:p>
          <a:p>
            <a:pPr algn="ctr"/>
            <a:r>
              <a:rPr lang="en-GB" b="1">
                <a:solidFill>
                  <a:schemeClr val="tx2"/>
                </a:solidFill>
                <a:latin typeface="Trebuchet MS" pitchFamily="34" charset="0"/>
              </a:rPr>
              <a:t>€38.4m</a:t>
            </a:r>
          </a:p>
          <a:p>
            <a:pPr algn="ctr"/>
            <a:endParaRPr lang="en-GB" sz="1100">
              <a:latin typeface="Trebuchet MS" pitchFamily="34" charset="0"/>
            </a:endParaRPr>
          </a:p>
        </p:txBody>
      </p:sp>
      <p:sp>
        <p:nvSpPr>
          <p:cNvPr id="43" name="Rectangle 42">
            <a:extLst>
              <a:ext uri="{FF2B5EF4-FFF2-40B4-BE49-F238E27FC236}">
                <a16:creationId xmlns:a16="http://schemas.microsoft.com/office/drawing/2014/main" id="{DBA09224-00AC-49B3-A076-9CC67CE981DF}"/>
              </a:ext>
            </a:extLst>
          </p:cNvPr>
          <p:cNvSpPr/>
          <p:nvPr/>
        </p:nvSpPr>
        <p:spPr bwMode="auto">
          <a:xfrm>
            <a:off x="946099" y="4918249"/>
            <a:ext cx="1293732" cy="1293732"/>
          </a:xfrm>
          <a:prstGeom prst="rect">
            <a:avLst/>
          </a:prstGeom>
          <a:pattFill prst="pct80">
            <a:fgClr>
              <a:schemeClr val="tx2">
                <a:lumMod val="20000"/>
                <a:lumOff val="80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anose="020B0603020202020204" pitchFamily="34" charset="0"/>
              </a:rPr>
              <a:t>Addressed market in 2019</a:t>
            </a:r>
          </a:p>
          <a:p>
            <a:pPr algn="ctr"/>
            <a:r>
              <a:rPr lang="en-GB" sz="1100" b="1">
                <a:latin typeface="Trebuchet MS" panose="020B0603020202020204" pitchFamily="34" charset="0"/>
              </a:rPr>
              <a:t>€16.5m</a:t>
            </a:r>
          </a:p>
          <a:p>
            <a:pPr algn="ctr"/>
            <a:endParaRPr lang="en-GB" sz="1100">
              <a:latin typeface="Trebuchet MS" panose="020B0603020202020204" pitchFamily="34" charset="0"/>
            </a:endParaRPr>
          </a:p>
          <a:p>
            <a:pPr algn="ctr"/>
            <a:endParaRPr lang="en-GB" sz="1100">
              <a:latin typeface="Trebuchet MS" panose="020B0603020202020204" pitchFamily="34" charset="0"/>
            </a:endParaRPr>
          </a:p>
        </p:txBody>
      </p:sp>
      <p:sp>
        <p:nvSpPr>
          <p:cNvPr id="46" name="Rectangle 45">
            <a:extLst>
              <a:ext uri="{FF2B5EF4-FFF2-40B4-BE49-F238E27FC236}">
                <a16:creationId xmlns:a16="http://schemas.microsoft.com/office/drawing/2014/main" id="{C81DB57A-CDC4-45A8-8811-56C94E9D92AD}"/>
              </a:ext>
            </a:extLst>
          </p:cNvPr>
          <p:cNvSpPr/>
          <p:nvPr/>
        </p:nvSpPr>
        <p:spPr bwMode="auto">
          <a:xfrm>
            <a:off x="933060" y="5481704"/>
            <a:ext cx="730277" cy="730277"/>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solidFill>
                  <a:schemeClr val="bg1"/>
                </a:solidFill>
                <a:latin typeface="Trebuchet MS" panose="020B0603020202020204" pitchFamily="34" charset="0"/>
              </a:rPr>
              <a:t>Altares</a:t>
            </a:r>
            <a:r>
              <a:rPr lang="en-GB" sz="1100">
                <a:solidFill>
                  <a:schemeClr val="bg1"/>
                </a:solidFill>
                <a:latin typeface="Trebuchet MS" panose="020B0603020202020204" pitchFamily="34" charset="0"/>
              </a:rPr>
              <a:t>’ revenue</a:t>
            </a:r>
          </a:p>
          <a:p>
            <a:pPr algn="ctr"/>
            <a:r>
              <a:rPr lang="en-GB" sz="1100" b="1">
                <a:solidFill>
                  <a:schemeClr val="bg1"/>
                </a:solidFill>
                <a:latin typeface="Trebuchet MS" panose="020B0603020202020204" pitchFamily="34" charset="0"/>
              </a:rPr>
              <a:t>€3m</a:t>
            </a:r>
            <a:endParaRPr lang="en-GB" sz="1100">
              <a:latin typeface="Trebuchet MS" panose="020B0603020202020204" pitchFamily="34" charset="0"/>
            </a:endParaRPr>
          </a:p>
        </p:txBody>
      </p:sp>
      <p:sp>
        <p:nvSpPr>
          <p:cNvPr id="44" name="Rectangle 43">
            <a:extLst>
              <a:ext uri="{FF2B5EF4-FFF2-40B4-BE49-F238E27FC236}">
                <a16:creationId xmlns:a16="http://schemas.microsoft.com/office/drawing/2014/main" id="{82B0EA57-83A9-47CB-BDF5-2F86EAB2B59D}"/>
              </a:ext>
            </a:extLst>
          </p:cNvPr>
          <p:cNvSpPr/>
          <p:nvPr/>
        </p:nvSpPr>
        <p:spPr bwMode="auto">
          <a:xfrm>
            <a:off x="933060" y="3712316"/>
            <a:ext cx="2731212" cy="248292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anose="020B0603020202020204" pitchFamily="34" charset="0"/>
              </a:rPr>
              <a:t>Market to be potentially addressable</a:t>
            </a:r>
          </a:p>
        </p:txBody>
      </p:sp>
      <p:sp>
        <p:nvSpPr>
          <p:cNvPr id="48" name="Speech Bubble: Rectangle 100">
            <a:extLst>
              <a:ext uri="{FF2B5EF4-FFF2-40B4-BE49-F238E27FC236}">
                <a16:creationId xmlns:a16="http://schemas.microsoft.com/office/drawing/2014/main" id="{CB076A87-09D1-489B-B2F9-D55AB6A78C91}"/>
              </a:ext>
            </a:extLst>
          </p:cNvPr>
          <p:cNvSpPr/>
          <p:nvPr/>
        </p:nvSpPr>
        <p:spPr bwMode="auto">
          <a:xfrm>
            <a:off x="62924" y="3546763"/>
            <a:ext cx="1051666" cy="1088872"/>
          </a:xfrm>
          <a:prstGeom prst="wedgeRectCallout">
            <a:avLst>
              <a:gd name="adj1" fmla="val 67424"/>
              <a:gd name="adj2" fmla="val 33611"/>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Market size estimation if all the companies subject to regulation were compliant </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49" name="Speech Bubble: Rectangle 100">
            <a:extLst>
              <a:ext uri="{FF2B5EF4-FFF2-40B4-BE49-F238E27FC236}">
                <a16:creationId xmlns:a16="http://schemas.microsoft.com/office/drawing/2014/main" id="{3C9FBB96-33A1-4932-97D8-5D79C6F6C19C}"/>
              </a:ext>
            </a:extLst>
          </p:cNvPr>
          <p:cNvSpPr/>
          <p:nvPr/>
        </p:nvSpPr>
        <p:spPr bwMode="auto">
          <a:xfrm>
            <a:off x="3422765" y="4052677"/>
            <a:ext cx="1394503" cy="1189952"/>
          </a:xfrm>
          <a:prstGeom prst="wedgeRectCallout">
            <a:avLst>
              <a:gd name="adj1" fmla="val -64070"/>
              <a:gd name="adj2" fmla="val 1736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The addressable market may grow under the impulsion of increased regulation (e.g., new companies might become subject to regulation)</a:t>
            </a:r>
          </a:p>
        </p:txBody>
      </p:sp>
      <p:sp>
        <p:nvSpPr>
          <p:cNvPr id="50" name="Rectangle 49">
            <a:extLst>
              <a:ext uri="{FF2B5EF4-FFF2-40B4-BE49-F238E27FC236}">
                <a16:creationId xmlns:a16="http://schemas.microsoft.com/office/drawing/2014/main" id="{0916DC09-EB37-48DC-A799-D46A7BE37815}"/>
              </a:ext>
            </a:extLst>
          </p:cNvPr>
          <p:cNvSpPr/>
          <p:nvPr/>
        </p:nvSpPr>
        <p:spPr bwMode="auto">
          <a:xfrm>
            <a:off x="6018015" y="4049134"/>
            <a:ext cx="2156220" cy="2156220"/>
          </a:xfrm>
          <a:prstGeom prst="rect">
            <a:avLst/>
          </a:prstGeom>
          <a:pattFill prst="wdUpDiag">
            <a:fgClr>
              <a:schemeClr val="tx2">
                <a:lumMod val="20000"/>
                <a:lumOff val="80000"/>
              </a:schemeClr>
            </a:fgClr>
            <a:bgClr>
              <a:schemeClr val="bg1"/>
            </a:bgClr>
          </a:pattFill>
          <a:ln w="9525" cap="flat" cmpd="sng" algn="ctr">
            <a:solidFill>
              <a:schemeClr val="bg2"/>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GB" sz="1100">
                <a:latin typeface="Trebuchet MS" pitchFamily="34" charset="0"/>
              </a:rPr>
              <a:t>Addressable market</a:t>
            </a:r>
          </a:p>
          <a:p>
            <a:pPr algn="ctr"/>
            <a:endParaRPr lang="en-GB" sz="1100">
              <a:latin typeface="Trebuchet MS" pitchFamily="34" charset="0"/>
            </a:endParaRPr>
          </a:p>
          <a:p>
            <a:pPr algn="ctr"/>
            <a:r>
              <a:rPr lang="en-GB" b="1">
                <a:solidFill>
                  <a:schemeClr val="tx2"/>
                </a:solidFill>
                <a:latin typeface="Trebuchet MS" pitchFamily="34" charset="0"/>
              </a:rPr>
              <a:t>€40.1m</a:t>
            </a:r>
          </a:p>
          <a:p>
            <a:pPr algn="ctr"/>
            <a:endParaRPr lang="en-GB" sz="1100">
              <a:latin typeface="Trebuchet MS" pitchFamily="34" charset="0"/>
            </a:endParaRPr>
          </a:p>
        </p:txBody>
      </p:sp>
      <p:sp>
        <p:nvSpPr>
          <p:cNvPr id="51" name="Rectangle 50">
            <a:extLst>
              <a:ext uri="{FF2B5EF4-FFF2-40B4-BE49-F238E27FC236}">
                <a16:creationId xmlns:a16="http://schemas.microsoft.com/office/drawing/2014/main" id="{B308FE81-2F9E-4018-94F7-A67E44AF191C}"/>
              </a:ext>
            </a:extLst>
          </p:cNvPr>
          <p:cNvSpPr/>
          <p:nvPr/>
        </p:nvSpPr>
        <p:spPr bwMode="auto">
          <a:xfrm>
            <a:off x="6019073" y="4918249"/>
            <a:ext cx="1293732" cy="1293732"/>
          </a:xfrm>
          <a:prstGeom prst="rect">
            <a:avLst/>
          </a:prstGeom>
          <a:pattFill prst="pct80">
            <a:fgClr>
              <a:schemeClr val="tx2">
                <a:lumMod val="20000"/>
                <a:lumOff val="80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anose="020B0603020202020204" pitchFamily="34" charset="0"/>
              </a:rPr>
              <a:t>Addressed market in 2019</a:t>
            </a:r>
          </a:p>
          <a:p>
            <a:pPr algn="ctr"/>
            <a:r>
              <a:rPr lang="en-GB" sz="1100" b="1">
                <a:latin typeface="Trebuchet MS" panose="020B0603020202020204" pitchFamily="34" charset="0"/>
              </a:rPr>
              <a:t>€18.6m</a:t>
            </a:r>
          </a:p>
          <a:p>
            <a:pPr algn="ctr"/>
            <a:endParaRPr lang="en-GB" sz="1100">
              <a:latin typeface="Trebuchet MS" panose="020B0603020202020204" pitchFamily="34" charset="0"/>
            </a:endParaRPr>
          </a:p>
          <a:p>
            <a:pPr algn="ctr"/>
            <a:endParaRPr lang="en-GB" sz="1100">
              <a:latin typeface="Trebuchet MS" panose="020B0603020202020204" pitchFamily="34" charset="0"/>
            </a:endParaRPr>
          </a:p>
        </p:txBody>
      </p:sp>
      <p:sp>
        <p:nvSpPr>
          <p:cNvPr id="52" name="Rectangle 51">
            <a:extLst>
              <a:ext uri="{FF2B5EF4-FFF2-40B4-BE49-F238E27FC236}">
                <a16:creationId xmlns:a16="http://schemas.microsoft.com/office/drawing/2014/main" id="{ED88A982-DC33-4752-8898-8DB048A0744F}"/>
              </a:ext>
            </a:extLst>
          </p:cNvPr>
          <p:cNvSpPr/>
          <p:nvPr/>
        </p:nvSpPr>
        <p:spPr bwMode="auto">
          <a:xfrm>
            <a:off x="6006034" y="5481704"/>
            <a:ext cx="730277" cy="730277"/>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err="1">
                <a:solidFill>
                  <a:schemeClr val="bg1"/>
                </a:solidFill>
                <a:latin typeface="Trebuchet MS" panose="020B0603020202020204" pitchFamily="34" charset="0"/>
              </a:rPr>
              <a:t>Altares</a:t>
            </a:r>
            <a:r>
              <a:rPr lang="en-GB" sz="1100">
                <a:solidFill>
                  <a:schemeClr val="bg1"/>
                </a:solidFill>
                <a:latin typeface="Trebuchet MS" panose="020B0603020202020204" pitchFamily="34" charset="0"/>
              </a:rPr>
              <a:t>’ revenue</a:t>
            </a:r>
          </a:p>
          <a:p>
            <a:pPr algn="ctr"/>
            <a:r>
              <a:rPr lang="en-GB" sz="1100" b="1">
                <a:solidFill>
                  <a:schemeClr val="bg1"/>
                </a:solidFill>
                <a:latin typeface="Trebuchet MS" panose="020B0603020202020204" pitchFamily="34" charset="0"/>
              </a:rPr>
              <a:t>€7m</a:t>
            </a:r>
            <a:endParaRPr lang="en-GB" sz="1100">
              <a:latin typeface="Trebuchet MS" panose="020B0603020202020204" pitchFamily="34" charset="0"/>
            </a:endParaRPr>
          </a:p>
        </p:txBody>
      </p:sp>
      <p:sp>
        <p:nvSpPr>
          <p:cNvPr id="53" name="Rectangle 52">
            <a:extLst>
              <a:ext uri="{FF2B5EF4-FFF2-40B4-BE49-F238E27FC236}">
                <a16:creationId xmlns:a16="http://schemas.microsoft.com/office/drawing/2014/main" id="{8C9A820E-FD7B-4823-BB95-9078A4ADA00D}"/>
              </a:ext>
            </a:extLst>
          </p:cNvPr>
          <p:cNvSpPr/>
          <p:nvPr/>
        </p:nvSpPr>
        <p:spPr bwMode="auto">
          <a:xfrm>
            <a:off x="6006034" y="3712316"/>
            <a:ext cx="2731212" cy="248292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anose="020B0603020202020204" pitchFamily="34" charset="0"/>
              </a:rPr>
              <a:t>Market to be potentially addressable</a:t>
            </a:r>
          </a:p>
        </p:txBody>
      </p:sp>
      <p:sp>
        <p:nvSpPr>
          <p:cNvPr id="54" name="Speech Bubble: Rectangle 100">
            <a:extLst>
              <a:ext uri="{FF2B5EF4-FFF2-40B4-BE49-F238E27FC236}">
                <a16:creationId xmlns:a16="http://schemas.microsoft.com/office/drawing/2014/main" id="{97F01603-1C93-4E41-AD6A-BB2C70FD0111}"/>
              </a:ext>
            </a:extLst>
          </p:cNvPr>
          <p:cNvSpPr/>
          <p:nvPr/>
        </p:nvSpPr>
        <p:spPr bwMode="auto">
          <a:xfrm>
            <a:off x="5109648" y="3546763"/>
            <a:ext cx="1051666" cy="1088872"/>
          </a:xfrm>
          <a:prstGeom prst="wedgeRectCallout">
            <a:avLst>
              <a:gd name="adj1" fmla="val 67424"/>
              <a:gd name="adj2" fmla="val 33611"/>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Market size estimation if all the companies subject to regulation were compliant </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55" name="Speech Bubble: Rectangle 100">
            <a:extLst>
              <a:ext uri="{FF2B5EF4-FFF2-40B4-BE49-F238E27FC236}">
                <a16:creationId xmlns:a16="http://schemas.microsoft.com/office/drawing/2014/main" id="{96F8570C-CE67-4678-89CA-4A81D76DFF7E}"/>
              </a:ext>
            </a:extLst>
          </p:cNvPr>
          <p:cNvSpPr/>
          <p:nvPr/>
        </p:nvSpPr>
        <p:spPr bwMode="auto">
          <a:xfrm>
            <a:off x="8559125" y="4052677"/>
            <a:ext cx="1267730" cy="1189952"/>
          </a:xfrm>
          <a:prstGeom prst="wedgeRectCallout">
            <a:avLst>
              <a:gd name="adj1" fmla="val -64070"/>
              <a:gd name="adj2" fmla="val 17366"/>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1" u="none" strike="noStrike" cap="none" normalizeH="0" baseline="0">
                <a:ln>
                  <a:noFill/>
                </a:ln>
                <a:solidFill>
                  <a:schemeClr val="tx1"/>
                </a:solidFill>
                <a:effectLst/>
                <a:latin typeface="Trebuchet MS" panose="020B0603020202020204" pitchFamily="34" charset="0"/>
              </a:rPr>
              <a:t>The addressable Benelux compliance market could grow if a regulation similar to </a:t>
            </a:r>
            <a:r>
              <a:rPr kumimoji="0" lang="en-GB" sz="900" b="0" i="1" u="none" strike="noStrike" cap="none" normalizeH="0" baseline="0" err="1">
                <a:ln>
                  <a:noFill/>
                </a:ln>
                <a:solidFill>
                  <a:schemeClr val="tx1"/>
                </a:solidFill>
                <a:effectLst/>
                <a:latin typeface="Trebuchet MS" panose="020B0603020202020204" pitchFamily="34" charset="0"/>
              </a:rPr>
              <a:t>Sapin</a:t>
            </a:r>
            <a:r>
              <a:rPr kumimoji="0" lang="en-GB" sz="900" b="0" i="1" u="none" strike="noStrike" cap="none" normalizeH="0" baseline="0">
                <a:ln>
                  <a:noFill/>
                </a:ln>
                <a:solidFill>
                  <a:schemeClr val="tx1"/>
                </a:solidFill>
                <a:effectLst/>
                <a:latin typeface="Trebuchet MS" panose="020B0603020202020204" pitchFamily="34" charset="0"/>
              </a:rPr>
              <a:t> II is introduced</a:t>
            </a:r>
          </a:p>
        </p:txBody>
      </p:sp>
      <p:grpSp>
        <p:nvGrpSpPr>
          <p:cNvPr id="56" name="Groupe 55">
            <a:extLst>
              <a:ext uri="{FF2B5EF4-FFF2-40B4-BE49-F238E27FC236}">
                <a16:creationId xmlns:a16="http://schemas.microsoft.com/office/drawing/2014/main" id="{DD697670-20F9-4182-A384-50306757C4D3}"/>
              </a:ext>
            </a:extLst>
          </p:cNvPr>
          <p:cNvGrpSpPr/>
          <p:nvPr/>
        </p:nvGrpSpPr>
        <p:grpSpPr>
          <a:xfrm>
            <a:off x="8448150" y="-11528"/>
            <a:ext cx="1435548" cy="711253"/>
            <a:chOff x="8448150" y="-11528"/>
            <a:chExt cx="1435548" cy="711253"/>
          </a:xfrm>
        </p:grpSpPr>
        <p:sp>
          <p:nvSpPr>
            <p:cNvPr id="57" name="Rectangle : coins arrondis 199">
              <a:extLst>
                <a:ext uri="{FF2B5EF4-FFF2-40B4-BE49-F238E27FC236}">
                  <a16:creationId xmlns:a16="http://schemas.microsoft.com/office/drawing/2014/main" id="{72D3DBAF-EABA-4DAF-AFD9-1A09D0A1D45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8" name="Rectangle : coins arrondis 200">
              <a:extLst>
                <a:ext uri="{FF2B5EF4-FFF2-40B4-BE49-F238E27FC236}">
                  <a16:creationId xmlns:a16="http://schemas.microsoft.com/office/drawing/2014/main" id="{1EB4CAAC-5D9F-4C63-8F62-FEAE48D04ED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9" name="Rectangle : coins arrondis 201">
              <a:extLst>
                <a:ext uri="{FF2B5EF4-FFF2-40B4-BE49-F238E27FC236}">
                  <a16:creationId xmlns:a16="http://schemas.microsoft.com/office/drawing/2014/main" id="{A6989427-53E3-4625-BC00-428BC0B45C6D}"/>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0" name="ZoneTexte 18">
              <a:extLst>
                <a:ext uri="{FF2B5EF4-FFF2-40B4-BE49-F238E27FC236}">
                  <a16:creationId xmlns:a16="http://schemas.microsoft.com/office/drawing/2014/main" id="{315CCBD9-E1E5-451B-AFDA-E31DD25D952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61" name="Graphique 128" descr="Jauge">
              <a:extLst>
                <a:ext uri="{FF2B5EF4-FFF2-40B4-BE49-F238E27FC236}">
                  <a16:creationId xmlns:a16="http://schemas.microsoft.com/office/drawing/2014/main" id="{82D59D14-3972-499E-9638-15A17A53D8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53764" y="187516"/>
              <a:ext cx="234953" cy="218224"/>
            </a:xfrm>
            <a:prstGeom prst="rect">
              <a:avLst/>
            </a:prstGeom>
            <a:effectLst/>
          </p:spPr>
        </p:pic>
        <p:pic>
          <p:nvPicPr>
            <p:cNvPr id="62" name="Graphique 90" descr="Poignée de main">
              <a:extLst>
                <a:ext uri="{FF2B5EF4-FFF2-40B4-BE49-F238E27FC236}">
                  <a16:creationId xmlns:a16="http://schemas.microsoft.com/office/drawing/2014/main" id="{ACFC46D7-7821-461A-8862-CF5EF8488A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60868" y="152880"/>
              <a:ext cx="256313" cy="287496"/>
            </a:xfrm>
            <a:prstGeom prst="rect">
              <a:avLst/>
            </a:prstGeom>
            <a:effectLst/>
          </p:spPr>
        </p:pic>
        <p:pic>
          <p:nvPicPr>
            <p:cNvPr id="63" name="Graphique 74" descr="Mégaphone">
              <a:extLst>
                <a:ext uri="{FF2B5EF4-FFF2-40B4-BE49-F238E27FC236}">
                  <a16:creationId xmlns:a16="http://schemas.microsoft.com/office/drawing/2014/main" id="{5F4B3E05-D99D-48EA-AF91-DC6CCAC3D42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89331" y="181519"/>
              <a:ext cx="233011" cy="216420"/>
            </a:xfrm>
            <a:prstGeom prst="rect">
              <a:avLst/>
            </a:prstGeom>
            <a:effectLst/>
          </p:spPr>
        </p:pic>
        <p:pic>
          <p:nvPicPr>
            <p:cNvPr id="64" name="Picture 2" descr="Drapeau France">
              <a:extLst>
                <a:ext uri="{FF2B5EF4-FFF2-40B4-BE49-F238E27FC236}">
                  <a16:creationId xmlns:a16="http://schemas.microsoft.com/office/drawing/2014/main" id="{96B2524C-E0F2-4962-9851-2CCCD514E9C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65" name="Picture 2" descr="5 ft x 3 ft 150 x 90 cm-DRAPEAU BELGE Belgique 100% Polyester ...">
              <a:extLst>
                <a:ext uri="{FF2B5EF4-FFF2-40B4-BE49-F238E27FC236}">
                  <a16:creationId xmlns:a16="http://schemas.microsoft.com/office/drawing/2014/main" id="{A85B133F-E014-4D51-8DCB-AAB668FD5C12}"/>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66" name="Picture 2 - 1" descr="Drapeau des Pays-Bas — Wikipédia">
              <a:extLst>
                <a:ext uri="{FF2B5EF4-FFF2-40B4-BE49-F238E27FC236}">
                  <a16:creationId xmlns:a16="http://schemas.microsoft.com/office/drawing/2014/main" id="{3E671790-F6C5-4EFA-AE3F-F8EE1998B5B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67" name="Picture 2 - 2" descr="Drapeau du Luxembourg">
              <a:extLst>
                <a:ext uri="{FF2B5EF4-FFF2-40B4-BE49-F238E27FC236}">
                  <a16:creationId xmlns:a16="http://schemas.microsoft.com/office/drawing/2014/main" id="{74341E68-B499-4ABD-BC0D-028F7D4DE0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68" name="ZoneTexte 67">
              <a:extLst>
                <a:ext uri="{FF2B5EF4-FFF2-40B4-BE49-F238E27FC236}">
                  <a16:creationId xmlns:a16="http://schemas.microsoft.com/office/drawing/2014/main" id="{CF00D164-C950-4C5C-AE3C-6EC59A715ACC}"/>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
        <p:nvSpPr>
          <p:cNvPr id="69" name="Speech Bubble: Rectangle 100">
            <a:extLst>
              <a:ext uri="{FF2B5EF4-FFF2-40B4-BE49-F238E27FC236}">
                <a16:creationId xmlns:a16="http://schemas.microsoft.com/office/drawing/2014/main" id="{30ECAE91-3AC3-4A32-8D00-8F39051B7341}"/>
              </a:ext>
            </a:extLst>
          </p:cNvPr>
          <p:cNvSpPr/>
          <p:nvPr/>
        </p:nvSpPr>
        <p:spPr bwMode="auto">
          <a:xfrm>
            <a:off x="1818006" y="6029753"/>
            <a:ext cx="2954219" cy="502301"/>
          </a:xfrm>
          <a:prstGeom prst="wedgeRectCallout">
            <a:avLst>
              <a:gd name="adj1" fmla="val -42393"/>
              <a:gd name="adj2" fmla="val -85889"/>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Market size estimation based on the current penetration rate (~35% of companies which are supposed to be compliant as of today’s regulation)</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72" name="Speech Bubble: Rectangle 100">
            <a:extLst>
              <a:ext uri="{FF2B5EF4-FFF2-40B4-BE49-F238E27FC236}">
                <a16:creationId xmlns:a16="http://schemas.microsoft.com/office/drawing/2014/main" id="{8771A661-E17A-4533-859C-DBF4417329D5}"/>
              </a:ext>
            </a:extLst>
          </p:cNvPr>
          <p:cNvSpPr/>
          <p:nvPr/>
        </p:nvSpPr>
        <p:spPr bwMode="auto">
          <a:xfrm>
            <a:off x="6889571" y="6029753"/>
            <a:ext cx="2954219" cy="502301"/>
          </a:xfrm>
          <a:prstGeom prst="wedgeRectCallout">
            <a:avLst>
              <a:gd name="adj1" fmla="val -42393"/>
              <a:gd name="adj2" fmla="val -85889"/>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a:latin typeface="Trebuchet MS" panose="020B0603020202020204" pitchFamily="34" charset="0"/>
              </a:rPr>
              <a:t>Market size estimation based on the current penetration rate (~35% of companies which are supposed to be compliant as of today regulation)</a:t>
            </a:r>
            <a:endParaRPr kumimoji="0" lang="en-GB" sz="900" b="0" i="1" u="none" strike="noStrike" cap="none" normalizeH="0" baseline="0">
              <a:ln>
                <a:noFill/>
              </a:ln>
              <a:solidFill>
                <a:schemeClr val="tx1"/>
              </a:solidFill>
              <a:effectLst/>
              <a:latin typeface="Trebuchet MS" panose="020B0603020202020204" pitchFamily="34" charset="0"/>
            </a:endParaRPr>
          </a:p>
        </p:txBody>
      </p:sp>
      <p:sp>
        <p:nvSpPr>
          <p:cNvPr id="74" name="Rectangle 73">
            <a:extLst>
              <a:ext uri="{FF2B5EF4-FFF2-40B4-BE49-F238E27FC236}">
                <a16:creationId xmlns:a16="http://schemas.microsoft.com/office/drawing/2014/main" id="{DB981D07-F303-49DD-B47F-E740E4D17604}"/>
              </a:ext>
            </a:extLst>
          </p:cNvPr>
          <p:cNvSpPr/>
          <p:nvPr/>
        </p:nvSpPr>
        <p:spPr bwMode="auto">
          <a:xfrm>
            <a:off x="369524" y="3045450"/>
            <a:ext cx="4132498" cy="3492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1" u="none" strike="noStrike" cap="none" normalizeH="0" baseline="0">
                <a:ln>
                  <a:noFill/>
                </a:ln>
                <a:solidFill>
                  <a:schemeClr val="tx1"/>
                </a:solidFill>
                <a:effectLst/>
                <a:latin typeface="Trebuchet MS" pitchFamily="34" charset="0"/>
              </a:rPr>
              <a:t>306 key accounts + 1 700 mid-sized companies are supposed to be compliant based on today regulation</a:t>
            </a:r>
          </a:p>
        </p:txBody>
      </p:sp>
      <p:sp>
        <p:nvSpPr>
          <p:cNvPr id="75" name="Rectangle 74">
            <a:extLst>
              <a:ext uri="{FF2B5EF4-FFF2-40B4-BE49-F238E27FC236}">
                <a16:creationId xmlns:a16="http://schemas.microsoft.com/office/drawing/2014/main" id="{495FF720-494A-4FBD-BD9D-B6D3B68FDB4A}"/>
              </a:ext>
            </a:extLst>
          </p:cNvPr>
          <p:cNvSpPr/>
          <p:nvPr/>
        </p:nvSpPr>
        <p:spPr bwMode="auto">
          <a:xfrm>
            <a:off x="5228016" y="3045450"/>
            <a:ext cx="4132498" cy="3492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1" u="none" strike="noStrike" cap="none" normalizeH="0" baseline="0">
                <a:ln>
                  <a:noFill/>
                </a:ln>
                <a:solidFill>
                  <a:schemeClr val="tx1"/>
                </a:solidFill>
                <a:effectLst/>
                <a:latin typeface="Trebuchet MS" pitchFamily="34" charset="0"/>
              </a:rPr>
              <a:t>329 key accounts + 1 065 mid-sized companies are supposed to be compliant based on today regulation (NL and BE only)</a:t>
            </a:r>
          </a:p>
        </p:txBody>
      </p:sp>
      <p:pic>
        <p:nvPicPr>
          <p:cNvPr id="39" name="Picture 2 - 1" descr="Drapeau des Pays-Bas — Wikipédia">
            <a:extLst>
              <a:ext uri="{FF2B5EF4-FFF2-40B4-BE49-F238E27FC236}">
                <a16:creationId xmlns:a16="http://schemas.microsoft.com/office/drawing/2014/main" id="{25BA37FF-F738-4252-8F47-978B92FB253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6268" y="2664988"/>
            <a:ext cx="238894" cy="144000"/>
          </a:xfrm>
          <a:prstGeom prst="roundRect">
            <a:avLst/>
          </a:prstGeom>
          <a:noFill/>
          <a:extLst>
            <a:ext uri="{909E8E84-426E-40DD-AFC4-6F175D3DCCD1}">
              <a14:hiddenFill xmlns:a14="http://schemas.microsoft.com/office/drawing/2010/main">
                <a:solidFill>
                  <a:srgbClr val="FFFFFF"/>
                </a:solidFill>
              </a14:hiddenFill>
            </a:ext>
          </a:extLst>
        </p:spPr>
      </p:pic>
      <p:pic>
        <p:nvPicPr>
          <p:cNvPr id="40" name="Picture 2" descr="5 ft x 3 ft 150 x 90 cm-DRAPEAU BELGE Belgique 100% Polyester ...">
            <a:extLst>
              <a:ext uri="{FF2B5EF4-FFF2-40B4-BE49-F238E27FC236}">
                <a16:creationId xmlns:a16="http://schemas.microsoft.com/office/drawing/2014/main" id="{427D24A1-A535-4E67-BCDC-B999D15734A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973"/>
          <a:stretch/>
        </p:blipFill>
        <p:spPr bwMode="auto">
          <a:xfrm>
            <a:off x="5662635" y="2664988"/>
            <a:ext cx="238896" cy="1440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6619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D3E9E68-12CE-4A64-B6C7-60C9BDC98466}"/>
              </a:ext>
            </a:extLst>
          </p:cNvPr>
          <p:cNvGraphicFramePr>
            <a:graphicFrameLocks noChangeAspect="1"/>
          </p:cNvGraphicFramePr>
          <p:nvPr>
            <p:custDataLst>
              <p:tags r:id="rId1"/>
            </p:custDataLst>
            <p:extLst>
              <p:ext uri="{D42A27DB-BD31-4B8C-83A1-F6EECF244321}">
                <p14:modId xmlns:p14="http://schemas.microsoft.com/office/powerpoint/2010/main" val="2791256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16" imgH="423" progId="TCLayout.ActiveDocument.1">
                  <p:embed/>
                </p:oleObj>
              </mc:Choice>
              <mc:Fallback>
                <p:oleObj name="think-cell Slide" r:id="rId21" imgW="416" imgH="423" progId="TCLayout.ActiveDocument.1">
                  <p:embed/>
                  <p:pic>
                    <p:nvPicPr>
                      <p:cNvPr id="6" name="Object 5" hidden="1">
                        <a:extLst>
                          <a:ext uri="{FF2B5EF4-FFF2-40B4-BE49-F238E27FC236}">
                            <a16:creationId xmlns:a16="http://schemas.microsoft.com/office/drawing/2014/main" id="{BD3E9E68-12CE-4A64-B6C7-60C9BDC98466}"/>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165F17-7CAC-4AF4-8282-54929008452F}"/>
              </a:ext>
            </a:extLst>
          </p:cNvPr>
          <p:cNvSpPr>
            <a:spLocks noGrp="1"/>
          </p:cNvSpPr>
          <p:nvPr>
            <p:ph type="title"/>
          </p:nvPr>
        </p:nvSpPr>
        <p:spPr>
          <a:xfrm>
            <a:off x="165600" y="147600"/>
            <a:ext cx="8357688" cy="684000"/>
          </a:xfrm>
        </p:spPr>
        <p:txBody>
          <a:bodyPr vert="horz"/>
          <a:lstStyle/>
          <a:p>
            <a:r>
              <a:rPr lang="en-GB"/>
              <a:t>Altares is expected to capture c. </a:t>
            </a:r>
            <a:r>
              <a:rPr lang="en-GB">
                <a:solidFill>
                  <a:schemeClr val="tx2"/>
                </a:solidFill>
              </a:rPr>
              <a:t>50% of the compliance market</a:t>
            </a:r>
            <a:r>
              <a:rPr lang="en-GB"/>
              <a:t> growth due to the </a:t>
            </a:r>
            <a:r>
              <a:rPr lang="en-GB">
                <a:solidFill>
                  <a:schemeClr val="tx2"/>
                </a:solidFill>
              </a:rPr>
              <a:t>limited competition</a:t>
            </a:r>
            <a:r>
              <a:rPr lang="en-GB"/>
              <a:t> and leveraging </a:t>
            </a:r>
            <a:r>
              <a:rPr lang="en-GB">
                <a:solidFill>
                  <a:schemeClr val="tx2"/>
                </a:solidFill>
              </a:rPr>
              <a:t>Altares’ unique positioning</a:t>
            </a:r>
          </a:p>
        </p:txBody>
      </p:sp>
      <p:sp>
        <p:nvSpPr>
          <p:cNvPr id="3" name="Text Placeholder 2">
            <a:extLst>
              <a:ext uri="{FF2B5EF4-FFF2-40B4-BE49-F238E27FC236}">
                <a16:creationId xmlns:a16="http://schemas.microsoft.com/office/drawing/2014/main" id="{767C5564-2A86-4AB1-ABE2-184B38911891}"/>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12" name="Rectangle 11">
            <a:extLst>
              <a:ext uri="{FF2B5EF4-FFF2-40B4-BE49-F238E27FC236}">
                <a16:creationId xmlns:a16="http://schemas.microsoft.com/office/drawing/2014/main" id="{1B521F2F-D03F-43EF-8761-388F7CCBCE95}"/>
              </a:ext>
            </a:extLst>
          </p:cNvPr>
          <p:cNvSpPr/>
          <p:nvPr/>
        </p:nvSpPr>
        <p:spPr bwMode="auto">
          <a:xfrm>
            <a:off x="336461" y="1180937"/>
            <a:ext cx="9233077" cy="36291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 name="Rectangle 15">
            <a:extLst>
              <a:ext uri="{FF2B5EF4-FFF2-40B4-BE49-F238E27FC236}">
                <a16:creationId xmlns:a16="http://schemas.microsoft.com/office/drawing/2014/main" id="{B046E78B-65D7-44ED-9BD3-E05A7BC7E50D}"/>
              </a:ext>
            </a:extLst>
          </p:cNvPr>
          <p:cNvSpPr/>
          <p:nvPr/>
        </p:nvSpPr>
        <p:spPr bwMode="auto">
          <a:xfrm>
            <a:off x="316226" y="4943476"/>
            <a:ext cx="9253313" cy="150494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Both in France and Benelux, the Compliance Market is expected to grow due to </a:t>
            </a:r>
            <a:r>
              <a:rPr lang="en-GB" sz="1000">
                <a:solidFill>
                  <a:schemeClr val="tx2"/>
                </a:solidFill>
                <a:latin typeface="Trebuchet MS" pitchFamily="34" charset="0"/>
              </a:rPr>
              <a:t>recent sanctions </a:t>
            </a:r>
            <a:r>
              <a:rPr lang="en-GB" sz="1000">
                <a:latin typeface="Trebuchet MS" pitchFamily="34" charset="0"/>
              </a:rPr>
              <a:t>that have created </a:t>
            </a:r>
            <a:r>
              <a:rPr lang="en-GB" sz="1000">
                <a:solidFill>
                  <a:schemeClr val="tx2"/>
                </a:solidFill>
                <a:latin typeface="Trebuchet MS" pitchFamily="34" charset="0"/>
              </a:rPr>
              <a:t>traction in the market </a:t>
            </a:r>
          </a:p>
          <a:p>
            <a:pPr marL="171450" indent="-171450">
              <a:spcBef>
                <a:spcPts val="600"/>
              </a:spcBef>
              <a:buClr>
                <a:schemeClr val="tx1"/>
              </a:buClr>
              <a:buFont typeface="Arial" panose="020B0604020202020204" pitchFamily="34" charset="0"/>
              <a:buChar char="•"/>
            </a:pPr>
            <a:r>
              <a:rPr lang="en-US" sz="1000">
                <a:latin typeface="Trebuchet MS" pitchFamily="34" charset="0"/>
              </a:rPr>
              <a:t>Altares is focusing its growth of a </a:t>
            </a:r>
            <a:r>
              <a:rPr lang="en-US" sz="1000">
                <a:solidFill>
                  <a:schemeClr val="tx2"/>
                </a:solidFill>
                <a:latin typeface="Trebuchet MS" pitchFamily="34" charset="0"/>
              </a:rPr>
              <a:t>very specific corporate compliance segment </a:t>
            </a:r>
            <a:r>
              <a:rPr lang="en-US" sz="1000">
                <a:latin typeface="Trebuchet MS" pitchFamily="34" charset="0"/>
              </a:rPr>
              <a:t>(as opposed to AML) with </a:t>
            </a:r>
            <a:r>
              <a:rPr lang="en-US" sz="1000">
                <a:solidFill>
                  <a:schemeClr val="tx2"/>
                </a:solidFill>
                <a:latin typeface="Trebuchet MS" pitchFamily="34" charset="0"/>
              </a:rPr>
              <a:t>limited competition</a:t>
            </a:r>
            <a:endParaRPr lang="en-GB" sz="1000">
              <a:solidFill>
                <a:schemeClr val="tx2"/>
              </a:solidFill>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Compliance French Market is </a:t>
            </a:r>
            <a:r>
              <a:rPr lang="en-GB" sz="1000">
                <a:solidFill>
                  <a:schemeClr val="tx2"/>
                </a:solidFill>
                <a:latin typeface="Trebuchet MS" pitchFamily="34" charset="0"/>
              </a:rPr>
              <a:t>a greenfield market </a:t>
            </a:r>
            <a:r>
              <a:rPr lang="en-GB" sz="1000">
                <a:latin typeface="Trebuchet MS" pitchFamily="34" charset="0"/>
              </a:rPr>
              <a:t>for which Altares benefits from a perfect product market fit (with </a:t>
            </a:r>
            <a:r>
              <a:rPr lang="en-GB" sz="1000" err="1">
                <a:latin typeface="Trebuchet MS" pitchFamily="34" charset="0"/>
              </a:rPr>
              <a:t>IndueD</a:t>
            </a:r>
            <a:r>
              <a:rPr lang="en-GB" sz="1000">
                <a:latin typeface="Trebuchet MS" pitchFamily="34" charset="0"/>
              </a:rPr>
              <a:t>), a special positioning in large mid-caps and a limited competition (with </a:t>
            </a:r>
            <a:r>
              <a:rPr lang="en-GB" sz="1000">
                <a:solidFill>
                  <a:schemeClr val="tx2"/>
                </a:solidFill>
                <a:latin typeface="Trebuchet MS" pitchFamily="34" charset="0"/>
              </a:rPr>
              <a:t>a small number of credible players - </a:t>
            </a:r>
            <a:r>
              <a:rPr lang="en-GB" sz="1000">
                <a:latin typeface="Trebuchet MS" pitchFamily="34" charset="0"/>
              </a:rPr>
              <a:t>mainly BVD). Altares is thus expected to capture 41% of growth</a:t>
            </a:r>
          </a:p>
          <a:p>
            <a:pPr marL="171450"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Benelux Compliance </a:t>
            </a:r>
            <a:r>
              <a:rPr lang="en-GB" sz="1000">
                <a:latin typeface="Trebuchet MS" pitchFamily="34" charset="0"/>
              </a:rPr>
              <a:t>market growth is mainly driven by </a:t>
            </a:r>
            <a:r>
              <a:rPr lang="en-GB" sz="1000">
                <a:solidFill>
                  <a:schemeClr val="tx2"/>
                </a:solidFill>
                <a:latin typeface="Trebuchet MS" pitchFamily="34" charset="0"/>
              </a:rPr>
              <a:t>large accounts </a:t>
            </a:r>
            <a:r>
              <a:rPr lang="en-GB" sz="1000">
                <a:latin typeface="Trebuchet MS" pitchFamily="34" charset="0"/>
              </a:rPr>
              <a:t>in line with market structure (e.g. Payment Service Providers, merchants, …)</a:t>
            </a:r>
          </a:p>
          <a:p>
            <a:pPr>
              <a:spcBef>
                <a:spcPts val="600"/>
              </a:spcBef>
              <a:buClr>
                <a:schemeClr val="tx1"/>
              </a:buClr>
            </a:pPr>
            <a:endParaRPr lang="en-GB" sz="1000">
              <a:solidFill>
                <a:schemeClr val="tx2"/>
              </a:solidFill>
              <a:latin typeface="Trebuchet MS" pitchFamily="34" charset="0"/>
            </a:endParaRPr>
          </a:p>
          <a:p>
            <a:pPr marL="171450" indent="-171450">
              <a:spcBef>
                <a:spcPts val="600"/>
              </a:spcBef>
              <a:buClr>
                <a:schemeClr val="tx1"/>
              </a:buClr>
              <a:buFont typeface="Arial" panose="020B0604020202020204" pitchFamily="34" charset="0"/>
              <a:buChar char="•"/>
            </a:pPr>
            <a:endParaRPr lang="en-GB" sz="1000">
              <a:solidFill>
                <a:schemeClr val="tx2"/>
              </a:solidFill>
              <a:latin typeface="Trebuchet MS" pitchFamily="34" charset="0"/>
            </a:endParaRPr>
          </a:p>
        </p:txBody>
      </p:sp>
      <p:sp>
        <p:nvSpPr>
          <p:cNvPr id="19" name="TextBox 18">
            <a:extLst>
              <a:ext uri="{FF2B5EF4-FFF2-40B4-BE49-F238E27FC236}">
                <a16:creationId xmlns:a16="http://schemas.microsoft.com/office/drawing/2014/main" id="{7F890311-A286-4D8F-8894-9898BA12807D}"/>
              </a:ext>
            </a:extLst>
          </p:cNvPr>
          <p:cNvSpPr txBox="1"/>
          <p:nvPr/>
        </p:nvSpPr>
        <p:spPr>
          <a:xfrm>
            <a:off x="565379" y="1183815"/>
            <a:ext cx="1789272" cy="246221"/>
          </a:xfrm>
          <a:prstGeom prst="rect">
            <a:avLst/>
          </a:prstGeom>
          <a:noFill/>
        </p:spPr>
        <p:txBody>
          <a:bodyPr wrap="square" rtlCol="0">
            <a:spAutoFit/>
          </a:bodyPr>
          <a:lstStyle/>
          <a:p>
            <a:r>
              <a:rPr lang="en-GB" sz="1000" b="1" i="1">
                <a:latin typeface="+mj-lt"/>
              </a:rPr>
              <a:t>Bridge analyses on growth</a:t>
            </a:r>
          </a:p>
        </p:txBody>
      </p:sp>
      <p:cxnSp>
        <p:nvCxnSpPr>
          <p:cNvPr id="22" name="Straight Connector 21">
            <a:extLst>
              <a:ext uri="{FF2B5EF4-FFF2-40B4-BE49-F238E27FC236}">
                <a16:creationId xmlns:a16="http://schemas.microsoft.com/office/drawing/2014/main" id="{34D7DD4A-F7D4-4E50-B886-2F11E2540284}"/>
              </a:ext>
            </a:extLst>
          </p:cNvPr>
          <p:cNvCxnSpPr/>
          <p:nvPr>
            <p:custDataLst>
              <p:tags r:id="rId2"/>
            </p:custDataLst>
          </p:nvPr>
        </p:nvCxnSpPr>
        <p:spPr bwMode="auto">
          <a:xfrm>
            <a:off x="1704975" y="2733675"/>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EEE7B81-31EB-44E8-8422-A66B96D61008}"/>
              </a:ext>
            </a:extLst>
          </p:cNvPr>
          <p:cNvCxnSpPr/>
          <p:nvPr>
            <p:custDataLst>
              <p:tags r:id="rId3"/>
            </p:custDataLst>
          </p:nvPr>
        </p:nvCxnSpPr>
        <p:spPr bwMode="auto">
          <a:xfrm>
            <a:off x="3168651" y="2519363"/>
            <a:ext cx="650875"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E130791-D7F6-4535-A9BB-1F70E2CC7BA2}"/>
              </a:ext>
            </a:extLst>
          </p:cNvPr>
          <p:cNvCxnSpPr/>
          <p:nvPr>
            <p:custDataLst>
              <p:tags r:id="rId4"/>
            </p:custDataLst>
          </p:nvPr>
        </p:nvCxnSpPr>
        <p:spPr bwMode="auto">
          <a:xfrm>
            <a:off x="4633913" y="2211388"/>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3ADE3C-B1FC-43FC-B801-76EE8835C7C5}"/>
              </a:ext>
            </a:extLst>
          </p:cNvPr>
          <p:cNvCxnSpPr/>
          <p:nvPr>
            <p:custDataLst>
              <p:tags r:id="rId5"/>
            </p:custDataLst>
          </p:nvPr>
        </p:nvCxnSpPr>
        <p:spPr bwMode="auto">
          <a:xfrm>
            <a:off x="6097588" y="1920875"/>
            <a:ext cx="650875"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200CAC8-C765-4900-8895-2359A2F0BDE0}"/>
              </a:ext>
            </a:extLst>
          </p:cNvPr>
          <p:cNvCxnSpPr/>
          <p:nvPr>
            <p:custDataLst>
              <p:tags r:id="rId6"/>
            </p:custDataLst>
          </p:nvPr>
        </p:nvCxnSpPr>
        <p:spPr bwMode="auto">
          <a:xfrm>
            <a:off x="7562850" y="1665288"/>
            <a:ext cx="649288"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80" name="Chart 79">
            <a:extLst>
              <a:ext uri="{FF2B5EF4-FFF2-40B4-BE49-F238E27FC236}">
                <a16:creationId xmlns:a16="http://schemas.microsoft.com/office/drawing/2014/main" id="{0B292D78-BD14-472F-925F-033FE58BD25C}"/>
              </a:ext>
            </a:extLst>
          </p:cNvPr>
          <p:cNvGraphicFramePr/>
          <p:nvPr>
            <p:custDataLst>
              <p:tags r:id="rId7"/>
            </p:custDataLst>
            <p:extLst>
              <p:ext uri="{D42A27DB-BD31-4B8C-83A1-F6EECF244321}">
                <p14:modId xmlns:p14="http://schemas.microsoft.com/office/powerpoint/2010/main" val="460983351"/>
              </p:ext>
            </p:extLst>
          </p:nvPr>
        </p:nvGraphicFramePr>
        <p:xfrm>
          <a:off x="482600" y="1582738"/>
          <a:ext cx="8951913" cy="2767012"/>
        </p:xfrm>
        <a:graphic>
          <a:graphicData uri="http://schemas.openxmlformats.org/drawingml/2006/chart">
            <c:chart xmlns:c="http://schemas.openxmlformats.org/drawingml/2006/chart" xmlns:r="http://schemas.openxmlformats.org/officeDocument/2006/relationships" r:id="rId23"/>
          </a:graphicData>
        </a:graphic>
      </p:graphicFrame>
      <p:sp>
        <p:nvSpPr>
          <p:cNvPr id="33" name="Espace réservé du texte 2">
            <a:extLst>
              <a:ext uri="{FF2B5EF4-FFF2-40B4-BE49-F238E27FC236}">
                <a16:creationId xmlns:a16="http://schemas.microsoft.com/office/drawing/2014/main" id="{6623FDF1-70E7-4B4E-B85B-D03A4C0A95F1}"/>
              </a:ext>
            </a:extLst>
          </p:cNvPr>
          <p:cNvSpPr>
            <a:spLocks noGrp="1"/>
          </p:cNvSpPr>
          <p:nvPr>
            <p:custDataLst>
              <p:tags r:id="rId8"/>
            </p:custDataLst>
          </p:nvPr>
        </p:nvSpPr>
        <p:spPr bwMode="auto">
          <a:xfrm>
            <a:off x="3649663" y="4310063"/>
            <a:ext cx="115411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820C076-2491-4A42-92BF-1A9E6895AD6E}" type="datetime'''''A''ltares Compet''i''''tion (F''''ra''''n''ce'''')'''">
              <a:rPr lang="en-GB" altLang="en-US" sz="1000" smtClean="0"/>
              <a:pPr marL="0" indent="0" algn="ctr">
                <a:spcBef>
                  <a:spcPct val="0"/>
                </a:spcBef>
                <a:buNone/>
              </a:pPr>
              <a:t>Altares Competition (France)</a:t>
            </a:fld>
            <a:endParaRPr lang="en-GB" sz="1000">
              <a:latin typeface="+mn-lt"/>
            </a:endParaRPr>
          </a:p>
        </p:txBody>
      </p:sp>
      <p:sp>
        <p:nvSpPr>
          <p:cNvPr id="32" name="Espace réservé du texte 2">
            <a:extLst>
              <a:ext uri="{FF2B5EF4-FFF2-40B4-BE49-F238E27FC236}">
                <a16:creationId xmlns:a16="http://schemas.microsoft.com/office/drawing/2014/main" id="{A7E0C1A9-0FAD-4870-9608-942CCD6C5199}"/>
              </a:ext>
            </a:extLst>
          </p:cNvPr>
          <p:cNvSpPr>
            <a:spLocks noGrp="1"/>
          </p:cNvSpPr>
          <p:nvPr>
            <p:custDataLst>
              <p:tags r:id="rId9"/>
            </p:custDataLst>
          </p:nvPr>
        </p:nvSpPr>
        <p:spPr bwMode="auto">
          <a:xfrm>
            <a:off x="2343151" y="4310063"/>
            <a:ext cx="8366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61286BB-45D6-4066-862D-EEFE35126B82}" type="datetime'''A''''''l''tares'''''' ''''Fr''''''''''''''''''ance'''''''''">
              <a:rPr lang="en-GB" altLang="en-US" sz="1000" smtClean="0"/>
              <a:pPr marL="0" indent="0" algn="ctr">
                <a:spcBef>
                  <a:spcPct val="0"/>
                </a:spcBef>
                <a:buNone/>
              </a:pPr>
              <a:t>Altares France</a:t>
            </a:fld>
            <a:endParaRPr lang="en-GB" sz="1000">
              <a:latin typeface="+mn-lt"/>
            </a:endParaRPr>
          </a:p>
        </p:txBody>
      </p:sp>
      <p:sp>
        <p:nvSpPr>
          <p:cNvPr id="29" name="Espace réservé du texte 2">
            <a:extLst>
              <a:ext uri="{FF2B5EF4-FFF2-40B4-BE49-F238E27FC236}">
                <a16:creationId xmlns:a16="http://schemas.microsoft.com/office/drawing/2014/main" id="{CB1C8958-C586-4C8A-AA56-A58C60102D04}"/>
              </a:ext>
            </a:extLst>
          </p:cNvPr>
          <p:cNvSpPr>
            <a:spLocks noGrp="1"/>
          </p:cNvSpPr>
          <p:nvPr>
            <p:custDataLst>
              <p:tags r:id="rId10"/>
            </p:custDataLst>
          </p:nvPr>
        </p:nvSpPr>
        <p:spPr bwMode="auto">
          <a:xfrm>
            <a:off x="1157288" y="43100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45C70A5-F14A-496D-A6F2-AFEBDB5DDC67}" type="datetime'''''''''2''''02''0'''''''''''">
              <a:rPr lang="en-GB" altLang="en-US" sz="1000" smtClean="0"/>
              <a:pPr marL="0" indent="0" algn="ctr">
                <a:spcBef>
                  <a:spcPct val="0"/>
                </a:spcBef>
                <a:buNone/>
              </a:pPr>
              <a:t>2020</a:t>
            </a:fld>
            <a:endParaRPr lang="en-GB" sz="1000">
              <a:latin typeface="+mn-lt"/>
            </a:endParaRPr>
          </a:p>
        </p:txBody>
      </p:sp>
      <p:sp>
        <p:nvSpPr>
          <p:cNvPr id="26" name="Espace réservé du texte 2">
            <a:extLst>
              <a:ext uri="{FF2B5EF4-FFF2-40B4-BE49-F238E27FC236}">
                <a16:creationId xmlns:a16="http://schemas.microsoft.com/office/drawing/2014/main" id="{1EECD382-F52D-4F08-A770-FD9B6B672C8C}"/>
              </a:ext>
            </a:extLst>
          </p:cNvPr>
          <p:cNvSpPr>
            <a:spLocks noGrp="1"/>
          </p:cNvSpPr>
          <p:nvPr>
            <p:custDataLst>
              <p:tags r:id="rId11"/>
            </p:custDataLst>
          </p:nvPr>
        </p:nvSpPr>
        <p:spPr bwMode="auto">
          <a:xfrm>
            <a:off x="5238750" y="4310063"/>
            <a:ext cx="9032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462AB43-2532-45EE-96B6-AAAC09598121}" type="datetime'A''''l''t''''''''a''''''r''''es'' Ben''''''''e''''lu''x'''">
              <a:rPr lang="en-GB" altLang="en-US" sz="1000" smtClean="0"/>
              <a:pPr marL="0" indent="0" algn="ctr">
                <a:spcBef>
                  <a:spcPct val="0"/>
                </a:spcBef>
                <a:buNone/>
              </a:pPr>
              <a:t>Altares Benelux</a:t>
            </a:fld>
            <a:endParaRPr lang="en-GB" sz="1000">
              <a:latin typeface="+mn-lt"/>
            </a:endParaRPr>
          </a:p>
        </p:txBody>
      </p:sp>
      <p:sp>
        <p:nvSpPr>
          <p:cNvPr id="30" name="Espace réservé du texte 2">
            <a:extLst>
              <a:ext uri="{FF2B5EF4-FFF2-40B4-BE49-F238E27FC236}">
                <a16:creationId xmlns:a16="http://schemas.microsoft.com/office/drawing/2014/main" id="{C6EC67DE-5460-4E70-9A96-71E5B3857CBE}"/>
              </a:ext>
            </a:extLst>
          </p:cNvPr>
          <p:cNvSpPr>
            <a:spLocks noGrp="1"/>
          </p:cNvSpPr>
          <p:nvPr>
            <p:custDataLst>
              <p:tags r:id="rId12"/>
            </p:custDataLst>
          </p:nvPr>
        </p:nvSpPr>
        <p:spPr bwMode="auto">
          <a:xfrm>
            <a:off x="6578600" y="4310063"/>
            <a:ext cx="115411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0979E0-F48B-4E5E-AB1E-46302CEBB15F}" type="datetime'''''''A''''ltares'' Compet''it''''i''on (B''en''elu''''x)'''''">
              <a:rPr lang="en-GB" altLang="en-US" sz="1000" smtClean="0"/>
              <a:pPr marL="0" indent="0" algn="ctr">
                <a:spcBef>
                  <a:spcPct val="0"/>
                </a:spcBef>
                <a:buNone/>
              </a:pPr>
              <a:t>Altares Competition (Benelux)</a:t>
            </a:fld>
            <a:endParaRPr lang="en-GB" sz="1000">
              <a:latin typeface="+mn-lt"/>
            </a:endParaRPr>
          </a:p>
        </p:txBody>
      </p:sp>
      <p:sp>
        <p:nvSpPr>
          <p:cNvPr id="27" name="Espace réservé du texte 2">
            <a:extLst>
              <a:ext uri="{FF2B5EF4-FFF2-40B4-BE49-F238E27FC236}">
                <a16:creationId xmlns:a16="http://schemas.microsoft.com/office/drawing/2014/main" id="{F96E47A5-CC19-44A5-884B-A80C7097DAAA}"/>
              </a:ext>
            </a:extLst>
          </p:cNvPr>
          <p:cNvSpPr>
            <a:spLocks noGrp="1"/>
          </p:cNvSpPr>
          <p:nvPr>
            <p:custDataLst>
              <p:tags r:id="rId13"/>
            </p:custDataLst>
          </p:nvPr>
        </p:nvSpPr>
        <p:spPr bwMode="auto">
          <a:xfrm>
            <a:off x="8478838" y="43100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EBD04E6-F156-4C2A-A4C9-EFE005D327D6}" type="datetime'''''''''''''''2''''''''''''''''''''''''''''''0''''''''2''5'''">
              <a:rPr lang="en-GB" altLang="en-US" sz="1000" smtClean="0"/>
              <a:pPr marL="0" indent="0" algn="ctr">
                <a:spcBef>
                  <a:spcPct val="0"/>
                </a:spcBef>
                <a:buNone/>
              </a:pPr>
              <a:t>2025</a:t>
            </a:fld>
            <a:endParaRPr lang="en-GB" sz="1000">
              <a:latin typeface="+mn-lt"/>
            </a:endParaRPr>
          </a:p>
        </p:txBody>
      </p:sp>
      <p:sp>
        <p:nvSpPr>
          <p:cNvPr id="35" name="Espace réservé du texte 2">
            <a:extLst>
              <a:ext uri="{FF2B5EF4-FFF2-40B4-BE49-F238E27FC236}">
                <a16:creationId xmlns:a16="http://schemas.microsoft.com/office/drawing/2014/main" id="{1C5813AA-324A-44B1-BE05-7FA3130798C7}"/>
              </a:ext>
            </a:extLst>
          </p:cNvPr>
          <p:cNvSpPr>
            <a:spLocks noGrp="1"/>
          </p:cNvSpPr>
          <p:nvPr>
            <p:custDataLst>
              <p:tags r:id="rId14"/>
            </p:custDataLst>
          </p:nvPr>
        </p:nvSpPr>
        <p:spPr bwMode="gray">
          <a:xfrm>
            <a:off x="1052513" y="2555875"/>
            <a:ext cx="4889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2CF40FD-CCAE-4617-9DA2-941F445F8098}" type="datetime'''''''''''€41''.''''''3''''''''''''''''''''''''''m'''''''">
              <a:rPr lang="en-GB" altLang="en-US" sz="1000" b="1" smtClean="0"/>
              <a:pPr marL="0" indent="0" algn="ctr">
                <a:spcBef>
                  <a:spcPct val="0"/>
                </a:spcBef>
                <a:buNone/>
              </a:pPr>
              <a:t>€41.3m</a:t>
            </a:fld>
            <a:endParaRPr lang="en-GB" sz="1000" b="1">
              <a:latin typeface="+mn-lt"/>
            </a:endParaRPr>
          </a:p>
        </p:txBody>
      </p:sp>
      <p:sp>
        <p:nvSpPr>
          <p:cNvPr id="34" name="Espace réservé du texte 2">
            <a:extLst>
              <a:ext uri="{FF2B5EF4-FFF2-40B4-BE49-F238E27FC236}">
                <a16:creationId xmlns:a16="http://schemas.microsoft.com/office/drawing/2014/main" id="{3F4B595F-277B-487E-A79C-7555F990E8E1}"/>
              </a:ext>
            </a:extLst>
          </p:cNvPr>
          <p:cNvSpPr>
            <a:spLocks noGrp="1"/>
          </p:cNvSpPr>
          <p:nvPr>
            <p:custDataLst>
              <p:tags r:id="rId15"/>
            </p:custDataLst>
          </p:nvPr>
        </p:nvSpPr>
        <p:spPr bwMode="gray">
          <a:xfrm>
            <a:off x="8374063" y="1487488"/>
            <a:ext cx="4889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4EA51B0-0419-47C3-9946-2CD5DBE3AF7A}" type="datetime'''''''''€''''7''''0''''''''''''''''''''''.''''1''''m'''">
              <a:rPr lang="en-GB" altLang="en-US" sz="1000" b="1" smtClean="0"/>
              <a:pPr marL="0" indent="0" algn="ctr">
                <a:spcBef>
                  <a:spcPct val="0"/>
                </a:spcBef>
                <a:buNone/>
              </a:pPr>
              <a:t>€70.1m</a:t>
            </a:fld>
            <a:endParaRPr lang="en-GB" sz="1000" b="1">
              <a:latin typeface="+mn-lt"/>
            </a:endParaRPr>
          </a:p>
        </p:txBody>
      </p:sp>
      <p:sp>
        <p:nvSpPr>
          <p:cNvPr id="59" name="Rectangle 58">
            <a:extLst>
              <a:ext uri="{FF2B5EF4-FFF2-40B4-BE49-F238E27FC236}">
                <a16:creationId xmlns:a16="http://schemas.microsoft.com/office/drawing/2014/main" id="{E2B8CB46-EF18-4EBF-9842-B2788278C243}"/>
              </a:ext>
            </a:extLst>
          </p:cNvPr>
          <p:cNvSpPr/>
          <p:nvPr>
            <p:custDataLst>
              <p:tags r:id="rId16"/>
            </p:custDataLst>
          </p:nvPr>
        </p:nvSpPr>
        <p:spPr bwMode="auto">
          <a:xfrm>
            <a:off x="7580313" y="1230313"/>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0" name="Rectangle 59">
            <a:extLst>
              <a:ext uri="{FF2B5EF4-FFF2-40B4-BE49-F238E27FC236}">
                <a16:creationId xmlns:a16="http://schemas.microsoft.com/office/drawing/2014/main" id="{A38EB173-7FA6-4CF7-91FF-AA0D749906E5}"/>
              </a:ext>
            </a:extLst>
          </p:cNvPr>
          <p:cNvSpPr/>
          <p:nvPr>
            <p:custDataLst>
              <p:tags r:id="rId17"/>
            </p:custDataLst>
          </p:nvPr>
        </p:nvSpPr>
        <p:spPr bwMode="auto">
          <a:xfrm>
            <a:off x="8297863" y="1230313"/>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5" name="Espace réservé du texte 2">
            <a:extLst>
              <a:ext uri="{FF2B5EF4-FFF2-40B4-BE49-F238E27FC236}">
                <a16:creationId xmlns:a16="http://schemas.microsoft.com/office/drawing/2014/main" id="{D6BE2C6B-F5EA-4736-AEDB-4584C3721676}"/>
              </a:ext>
            </a:extLst>
          </p:cNvPr>
          <p:cNvSpPr>
            <a:spLocks noGrp="1"/>
          </p:cNvSpPr>
          <p:nvPr>
            <p:custDataLst>
              <p:tags r:id="rId18"/>
            </p:custDataLst>
          </p:nvPr>
        </p:nvSpPr>
        <p:spPr bwMode="auto">
          <a:xfrm>
            <a:off x="7810500" y="12255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8BBE6FC3-2005-4EEA-AEDF-33FF36A5DA4B}" type="datetime'''''Fr''''''a''''''n''c''''''''''''''''''''e'''''''''''''''''">
              <a:rPr lang="en-GB" altLang="en-US" sz="1000" smtClean="0">
                <a:effectLst/>
                <a:latin typeface="+mn-lt"/>
              </a:rPr>
              <a:pPr marL="0" indent="0">
                <a:spcBef>
                  <a:spcPct val="0"/>
                </a:spcBef>
                <a:buNone/>
              </a:pPr>
              <a:t>France</a:t>
            </a:fld>
            <a:endParaRPr lang="en-GB" sz="1000">
              <a:latin typeface="+mn-lt"/>
            </a:endParaRPr>
          </a:p>
        </p:txBody>
      </p:sp>
      <p:sp>
        <p:nvSpPr>
          <p:cNvPr id="57" name="Espace réservé du texte 2">
            <a:extLst>
              <a:ext uri="{FF2B5EF4-FFF2-40B4-BE49-F238E27FC236}">
                <a16:creationId xmlns:a16="http://schemas.microsoft.com/office/drawing/2014/main" id="{29B11727-4D1E-4911-A0CF-C8BF7137FD88}"/>
              </a:ext>
            </a:extLst>
          </p:cNvPr>
          <p:cNvSpPr>
            <a:spLocks noGrp="1"/>
          </p:cNvSpPr>
          <p:nvPr>
            <p:custDataLst>
              <p:tags r:id="rId19"/>
            </p:custDataLst>
          </p:nvPr>
        </p:nvSpPr>
        <p:spPr bwMode="auto">
          <a:xfrm>
            <a:off x="8528050" y="12255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578A881-59A2-4098-9B54-0D4B910F44A1}" type="datetime'B''''''''''''e''''''''''''''ne''lu''''''''''''''''''x'''''''">
              <a:rPr lang="en-GB" altLang="en-US" sz="1000" smtClean="0">
                <a:effectLst/>
                <a:latin typeface="+mn-lt"/>
              </a:rPr>
              <a:pPr marL="0" indent="0">
                <a:spcBef>
                  <a:spcPct val="0"/>
                </a:spcBef>
                <a:buNone/>
              </a:pPr>
              <a:t>Benelux</a:t>
            </a:fld>
            <a:endParaRPr lang="en-GB" sz="1000">
              <a:latin typeface="+mn-lt"/>
            </a:endParaRPr>
          </a:p>
        </p:txBody>
      </p:sp>
      <p:grpSp>
        <p:nvGrpSpPr>
          <p:cNvPr id="53" name="Group 4">
            <a:extLst>
              <a:ext uri="{FF2B5EF4-FFF2-40B4-BE49-F238E27FC236}">
                <a16:creationId xmlns:a16="http://schemas.microsoft.com/office/drawing/2014/main" id="{689BA1F6-D63B-4316-B66F-01C5D88ABC6E}"/>
              </a:ext>
            </a:extLst>
          </p:cNvPr>
          <p:cNvGrpSpPr>
            <a:grpSpLocks noChangeAspect="1"/>
          </p:cNvGrpSpPr>
          <p:nvPr/>
        </p:nvGrpSpPr>
        <p:grpSpPr bwMode="auto">
          <a:xfrm>
            <a:off x="4306168" y="4955065"/>
            <a:ext cx="226868" cy="184867"/>
            <a:chOff x="788" y="869"/>
            <a:chExt cx="740" cy="603"/>
          </a:xfrm>
          <a:solidFill>
            <a:schemeClr val="tx1"/>
          </a:solidFill>
        </p:grpSpPr>
        <p:sp>
          <p:nvSpPr>
            <p:cNvPr id="54" name="Freeform 5">
              <a:extLst>
                <a:ext uri="{FF2B5EF4-FFF2-40B4-BE49-F238E27FC236}">
                  <a16:creationId xmlns:a16="http://schemas.microsoft.com/office/drawing/2014/main" id="{93BA1EF4-8DD2-4A77-9E1A-8B6F881FB627}"/>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6">
              <a:extLst>
                <a:ext uri="{FF2B5EF4-FFF2-40B4-BE49-F238E27FC236}">
                  <a16:creationId xmlns:a16="http://schemas.microsoft.com/office/drawing/2014/main" id="{07ABBECD-D89E-4F59-BF32-5F07FE888D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7">
              <a:extLst>
                <a:ext uri="{FF2B5EF4-FFF2-40B4-BE49-F238E27FC236}">
                  <a16:creationId xmlns:a16="http://schemas.microsoft.com/office/drawing/2014/main" id="{A992A328-32D4-4AFA-A447-CEBB2A23B416}"/>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8">
              <a:extLst>
                <a:ext uri="{FF2B5EF4-FFF2-40B4-BE49-F238E27FC236}">
                  <a16:creationId xmlns:a16="http://schemas.microsoft.com/office/drawing/2014/main" id="{98949F18-3668-4133-BFB4-F9C8D121E82E}"/>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81" name="Connecteur droit 244">
            <a:extLst>
              <a:ext uri="{FF2B5EF4-FFF2-40B4-BE49-F238E27FC236}">
                <a16:creationId xmlns:a16="http://schemas.microsoft.com/office/drawing/2014/main" id="{0A8C6549-6B73-4F55-915A-C1AA77D881FB}"/>
              </a:ext>
            </a:extLst>
          </p:cNvPr>
          <p:cNvCxnSpPr>
            <a:cxnSpLocks/>
          </p:cNvCxnSpPr>
          <p:nvPr/>
        </p:nvCxnSpPr>
        <p:spPr bwMode="auto">
          <a:xfrm>
            <a:off x="316226" y="1035996"/>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2" name="Rectangle 81">
            <a:extLst>
              <a:ext uri="{FF2B5EF4-FFF2-40B4-BE49-F238E27FC236}">
                <a16:creationId xmlns:a16="http://schemas.microsoft.com/office/drawing/2014/main" id="{830D0A24-D98E-4D52-93FB-A845FBFC28FE}"/>
              </a:ext>
            </a:extLst>
          </p:cNvPr>
          <p:cNvSpPr/>
          <p:nvPr/>
        </p:nvSpPr>
        <p:spPr bwMode="auto">
          <a:xfrm>
            <a:off x="3431964" y="900970"/>
            <a:ext cx="3042073" cy="2294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anose="020B0603020202020204" pitchFamily="34" charset="0"/>
              </a:rPr>
              <a:t>Market vs </a:t>
            </a:r>
            <a:r>
              <a:rPr kumimoji="0" lang="en-GB" sz="1100" b="0" i="0" u="none" strike="noStrike" cap="none" normalizeH="0" baseline="0" err="1">
                <a:ln>
                  <a:noFill/>
                </a:ln>
                <a:effectLst/>
                <a:latin typeface="Trebuchet MS" panose="020B0603020202020204" pitchFamily="34" charset="0"/>
              </a:rPr>
              <a:t>Altare</a:t>
            </a:r>
            <a:r>
              <a:rPr lang="en-GB" sz="1100" err="1">
                <a:latin typeface="Trebuchet MS" panose="020B0603020202020204" pitchFamily="34" charset="0"/>
              </a:rPr>
              <a:t>s</a:t>
            </a:r>
            <a:r>
              <a:rPr lang="en-GB" sz="1100">
                <a:latin typeface="Trebuchet MS" panose="020B0603020202020204" pitchFamily="34" charset="0"/>
              </a:rPr>
              <a:t> growth in compliance</a:t>
            </a:r>
            <a:endParaRPr kumimoji="0" lang="en-GB" sz="1100" b="0" i="0" u="none" strike="noStrike" cap="none" normalizeH="0" baseline="0">
              <a:ln>
                <a:noFill/>
              </a:ln>
              <a:effectLst/>
              <a:latin typeface="Trebuchet MS" panose="020B0603020202020204" pitchFamily="34" charset="0"/>
            </a:endParaRPr>
          </a:p>
        </p:txBody>
      </p:sp>
      <p:grpSp>
        <p:nvGrpSpPr>
          <p:cNvPr id="63" name="Groupe 35">
            <a:extLst>
              <a:ext uri="{FF2B5EF4-FFF2-40B4-BE49-F238E27FC236}">
                <a16:creationId xmlns:a16="http://schemas.microsoft.com/office/drawing/2014/main" id="{196352BD-937B-4EF5-BC0A-E3BF53A0EF59}"/>
              </a:ext>
            </a:extLst>
          </p:cNvPr>
          <p:cNvGrpSpPr/>
          <p:nvPr/>
        </p:nvGrpSpPr>
        <p:grpSpPr>
          <a:xfrm>
            <a:off x="8448150" y="-11528"/>
            <a:ext cx="1435548" cy="711253"/>
            <a:chOff x="8448150" y="-11528"/>
            <a:chExt cx="1435548" cy="711253"/>
          </a:xfrm>
        </p:grpSpPr>
        <p:sp>
          <p:nvSpPr>
            <p:cNvPr id="64" name="Rectangle : coins arrondis 199">
              <a:extLst>
                <a:ext uri="{FF2B5EF4-FFF2-40B4-BE49-F238E27FC236}">
                  <a16:creationId xmlns:a16="http://schemas.microsoft.com/office/drawing/2014/main" id="{2938D1CB-FC70-4B91-BE9F-9CA6A8CF60C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Rectangle : coins arrondis 200">
              <a:extLst>
                <a:ext uri="{FF2B5EF4-FFF2-40B4-BE49-F238E27FC236}">
                  <a16:creationId xmlns:a16="http://schemas.microsoft.com/office/drawing/2014/main" id="{80052140-3723-44B4-A222-87143C744EA9}"/>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6" name="Rectangle : coins arrondis 201">
              <a:extLst>
                <a:ext uri="{FF2B5EF4-FFF2-40B4-BE49-F238E27FC236}">
                  <a16:creationId xmlns:a16="http://schemas.microsoft.com/office/drawing/2014/main" id="{206C70A2-8C3E-46B3-8AEB-805588CC9D01}"/>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7" name="ZoneTexte 18">
              <a:extLst>
                <a:ext uri="{FF2B5EF4-FFF2-40B4-BE49-F238E27FC236}">
                  <a16:creationId xmlns:a16="http://schemas.microsoft.com/office/drawing/2014/main" id="{524ACFF2-FFFE-41B1-AA03-3C3A97FB005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68" name="Graphique 128" descr="Jauge">
              <a:extLst>
                <a:ext uri="{FF2B5EF4-FFF2-40B4-BE49-F238E27FC236}">
                  <a16:creationId xmlns:a16="http://schemas.microsoft.com/office/drawing/2014/main" id="{77193E64-AE6F-4184-8931-874CECF89E6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53764" y="187516"/>
              <a:ext cx="234953" cy="218224"/>
            </a:xfrm>
            <a:prstGeom prst="rect">
              <a:avLst/>
            </a:prstGeom>
            <a:effectLst/>
          </p:spPr>
        </p:pic>
        <p:pic>
          <p:nvPicPr>
            <p:cNvPr id="69" name="Graphique 90" descr="Poignée de main">
              <a:extLst>
                <a:ext uri="{FF2B5EF4-FFF2-40B4-BE49-F238E27FC236}">
                  <a16:creationId xmlns:a16="http://schemas.microsoft.com/office/drawing/2014/main" id="{CD51FE12-8E51-417E-80B2-8332BA7C057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960868" y="152880"/>
              <a:ext cx="256313" cy="287496"/>
            </a:xfrm>
            <a:prstGeom prst="rect">
              <a:avLst/>
            </a:prstGeom>
            <a:effectLst/>
          </p:spPr>
        </p:pic>
        <p:pic>
          <p:nvPicPr>
            <p:cNvPr id="70" name="Graphique 74" descr="Mégaphone">
              <a:extLst>
                <a:ext uri="{FF2B5EF4-FFF2-40B4-BE49-F238E27FC236}">
                  <a16:creationId xmlns:a16="http://schemas.microsoft.com/office/drawing/2014/main" id="{1F2C74C4-D04C-44E7-8387-9A8920F03DB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389331" y="181519"/>
              <a:ext cx="233011" cy="216420"/>
            </a:xfrm>
            <a:prstGeom prst="rect">
              <a:avLst/>
            </a:prstGeom>
            <a:effectLst/>
          </p:spPr>
        </p:pic>
        <p:pic>
          <p:nvPicPr>
            <p:cNvPr id="71" name="Picture 2" descr="Drapeau France">
              <a:extLst>
                <a:ext uri="{FF2B5EF4-FFF2-40B4-BE49-F238E27FC236}">
                  <a16:creationId xmlns:a16="http://schemas.microsoft.com/office/drawing/2014/main" id="{364E575A-F1E9-4712-A174-0F6383101BD7}"/>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72" name="Picture 2" descr="5 ft x 3 ft 150 x 90 cm-DRAPEAU BELGE Belgique 100% Polyester ...">
              <a:extLst>
                <a:ext uri="{FF2B5EF4-FFF2-40B4-BE49-F238E27FC236}">
                  <a16:creationId xmlns:a16="http://schemas.microsoft.com/office/drawing/2014/main" id="{A0F1AA98-7C9C-4E5B-AACB-B4A55D1E07C2}"/>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3" name="Picture 2 - 1" descr="Drapeau des Pays-Bas — Wikipédia">
              <a:extLst>
                <a:ext uri="{FF2B5EF4-FFF2-40B4-BE49-F238E27FC236}">
                  <a16:creationId xmlns:a16="http://schemas.microsoft.com/office/drawing/2014/main" id="{63E319C6-AE4E-4BC9-B913-FF0F903A548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4" name="Picture 2 - 2" descr="Drapeau du Luxembourg">
              <a:extLst>
                <a:ext uri="{FF2B5EF4-FFF2-40B4-BE49-F238E27FC236}">
                  <a16:creationId xmlns:a16="http://schemas.microsoft.com/office/drawing/2014/main" id="{7B0F163B-FFF9-4909-8EDB-DEAF4370C79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5" name="ZoneTexte 55">
              <a:extLst>
                <a:ext uri="{FF2B5EF4-FFF2-40B4-BE49-F238E27FC236}">
                  <a16:creationId xmlns:a16="http://schemas.microsoft.com/office/drawing/2014/main" id="{E981F057-EB90-400F-A255-62FDF8612C04}"/>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
        <p:nvSpPr>
          <p:cNvPr id="76" name="TextBox 75">
            <a:extLst>
              <a:ext uri="{FF2B5EF4-FFF2-40B4-BE49-F238E27FC236}">
                <a16:creationId xmlns:a16="http://schemas.microsoft.com/office/drawing/2014/main" id="{E322FB1F-6A3A-42DC-98B0-A9288D800599}"/>
              </a:ext>
            </a:extLst>
          </p:cNvPr>
          <p:cNvSpPr txBox="1"/>
          <p:nvPr/>
        </p:nvSpPr>
        <p:spPr>
          <a:xfrm>
            <a:off x="2279654" y="3079169"/>
            <a:ext cx="2486472" cy="246221"/>
          </a:xfrm>
          <a:prstGeom prst="rect">
            <a:avLst/>
          </a:prstGeom>
          <a:noFill/>
        </p:spPr>
        <p:txBody>
          <a:bodyPr wrap="square" rtlCol="0">
            <a:spAutoFit/>
          </a:bodyPr>
          <a:lstStyle/>
          <a:p>
            <a:pPr algn="ctr"/>
            <a:r>
              <a:rPr lang="en-US" sz="1000" i="1" err="1">
                <a:latin typeface="+mj-lt"/>
              </a:rPr>
              <a:t>Altares</a:t>
            </a:r>
            <a:r>
              <a:rPr lang="en-US" sz="1000" i="1">
                <a:latin typeface="+mj-lt"/>
              </a:rPr>
              <a:t> share of growth in France </a:t>
            </a:r>
            <a:r>
              <a:rPr lang="en-US" sz="1000" b="1" i="1">
                <a:solidFill>
                  <a:schemeClr val="tx2"/>
                </a:solidFill>
                <a:latin typeface="+mj-lt"/>
              </a:rPr>
              <a:t>~41%</a:t>
            </a:r>
          </a:p>
        </p:txBody>
      </p:sp>
      <p:sp>
        <p:nvSpPr>
          <p:cNvPr id="77" name="Left Brace 76">
            <a:extLst>
              <a:ext uri="{FF2B5EF4-FFF2-40B4-BE49-F238E27FC236}">
                <a16:creationId xmlns:a16="http://schemas.microsoft.com/office/drawing/2014/main" id="{99E0B6F2-753B-4FBD-978C-3D8C90D21A0C}"/>
              </a:ext>
            </a:extLst>
          </p:cNvPr>
          <p:cNvSpPr/>
          <p:nvPr/>
        </p:nvSpPr>
        <p:spPr bwMode="auto">
          <a:xfrm rot="16200000">
            <a:off x="3423962" y="1798287"/>
            <a:ext cx="180785" cy="225107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78" name="TextBox 77">
            <a:extLst>
              <a:ext uri="{FF2B5EF4-FFF2-40B4-BE49-F238E27FC236}">
                <a16:creationId xmlns:a16="http://schemas.microsoft.com/office/drawing/2014/main" id="{C23D3A07-D55B-40A3-B3B8-4AECC194C082}"/>
              </a:ext>
            </a:extLst>
          </p:cNvPr>
          <p:cNvSpPr txBox="1"/>
          <p:nvPr/>
        </p:nvSpPr>
        <p:spPr>
          <a:xfrm>
            <a:off x="5168008" y="2595930"/>
            <a:ext cx="2561815" cy="246221"/>
          </a:xfrm>
          <a:prstGeom prst="rect">
            <a:avLst/>
          </a:prstGeom>
          <a:noFill/>
        </p:spPr>
        <p:txBody>
          <a:bodyPr wrap="square" rtlCol="0">
            <a:spAutoFit/>
          </a:bodyPr>
          <a:lstStyle/>
          <a:p>
            <a:pPr algn="ctr"/>
            <a:r>
              <a:rPr lang="en-US" sz="1000" i="1" err="1">
                <a:latin typeface="+mj-lt"/>
              </a:rPr>
              <a:t>Altares</a:t>
            </a:r>
            <a:r>
              <a:rPr lang="en-US" sz="1000" i="1">
                <a:latin typeface="+mj-lt"/>
              </a:rPr>
              <a:t> share of growth in Benelux </a:t>
            </a:r>
            <a:r>
              <a:rPr lang="en-US" sz="1000" b="1" i="1">
                <a:solidFill>
                  <a:schemeClr val="tx2"/>
                </a:solidFill>
                <a:latin typeface="+mj-lt"/>
              </a:rPr>
              <a:t>~53%</a:t>
            </a:r>
          </a:p>
        </p:txBody>
      </p:sp>
      <p:sp>
        <p:nvSpPr>
          <p:cNvPr id="79" name="Left Brace 78">
            <a:extLst>
              <a:ext uri="{FF2B5EF4-FFF2-40B4-BE49-F238E27FC236}">
                <a16:creationId xmlns:a16="http://schemas.microsoft.com/office/drawing/2014/main" id="{0B47772A-022B-40A7-83D1-B6893378D1C0}"/>
              </a:ext>
            </a:extLst>
          </p:cNvPr>
          <p:cNvSpPr/>
          <p:nvPr/>
        </p:nvSpPr>
        <p:spPr bwMode="auto">
          <a:xfrm rot="16200000">
            <a:off x="6349987" y="1315048"/>
            <a:ext cx="180785" cy="225107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30027828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Objet 77" hidden="1">
            <a:extLst>
              <a:ext uri="{FF2B5EF4-FFF2-40B4-BE49-F238E27FC236}">
                <a16:creationId xmlns:a16="http://schemas.microsoft.com/office/drawing/2014/main" id="{FA595C26-E06D-47CF-A37A-C328DF417698}"/>
              </a:ext>
            </a:extLst>
          </p:cNvPr>
          <p:cNvGraphicFramePr>
            <a:graphicFrameLocks noChangeAspect="1"/>
          </p:cNvGraphicFramePr>
          <p:nvPr>
            <p:custDataLst>
              <p:tags r:id="rId1"/>
            </p:custDataLst>
            <p:extLst>
              <p:ext uri="{D42A27DB-BD31-4B8C-83A1-F6EECF244321}">
                <p14:modId xmlns:p14="http://schemas.microsoft.com/office/powerpoint/2010/main" val="4052221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78" name="Objet 77" hidden="1">
                        <a:extLst>
                          <a:ext uri="{FF2B5EF4-FFF2-40B4-BE49-F238E27FC236}">
                            <a16:creationId xmlns:a16="http://schemas.microsoft.com/office/drawing/2014/main" id="{FA595C26-E06D-47CF-A37A-C328DF4176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Rectangle 76" hidden="1">
            <a:extLst>
              <a:ext uri="{FF2B5EF4-FFF2-40B4-BE49-F238E27FC236}">
                <a16:creationId xmlns:a16="http://schemas.microsoft.com/office/drawing/2014/main" id="{6E3E299C-7714-43EE-A242-7B5255A7008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94" name="Rectangle 93">
            <a:extLst>
              <a:ext uri="{FF2B5EF4-FFF2-40B4-BE49-F238E27FC236}">
                <a16:creationId xmlns:a16="http://schemas.microsoft.com/office/drawing/2014/main" id="{FC292FC5-EFCC-4348-86E8-009174084256}"/>
              </a:ext>
            </a:extLst>
          </p:cNvPr>
          <p:cNvSpPr/>
          <p:nvPr/>
        </p:nvSpPr>
        <p:spPr bwMode="auto">
          <a:xfrm>
            <a:off x="-4686" y="946336"/>
            <a:ext cx="9915372" cy="55812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99" name="Connecteur droit 4">
            <a:extLst>
              <a:ext uri="{FF2B5EF4-FFF2-40B4-BE49-F238E27FC236}">
                <a16:creationId xmlns:a16="http://schemas.microsoft.com/office/drawing/2014/main" id="{6C9C2C68-6AC0-4154-A072-13F99D0567A0}"/>
              </a:ext>
            </a:extLst>
          </p:cNvPr>
          <p:cNvCxnSpPr>
            <a:cxnSpLocks/>
          </p:cNvCxnSpPr>
          <p:nvPr/>
        </p:nvCxnSpPr>
        <p:spPr bwMode="auto">
          <a:xfrm>
            <a:off x="273000" y="806642"/>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1" name="TextBox 30">
            <a:extLst>
              <a:ext uri="{FF2B5EF4-FFF2-40B4-BE49-F238E27FC236}">
                <a16:creationId xmlns:a16="http://schemas.microsoft.com/office/drawing/2014/main" id="{928856DA-55F9-4DD8-9993-54A51898E8B4}"/>
              </a:ext>
            </a:extLst>
          </p:cNvPr>
          <p:cNvSpPr txBox="1"/>
          <p:nvPr/>
        </p:nvSpPr>
        <p:spPr>
          <a:xfrm>
            <a:off x="2641561" y="704801"/>
            <a:ext cx="4622878" cy="25391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50" err="1">
                <a:latin typeface="Trebuchet MS" panose="020B0603020202020204" pitchFamily="34" charset="0"/>
              </a:rPr>
              <a:t>Altares</a:t>
            </a:r>
            <a:r>
              <a:rPr lang="en-GB" sz="1050">
                <a:latin typeface="Trebuchet MS" panose="020B0603020202020204" pitchFamily="34" charset="0"/>
              </a:rPr>
              <a:t> management’s business plan 2019-2025, in €m</a:t>
            </a:r>
          </a:p>
        </p:txBody>
      </p:sp>
      <p:sp>
        <p:nvSpPr>
          <p:cNvPr id="2" name="Titre 1">
            <a:extLst>
              <a:ext uri="{FF2B5EF4-FFF2-40B4-BE49-F238E27FC236}">
                <a16:creationId xmlns:a16="http://schemas.microsoft.com/office/drawing/2014/main" id="{8F90B4A6-3E62-4E3E-893A-54F984AC8429}"/>
              </a:ext>
            </a:extLst>
          </p:cNvPr>
          <p:cNvSpPr>
            <a:spLocks noGrp="1"/>
          </p:cNvSpPr>
          <p:nvPr>
            <p:ph type="title"/>
          </p:nvPr>
        </p:nvSpPr>
        <p:spPr>
          <a:xfrm>
            <a:off x="165600" y="147600"/>
            <a:ext cx="8342812" cy="684000"/>
          </a:xfrm>
        </p:spPr>
        <p:txBody>
          <a:bodyPr vert="horz"/>
          <a:lstStyle/>
          <a:p>
            <a:r>
              <a:rPr lang="en-GB">
                <a:latin typeface="Trebuchet MS" panose="020B0603020202020204" pitchFamily="34" charset="0"/>
              </a:rPr>
              <a:t>Altares’ </a:t>
            </a:r>
            <a:r>
              <a:rPr lang="en-GB">
                <a:solidFill>
                  <a:schemeClr val="tx2"/>
                </a:solidFill>
                <a:latin typeface="Trebuchet MS" panose="020B0603020202020204" pitchFamily="34" charset="0"/>
              </a:rPr>
              <a:t>steady</a:t>
            </a:r>
            <a:r>
              <a:rPr lang="en-GB">
                <a:latin typeface="Trebuchet MS" panose="020B0603020202020204" pitchFamily="34" charset="0"/>
              </a:rPr>
              <a:t> </a:t>
            </a:r>
            <a:r>
              <a:rPr lang="en-GB">
                <a:solidFill>
                  <a:schemeClr val="tx2"/>
                </a:solidFill>
                <a:latin typeface="Trebuchet MS" panose="020B0603020202020204" pitchFamily="34" charset="0"/>
              </a:rPr>
              <a:t>pre-</a:t>
            </a:r>
            <a:r>
              <a:rPr lang="en-GB" err="1">
                <a:solidFill>
                  <a:schemeClr val="tx2"/>
                </a:solidFill>
                <a:latin typeface="Trebuchet MS" panose="020B0603020202020204" pitchFamily="34" charset="0"/>
              </a:rPr>
              <a:t>Covid</a:t>
            </a:r>
            <a:r>
              <a:rPr lang="en-GB">
                <a:solidFill>
                  <a:schemeClr val="tx2"/>
                </a:solidFill>
                <a:latin typeface="Trebuchet MS" panose="020B0603020202020204" pitchFamily="34" charset="0"/>
              </a:rPr>
              <a:t> growth </a:t>
            </a:r>
            <a:r>
              <a:rPr lang="en-GB">
                <a:latin typeface="Trebuchet MS" panose="020B0603020202020204" pitchFamily="34" charset="0"/>
              </a:rPr>
              <a:t>has been </a:t>
            </a:r>
            <a:r>
              <a:rPr lang="en-GB">
                <a:solidFill>
                  <a:schemeClr val="tx2"/>
                </a:solidFill>
                <a:latin typeface="Trebuchet MS" panose="020B0603020202020204" pitchFamily="34" charset="0"/>
              </a:rPr>
              <a:t>levelled off </a:t>
            </a:r>
            <a:r>
              <a:rPr lang="en-GB">
                <a:latin typeface="Trebuchet MS" panose="020B0603020202020204" pitchFamily="34" charset="0"/>
              </a:rPr>
              <a:t>by the crisis – generating a “white year”, and is expected to pick up again with a </a:t>
            </a:r>
            <a:r>
              <a:rPr lang="en-GB">
                <a:solidFill>
                  <a:schemeClr val="tx2"/>
                </a:solidFill>
                <a:latin typeface="Trebuchet MS" panose="020B0603020202020204" pitchFamily="34" charset="0"/>
              </a:rPr>
              <a:t>catch-up effect </a:t>
            </a:r>
            <a:r>
              <a:rPr lang="en-GB">
                <a:latin typeface="Trebuchet MS" panose="020B0603020202020204" pitchFamily="34" charset="0"/>
              </a:rPr>
              <a:t>in 2021</a:t>
            </a:r>
          </a:p>
        </p:txBody>
      </p:sp>
      <p:sp>
        <p:nvSpPr>
          <p:cNvPr id="3" name="Espace réservé du texte 2">
            <a:extLst>
              <a:ext uri="{FF2B5EF4-FFF2-40B4-BE49-F238E27FC236}">
                <a16:creationId xmlns:a16="http://schemas.microsoft.com/office/drawing/2014/main" id="{6F60CA85-8BEB-445B-B9BB-A4B7F1A1066C}"/>
              </a:ext>
            </a:extLst>
          </p:cNvPr>
          <p:cNvSpPr>
            <a:spLocks noGrp="1"/>
          </p:cNvSpPr>
          <p:nvPr>
            <p:ph type="body" sz="quarter" idx="10"/>
          </p:nvPr>
        </p:nvSpPr>
        <p:spPr/>
        <p:txBody>
          <a:bodyPr/>
          <a:lstStyle/>
          <a:p>
            <a:r>
              <a:rPr lang="en-GB"/>
              <a:t>Sources: BP Management, interviews with management, company data, eleven research &amp; analysis</a:t>
            </a:r>
          </a:p>
        </p:txBody>
      </p:sp>
      <p:graphicFrame>
        <p:nvGraphicFramePr>
          <p:cNvPr id="6" name="Chart 3">
            <a:extLst>
              <a:ext uri="{FF2B5EF4-FFF2-40B4-BE49-F238E27FC236}">
                <a16:creationId xmlns:a16="http://schemas.microsoft.com/office/drawing/2014/main" id="{AD4B08B2-619E-4D59-883D-3F3DAC1E6634}"/>
              </a:ext>
            </a:extLst>
          </p:cNvPr>
          <p:cNvGraphicFramePr/>
          <p:nvPr>
            <p:extLst>
              <p:ext uri="{D42A27DB-BD31-4B8C-83A1-F6EECF244321}">
                <p14:modId xmlns:p14="http://schemas.microsoft.com/office/powerpoint/2010/main" val="1432406"/>
              </p:ext>
            </p:extLst>
          </p:nvPr>
        </p:nvGraphicFramePr>
        <p:xfrm>
          <a:off x="192880" y="1553368"/>
          <a:ext cx="7466013" cy="4122738"/>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Connecteur droit 19">
            <a:extLst>
              <a:ext uri="{FF2B5EF4-FFF2-40B4-BE49-F238E27FC236}">
                <a16:creationId xmlns:a16="http://schemas.microsoft.com/office/drawing/2014/main" id="{70882B0C-C224-4047-BA7A-80B1DC641E37}"/>
              </a:ext>
            </a:extLst>
          </p:cNvPr>
          <p:cNvCxnSpPr/>
          <p:nvPr/>
        </p:nvCxnSpPr>
        <p:spPr bwMode="auto">
          <a:xfrm>
            <a:off x="4409148" y="2178410"/>
            <a:ext cx="0" cy="15716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1" name="Connecteur droit 20">
            <a:extLst>
              <a:ext uri="{FF2B5EF4-FFF2-40B4-BE49-F238E27FC236}">
                <a16:creationId xmlns:a16="http://schemas.microsoft.com/office/drawing/2014/main" id="{C4A2BBE9-C329-464A-A7A0-49437DFEEDC8}"/>
              </a:ext>
            </a:extLst>
          </p:cNvPr>
          <p:cNvCxnSpPr/>
          <p:nvPr/>
        </p:nvCxnSpPr>
        <p:spPr bwMode="auto">
          <a:xfrm flipV="1">
            <a:off x="3728110" y="2178410"/>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Connecteur droit 21">
            <a:extLst>
              <a:ext uri="{FF2B5EF4-FFF2-40B4-BE49-F238E27FC236}">
                <a16:creationId xmlns:a16="http://schemas.microsoft.com/office/drawing/2014/main" id="{B5C19DF6-E20D-4F95-9853-93B3B1448969}"/>
              </a:ext>
            </a:extLst>
          </p:cNvPr>
          <p:cNvCxnSpPr>
            <a:cxnSpLocks/>
          </p:cNvCxnSpPr>
          <p:nvPr/>
        </p:nvCxnSpPr>
        <p:spPr bwMode="auto">
          <a:xfrm>
            <a:off x="3728110" y="2178410"/>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Espace réservé du texte 2">
            <a:extLst>
              <a:ext uri="{FF2B5EF4-FFF2-40B4-BE49-F238E27FC236}">
                <a16:creationId xmlns:a16="http://schemas.microsoft.com/office/drawing/2014/main" id="{B4263586-7603-462A-80B8-000DEE331218}"/>
              </a:ext>
            </a:extLst>
          </p:cNvPr>
          <p:cNvSpPr>
            <a:spLocks noGrp="1"/>
          </p:cNvSpPr>
          <p:nvPr/>
        </p:nvSpPr>
        <p:spPr bwMode="auto">
          <a:xfrm>
            <a:off x="367426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7AA6F39B-38B0-453A-B4C7-151390A4E6F5}" type="datetime'''2''''''''0''''2''''''''''0'''''''">
              <a:rPr lang="en-GB" altLang="en-US" sz="1100" b="1" smtClean="0">
                <a:latin typeface="Trebuchet MS" panose="020B0603020202020204" pitchFamily="34" charset="0"/>
              </a:rPr>
              <a:pPr marL="0" indent="0" algn="ctr">
                <a:spcBef>
                  <a:spcPct val="0"/>
                </a:spcBef>
                <a:buNone/>
              </a:pPr>
              <a:t>2020</a:t>
            </a:fld>
            <a:endParaRPr lang="en-GB" sz="1100" b="1">
              <a:latin typeface="Trebuchet MS" panose="020B0603020202020204" pitchFamily="34" charset="0"/>
              <a:sym typeface="+mn-lt"/>
            </a:endParaRPr>
          </a:p>
        </p:txBody>
      </p:sp>
      <p:sp>
        <p:nvSpPr>
          <p:cNvPr id="25" name="Espace réservé du texte 2">
            <a:extLst>
              <a:ext uri="{FF2B5EF4-FFF2-40B4-BE49-F238E27FC236}">
                <a16:creationId xmlns:a16="http://schemas.microsoft.com/office/drawing/2014/main" id="{8352403C-FED7-4611-BF46-7190916A174B}"/>
              </a:ext>
            </a:extLst>
          </p:cNvPr>
          <p:cNvSpPr>
            <a:spLocks noGrp="1"/>
          </p:cNvSpPr>
          <p:nvPr/>
        </p:nvSpPr>
        <p:spPr bwMode="gray">
          <a:xfrm>
            <a:off x="4448968"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26" name="Espace réservé du texte 2">
            <a:extLst>
              <a:ext uri="{FF2B5EF4-FFF2-40B4-BE49-F238E27FC236}">
                <a16:creationId xmlns:a16="http://schemas.microsoft.com/office/drawing/2014/main" id="{4B1E798D-4AA6-4CCE-8BB7-11C2520412CA}"/>
              </a:ext>
            </a:extLst>
          </p:cNvPr>
          <p:cNvSpPr>
            <a:spLocks noGrp="1"/>
          </p:cNvSpPr>
          <p:nvPr/>
        </p:nvSpPr>
        <p:spPr bwMode="auto">
          <a:xfrm>
            <a:off x="43934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1564F0C-64D1-4223-99D0-D69ED87BE297}" type="datetime'''''''''''''''''''''''''''''''20''2''''1'''''''''''''">
              <a:rPr lang="en-GB" altLang="en-US" sz="1100" b="1" smtClean="0">
                <a:latin typeface="Trebuchet MS" panose="020B0603020202020204" pitchFamily="34" charset="0"/>
              </a:rPr>
              <a:pPr marL="0" indent="0" algn="ctr">
                <a:spcBef>
                  <a:spcPct val="0"/>
                </a:spcBef>
                <a:buNone/>
              </a:pPr>
              <a:t>2021</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28" name="Espace réservé du texte 2">
            <a:extLst>
              <a:ext uri="{FF2B5EF4-FFF2-40B4-BE49-F238E27FC236}">
                <a16:creationId xmlns:a16="http://schemas.microsoft.com/office/drawing/2014/main" id="{4F5CD4AA-8FBB-46E3-BA9E-818B7B68C922}"/>
              </a:ext>
            </a:extLst>
          </p:cNvPr>
          <p:cNvSpPr>
            <a:spLocks noGrp="1"/>
          </p:cNvSpPr>
          <p:nvPr/>
        </p:nvSpPr>
        <p:spPr bwMode="gray">
          <a:xfrm>
            <a:off x="5168106" y="528240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-2.4</a:t>
            </a:r>
            <a:endParaRPr lang="en-GB" sz="1100">
              <a:solidFill>
                <a:schemeClr val="bg1"/>
              </a:solidFill>
              <a:latin typeface="Trebuchet MS" panose="020B0603020202020204" pitchFamily="34" charset="0"/>
              <a:sym typeface="+mn-lt"/>
            </a:endParaRPr>
          </a:p>
        </p:txBody>
      </p:sp>
      <p:sp>
        <p:nvSpPr>
          <p:cNvPr id="29" name="Espace réservé du texte 2">
            <a:extLst>
              <a:ext uri="{FF2B5EF4-FFF2-40B4-BE49-F238E27FC236}">
                <a16:creationId xmlns:a16="http://schemas.microsoft.com/office/drawing/2014/main" id="{4F4971B3-0466-45E0-A19E-9153887947C1}"/>
              </a:ext>
            </a:extLst>
          </p:cNvPr>
          <p:cNvSpPr>
            <a:spLocks noGrp="1"/>
          </p:cNvSpPr>
          <p:nvPr/>
        </p:nvSpPr>
        <p:spPr bwMode="auto">
          <a:xfrm>
            <a:off x="511254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859A8383-412F-49D6-B0D5-9D7FEA6011FE}" type="datetime'2''''''''''''''''''''''''0''''2''''''2'''''''''''''''">
              <a:rPr lang="en-GB" altLang="en-US" sz="1100" b="1" smtClean="0">
                <a:latin typeface="Trebuchet MS" panose="020B0603020202020204" pitchFamily="34" charset="0"/>
              </a:rPr>
              <a:pPr marL="0" indent="0" algn="ctr">
                <a:spcBef>
                  <a:spcPct val="0"/>
                </a:spcBef>
                <a:buNone/>
              </a:pPr>
              <a:t>2022</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0" name="Espace réservé du texte 2">
            <a:extLst>
              <a:ext uri="{FF2B5EF4-FFF2-40B4-BE49-F238E27FC236}">
                <a16:creationId xmlns:a16="http://schemas.microsoft.com/office/drawing/2014/main" id="{0E6C9CBF-402B-4F6A-A8BA-95A99936487A}"/>
              </a:ext>
            </a:extLst>
          </p:cNvPr>
          <p:cNvSpPr>
            <a:spLocks noGrp="1"/>
          </p:cNvSpPr>
          <p:nvPr/>
        </p:nvSpPr>
        <p:spPr bwMode="gray">
          <a:xfrm>
            <a:off x="5885656" y="5283993"/>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-2.5</a:t>
            </a:r>
            <a:endParaRPr lang="en-GB" sz="1100">
              <a:solidFill>
                <a:schemeClr val="bg1"/>
              </a:solidFill>
              <a:latin typeface="Trebuchet MS" panose="020B0603020202020204" pitchFamily="34" charset="0"/>
              <a:sym typeface="+mn-lt"/>
            </a:endParaRPr>
          </a:p>
        </p:txBody>
      </p:sp>
      <p:sp>
        <p:nvSpPr>
          <p:cNvPr id="31" name="Espace réservé du texte 2">
            <a:extLst>
              <a:ext uri="{FF2B5EF4-FFF2-40B4-BE49-F238E27FC236}">
                <a16:creationId xmlns:a16="http://schemas.microsoft.com/office/drawing/2014/main" id="{1E880C80-5B90-47B7-93F4-B56506F4B269}"/>
              </a:ext>
            </a:extLst>
          </p:cNvPr>
          <p:cNvSpPr>
            <a:spLocks noGrp="1"/>
          </p:cNvSpPr>
          <p:nvPr/>
        </p:nvSpPr>
        <p:spPr bwMode="gray">
          <a:xfrm>
            <a:off x="6604793" y="528558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-2.7</a:t>
            </a:r>
            <a:endParaRPr lang="en-GB" sz="1100">
              <a:solidFill>
                <a:schemeClr val="bg1"/>
              </a:solidFill>
              <a:latin typeface="Trebuchet MS" panose="020B0603020202020204" pitchFamily="34" charset="0"/>
              <a:sym typeface="+mn-lt"/>
            </a:endParaRPr>
          </a:p>
        </p:txBody>
      </p:sp>
      <p:sp>
        <p:nvSpPr>
          <p:cNvPr id="32" name="Espace réservé du texte 2">
            <a:extLst>
              <a:ext uri="{FF2B5EF4-FFF2-40B4-BE49-F238E27FC236}">
                <a16:creationId xmlns:a16="http://schemas.microsoft.com/office/drawing/2014/main" id="{4DB5AA2A-3239-465E-8F3B-23EC0D53EE8D}"/>
              </a:ext>
            </a:extLst>
          </p:cNvPr>
          <p:cNvSpPr>
            <a:spLocks noGrp="1"/>
          </p:cNvSpPr>
          <p:nvPr/>
        </p:nvSpPr>
        <p:spPr bwMode="auto">
          <a:xfrm>
            <a:off x="654923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64ABA744-E068-4F20-9243-DB31DCD13FF8}" type="datetime'20''''''''''''''''''''''''''''''''2''''''''''''''''''''''''4'">
              <a:rPr lang="en-GB" altLang="en-US" sz="1100" b="1" smtClean="0">
                <a:latin typeface="Trebuchet MS" panose="020B0603020202020204" pitchFamily="34" charset="0"/>
              </a:rPr>
              <a:pPr marL="0" indent="0" algn="ctr">
                <a:spcBef>
                  <a:spcPct val="0"/>
                </a:spcBef>
                <a:buNone/>
              </a:pPr>
              <a:t>2024</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3" name="Espace réservé du texte 2">
            <a:extLst>
              <a:ext uri="{FF2B5EF4-FFF2-40B4-BE49-F238E27FC236}">
                <a16:creationId xmlns:a16="http://schemas.microsoft.com/office/drawing/2014/main" id="{457BB269-1064-4FDA-9A71-0600145CD7EE}"/>
              </a:ext>
            </a:extLst>
          </p:cNvPr>
          <p:cNvSpPr>
            <a:spLocks noGrp="1"/>
          </p:cNvSpPr>
          <p:nvPr/>
        </p:nvSpPr>
        <p:spPr bwMode="gray">
          <a:xfrm>
            <a:off x="301228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34" name="Espace réservé du texte 2">
            <a:extLst>
              <a:ext uri="{FF2B5EF4-FFF2-40B4-BE49-F238E27FC236}">
                <a16:creationId xmlns:a16="http://schemas.microsoft.com/office/drawing/2014/main" id="{08496A17-3A2A-4B90-9025-2A946687FF56}"/>
              </a:ext>
            </a:extLst>
          </p:cNvPr>
          <p:cNvSpPr>
            <a:spLocks noGrp="1"/>
          </p:cNvSpPr>
          <p:nvPr/>
        </p:nvSpPr>
        <p:spPr bwMode="auto">
          <a:xfrm>
            <a:off x="7266781"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C02E9C2A-16FF-4170-9501-40AE5FF93A3B}" type="datetime'2''''''''''''0''''''''2''5'''''''">
              <a:rPr lang="en-GB" altLang="en-US" sz="1100" b="1" smtClean="0">
                <a:latin typeface="Trebuchet MS" panose="020B0603020202020204" pitchFamily="34" charset="0"/>
              </a:rPr>
              <a:pPr marL="0" indent="0" algn="ctr">
                <a:spcBef>
                  <a:spcPct val="0"/>
                </a:spcBef>
                <a:buNone/>
              </a:pPr>
              <a:t>2025</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5" name="Espace réservé du texte 2">
            <a:extLst>
              <a:ext uri="{FF2B5EF4-FFF2-40B4-BE49-F238E27FC236}">
                <a16:creationId xmlns:a16="http://schemas.microsoft.com/office/drawing/2014/main" id="{5875C6BD-69C1-45C1-8057-83C317F2F3F2}"/>
              </a:ext>
            </a:extLst>
          </p:cNvPr>
          <p:cNvSpPr>
            <a:spLocks noGrp="1"/>
          </p:cNvSpPr>
          <p:nvPr/>
        </p:nvSpPr>
        <p:spPr bwMode="auto">
          <a:xfrm>
            <a:off x="848518"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D6A82BC9-23E0-4D4A-8A5E-AD8A3DC0D59E}" type="datetime'2''''''''''''''0''''''''''''''1''''''''''''7'''''''">
              <a:rPr lang="en-GB" altLang="en-US" sz="1100" b="1" smtClean="0">
                <a:latin typeface="Trebuchet MS" panose="020B0603020202020204" pitchFamily="34" charset="0"/>
              </a:rPr>
              <a:pPr marL="0" indent="0" algn="ctr">
                <a:spcBef>
                  <a:spcPct val="0"/>
                </a:spcBef>
                <a:buNone/>
              </a:pPr>
              <a:t>2017</a:t>
            </a:fld>
            <a:endParaRPr lang="en-GB" sz="1100" b="1">
              <a:latin typeface="Trebuchet MS" panose="020B0603020202020204" pitchFamily="34" charset="0"/>
              <a:sym typeface="+mn-lt"/>
            </a:endParaRPr>
          </a:p>
        </p:txBody>
      </p:sp>
      <p:sp>
        <p:nvSpPr>
          <p:cNvPr id="36" name="Espace réservé du texte 2">
            <a:extLst>
              <a:ext uri="{FF2B5EF4-FFF2-40B4-BE49-F238E27FC236}">
                <a16:creationId xmlns:a16="http://schemas.microsoft.com/office/drawing/2014/main" id="{68A376C5-B0C0-483F-AD89-0C61BBB4920F}"/>
              </a:ext>
            </a:extLst>
          </p:cNvPr>
          <p:cNvSpPr>
            <a:spLocks noGrp="1"/>
          </p:cNvSpPr>
          <p:nvPr/>
        </p:nvSpPr>
        <p:spPr bwMode="auto">
          <a:xfrm>
            <a:off x="5830093"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59AD539-ADBF-4C59-970A-700B10711FF0}" type="datetime'2''''''''''''''''''''''0''''''''2''''''''''''3'">
              <a:rPr lang="en-GB" altLang="en-US" sz="1100" b="1" smtClean="0">
                <a:latin typeface="Trebuchet MS" panose="020B0603020202020204" pitchFamily="34" charset="0"/>
              </a:rPr>
              <a:pPr marL="0" indent="0" algn="ctr">
                <a:spcBef>
                  <a:spcPct val="0"/>
                </a:spcBef>
                <a:buNone/>
              </a:pPr>
              <a:t>2023</a:t>
            </a:fld>
            <a:r>
              <a:rPr lang="en-GB" altLang="en-US" sz="1100" b="1">
                <a:latin typeface="Trebuchet MS" panose="020B0603020202020204" pitchFamily="34" charset="0"/>
              </a:rPr>
              <a:t>F</a:t>
            </a:r>
            <a:endParaRPr lang="en-GB" sz="1100" b="1">
              <a:latin typeface="Trebuchet MS" panose="020B0603020202020204" pitchFamily="34" charset="0"/>
              <a:sym typeface="+mn-lt"/>
            </a:endParaRPr>
          </a:p>
        </p:txBody>
      </p:sp>
      <p:sp>
        <p:nvSpPr>
          <p:cNvPr id="37" name="Espace réservé du texte 2">
            <a:extLst>
              <a:ext uri="{FF2B5EF4-FFF2-40B4-BE49-F238E27FC236}">
                <a16:creationId xmlns:a16="http://schemas.microsoft.com/office/drawing/2014/main" id="{97518191-B53A-4686-A937-FD0D2A91E2A5}"/>
              </a:ext>
            </a:extLst>
          </p:cNvPr>
          <p:cNvSpPr>
            <a:spLocks noGrp="1"/>
          </p:cNvSpPr>
          <p:nvPr/>
        </p:nvSpPr>
        <p:spPr bwMode="gray">
          <a:xfrm>
            <a:off x="7322343" y="5288756"/>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-2.9</a:t>
            </a:r>
            <a:endParaRPr lang="en-GB" sz="1100">
              <a:solidFill>
                <a:schemeClr val="bg1"/>
              </a:solidFill>
              <a:latin typeface="Trebuchet MS" panose="020B0603020202020204" pitchFamily="34" charset="0"/>
              <a:sym typeface="+mn-lt"/>
            </a:endParaRPr>
          </a:p>
        </p:txBody>
      </p:sp>
      <p:sp>
        <p:nvSpPr>
          <p:cNvPr id="39" name="Espace réservé du texte 2">
            <a:extLst>
              <a:ext uri="{FF2B5EF4-FFF2-40B4-BE49-F238E27FC236}">
                <a16:creationId xmlns:a16="http://schemas.microsoft.com/office/drawing/2014/main" id="{10B40B40-FB30-4FDB-BE99-591FBB48A108}"/>
              </a:ext>
            </a:extLst>
          </p:cNvPr>
          <p:cNvSpPr>
            <a:spLocks noGrp="1"/>
          </p:cNvSpPr>
          <p:nvPr/>
        </p:nvSpPr>
        <p:spPr bwMode="gray">
          <a:xfrm>
            <a:off x="1575593"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1" name="Espace réservé du texte 2">
            <a:extLst>
              <a:ext uri="{FF2B5EF4-FFF2-40B4-BE49-F238E27FC236}">
                <a16:creationId xmlns:a16="http://schemas.microsoft.com/office/drawing/2014/main" id="{269F1D98-9851-43AF-A172-2DDDE27F369B}"/>
              </a:ext>
            </a:extLst>
          </p:cNvPr>
          <p:cNvSpPr>
            <a:spLocks noGrp="1"/>
          </p:cNvSpPr>
          <p:nvPr/>
        </p:nvSpPr>
        <p:spPr bwMode="gray">
          <a:xfrm>
            <a:off x="856456" y="5266531"/>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-1.0</a:t>
            </a:r>
            <a:endParaRPr lang="en-GB" sz="1100">
              <a:solidFill>
                <a:schemeClr val="bg1"/>
              </a:solidFill>
              <a:latin typeface="Trebuchet MS" panose="020B0603020202020204" pitchFamily="34" charset="0"/>
              <a:sym typeface="+mn-lt"/>
            </a:endParaRPr>
          </a:p>
        </p:txBody>
      </p:sp>
      <p:sp>
        <p:nvSpPr>
          <p:cNvPr id="42" name="Espace réservé du texte 2">
            <a:extLst>
              <a:ext uri="{FF2B5EF4-FFF2-40B4-BE49-F238E27FC236}">
                <a16:creationId xmlns:a16="http://schemas.microsoft.com/office/drawing/2014/main" id="{D63DF832-A561-4852-A1F7-6954E229CCA8}"/>
              </a:ext>
            </a:extLst>
          </p:cNvPr>
          <p:cNvSpPr>
            <a:spLocks noGrp="1"/>
          </p:cNvSpPr>
          <p:nvPr/>
        </p:nvSpPr>
        <p:spPr bwMode="auto">
          <a:xfrm>
            <a:off x="2964656" y="5469978"/>
            <a:ext cx="384175"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99A1D52C-7F15-4422-A98F-844CC100EF9E}" type="datetime'''''''2''''''''''''''''''''''''02''''''''''''''0''B'''''">
              <a:rPr lang="en-GB" altLang="en-US" sz="1100" b="1" smtClean="0">
                <a:latin typeface="Trebuchet MS" panose="020B0603020202020204" pitchFamily="34" charset="0"/>
              </a:rPr>
              <a:pPr marL="0" indent="0" algn="ctr">
                <a:spcBef>
                  <a:spcPct val="0"/>
                </a:spcBef>
                <a:buNone/>
              </a:pPr>
              <a:t>2020B</a:t>
            </a:fld>
            <a:endParaRPr lang="en-GB" sz="1100" b="1">
              <a:latin typeface="Trebuchet MS" panose="020B0603020202020204" pitchFamily="34" charset="0"/>
              <a:sym typeface="+mn-lt"/>
            </a:endParaRPr>
          </a:p>
        </p:txBody>
      </p:sp>
      <p:sp>
        <p:nvSpPr>
          <p:cNvPr id="43" name="Espace réservé du texte 2">
            <a:extLst>
              <a:ext uri="{FF2B5EF4-FFF2-40B4-BE49-F238E27FC236}">
                <a16:creationId xmlns:a16="http://schemas.microsoft.com/office/drawing/2014/main" id="{308C021F-D920-4FA7-912A-2405D4210D1A}"/>
              </a:ext>
            </a:extLst>
          </p:cNvPr>
          <p:cNvSpPr>
            <a:spLocks noGrp="1"/>
          </p:cNvSpPr>
          <p:nvPr/>
        </p:nvSpPr>
        <p:spPr bwMode="auto">
          <a:xfrm>
            <a:off x="228520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BAF60A37-A0A4-4A86-91CD-938F35AB6DA2}" type="datetime'''''''''2''''''0''''''''''''''''''''1''9'''''">
              <a:rPr lang="en-GB" altLang="en-US" sz="1100" b="1" smtClean="0">
                <a:latin typeface="Trebuchet MS" panose="020B0603020202020204" pitchFamily="34" charset="0"/>
              </a:rPr>
              <a:pPr marL="0" indent="0" algn="ctr">
                <a:spcBef>
                  <a:spcPct val="0"/>
                </a:spcBef>
                <a:buNone/>
              </a:pPr>
              <a:t>2019</a:t>
            </a:fld>
            <a:endParaRPr lang="en-GB" sz="1100" b="1">
              <a:latin typeface="Trebuchet MS" panose="020B0603020202020204" pitchFamily="34" charset="0"/>
              <a:sym typeface="+mn-lt"/>
            </a:endParaRPr>
          </a:p>
        </p:txBody>
      </p:sp>
      <p:sp>
        <p:nvSpPr>
          <p:cNvPr id="44" name="Espace réservé du texte 2">
            <a:extLst>
              <a:ext uri="{FF2B5EF4-FFF2-40B4-BE49-F238E27FC236}">
                <a16:creationId xmlns:a16="http://schemas.microsoft.com/office/drawing/2014/main" id="{DF753A02-8D13-47BA-9640-80E546CF631E}"/>
              </a:ext>
            </a:extLst>
          </p:cNvPr>
          <p:cNvSpPr>
            <a:spLocks noGrp="1"/>
          </p:cNvSpPr>
          <p:nvPr/>
        </p:nvSpPr>
        <p:spPr bwMode="auto">
          <a:xfrm>
            <a:off x="1567656" y="5469978"/>
            <a:ext cx="304800" cy="1682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fld id="{306BFC94-75FC-45AC-B5B5-52A9546C6AEB}" type="datetime'20''''''''''''''''''''1''''''''''''''''''''''''''''''''8'">
              <a:rPr lang="en-GB" altLang="en-US" sz="1100" b="1" smtClean="0">
                <a:latin typeface="Trebuchet MS" panose="020B0603020202020204" pitchFamily="34" charset="0"/>
              </a:rPr>
              <a:pPr marL="0" indent="0" algn="ctr">
                <a:spcBef>
                  <a:spcPct val="0"/>
                </a:spcBef>
                <a:buNone/>
              </a:pPr>
              <a:t>2018</a:t>
            </a:fld>
            <a:endParaRPr lang="en-GB" sz="1100" b="1">
              <a:latin typeface="Trebuchet MS" panose="020B0603020202020204" pitchFamily="34" charset="0"/>
              <a:sym typeface="+mn-lt"/>
            </a:endParaRPr>
          </a:p>
        </p:txBody>
      </p:sp>
      <p:sp>
        <p:nvSpPr>
          <p:cNvPr id="47" name="Espace réservé du texte 2">
            <a:extLst>
              <a:ext uri="{FF2B5EF4-FFF2-40B4-BE49-F238E27FC236}">
                <a16:creationId xmlns:a16="http://schemas.microsoft.com/office/drawing/2014/main" id="{2121BC6D-8714-4066-AB51-5035C6A05988}"/>
              </a:ext>
            </a:extLst>
          </p:cNvPr>
          <p:cNvSpPr>
            <a:spLocks noGrp="1"/>
          </p:cNvSpPr>
          <p:nvPr/>
        </p:nvSpPr>
        <p:spPr bwMode="gray">
          <a:xfrm>
            <a:off x="2293143"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-2.3</a:t>
            </a:r>
            <a:endParaRPr lang="en-GB" sz="1100">
              <a:solidFill>
                <a:schemeClr val="bg1"/>
              </a:solidFill>
              <a:latin typeface="Trebuchet MS" panose="020B0603020202020204" pitchFamily="34" charset="0"/>
              <a:sym typeface="+mn-lt"/>
            </a:endParaRPr>
          </a:p>
        </p:txBody>
      </p:sp>
      <p:sp>
        <p:nvSpPr>
          <p:cNvPr id="49" name="Espace réservé du texte 2">
            <a:extLst>
              <a:ext uri="{FF2B5EF4-FFF2-40B4-BE49-F238E27FC236}">
                <a16:creationId xmlns:a16="http://schemas.microsoft.com/office/drawing/2014/main" id="{CEADB9B1-D966-4314-A0D8-6A7FC6820124}"/>
              </a:ext>
            </a:extLst>
          </p:cNvPr>
          <p:cNvSpPr>
            <a:spLocks noGrp="1"/>
          </p:cNvSpPr>
          <p:nvPr/>
        </p:nvSpPr>
        <p:spPr bwMode="gray">
          <a:xfrm>
            <a:off x="3729831" y="5280818"/>
            <a:ext cx="288925" cy="168275"/>
          </a:xfrm>
          <a:prstGeom prst="rect">
            <a:avLst/>
          </a:prstGeom>
          <a:solidFill>
            <a:srgbClr val="969696"/>
          </a:solidFill>
          <a:ln>
            <a:noFill/>
          </a:ln>
        </p:spPr>
        <p:txBody>
          <a:bodyPr vert="horz" wrap="none" lIns="20638" tIns="0" rIns="20638"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a:solidFill>
                  <a:schemeClr val="bg1"/>
                </a:solidFill>
                <a:effectLst/>
                <a:latin typeface="Trebuchet MS" panose="020B0603020202020204" pitchFamily="34" charset="0"/>
                <a:sym typeface="+mn-lt"/>
              </a:rPr>
              <a:t>-2.2</a:t>
            </a:r>
            <a:endParaRPr lang="en-GB" sz="1100">
              <a:solidFill>
                <a:schemeClr val="bg1"/>
              </a:solidFill>
              <a:latin typeface="Trebuchet MS" panose="020B0603020202020204" pitchFamily="34" charset="0"/>
              <a:sym typeface="+mn-lt"/>
            </a:endParaRPr>
          </a:p>
        </p:txBody>
      </p:sp>
      <p:sp>
        <p:nvSpPr>
          <p:cNvPr id="59" name="Espace réservé du texte 2">
            <a:extLst>
              <a:ext uri="{FF2B5EF4-FFF2-40B4-BE49-F238E27FC236}">
                <a16:creationId xmlns:a16="http://schemas.microsoft.com/office/drawing/2014/main" id="{F4E946C6-1BFF-4302-85FF-58E286326C81}"/>
              </a:ext>
            </a:extLst>
          </p:cNvPr>
          <p:cNvSpPr>
            <a:spLocks noGrp="1"/>
          </p:cNvSpPr>
          <p:nvPr/>
        </p:nvSpPr>
        <p:spPr bwMode="auto">
          <a:xfrm>
            <a:off x="3900426" y="2097088"/>
            <a:ext cx="334818"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Trebuchet MS" panose="020B0603020202020204" pitchFamily="34" charset="0"/>
                <a:sym typeface="+mn-lt"/>
              </a:rPr>
              <a:t>+5.8%</a:t>
            </a:r>
          </a:p>
        </p:txBody>
      </p:sp>
      <p:sp>
        <p:nvSpPr>
          <p:cNvPr id="71" name="Bulle narrative : rectangle à coins arrondis 70">
            <a:extLst>
              <a:ext uri="{FF2B5EF4-FFF2-40B4-BE49-F238E27FC236}">
                <a16:creationId xmlns:a16="http://schemas.microsoft.com/office/drawing/2014/main" id="{89DCF5DA-2116-4628-A777-6A754A54306F}"/>
              </a:ext>
            </a:extLst>
          </p:cNvPr>
          <p:cNvSpPr/>
          <p:nvPr/>
        </p:nvSpPr>
        <p:spPr bwMode="auto">
          <a:xfrm>
            <a:off x="3028293" y="5748197"/>
            <a:ext cx="1501502" cy="756000"/>
          </a:xfrm>
          <a:prstGeom prst="wedgeRoundRectCallout">
            <a:avLst>
              <a:gd name="adj1" fmla="val -40292"/>
              <a:gd name="adj2" fmla="val -66171"/>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2020 revenue </a:t>
            </a:r>
            <a:r>
              <a:rPr lang="en-GB" sz="1000" b="1">
                <a:solidFill>
                  <a:schemeClr val="tx2"/>
                </a:solidFill>
                <a:latin typeface="Trebuchet MS" panose="020B0603020202020204" pitchFamily="34" charset="0"/>
              </a:rPr>
              <a:t>in line with b</a:t>
            </a:r>
            <a:r>
              <a:rPr kumimoji="0" lang="en-GB" sz="1000" b="1" i="0" u="none" strike="noStrike" cap="none" normalizeH="0" baseline="0">
                <a:ln>
                  <a:noFill/>
                </a:ln>
                <a:solidFill>
                  <a:schemeClr val="tx2"/>
                </a:solidFill>
                <a:effectLst/>
                <a:latin typeface="Trebuchet MS" panose="020B0603020202020204" pitchFamily="34" charset="0"/>
              </a:rPr>
              <a:t>udgeted 2020 </a:t>
            </a:r>
            <a:r>
              <a:rPr kumimoji="0" lang="en-GB" sz="1000" b="0" i="0" u="none" strike="noStrike" cap="none" normalizeH="0" baseline="0">
                <a:ln>
                  <a:noFill/>
                </a:ln>
                <a:solidFill>
                  <a:schemeClr val="tx1"/>
                </a:solidFill>
                <a:effectLst/>
                <a:latin typeface="Trebuchet MS" panose="020B0603020202020204" pitchFamily="34" charset="0"/>
              </a:rPr>
              <a:t>growth before the Covid-19 crisis</a:t>
            </a:r>
          </a:p>
        </p:txBody>
      </p:sp>
      <p:sp>
        <p:nvSpPr>
          <p:cNvPr id="73" name="Bulle narrative : rectangle à coins arrondis 72">
            <a:extLst>
              <a:ext uri="{FF2B5EF4-FFF2-40B4-BE49-F238E27FC236}">
                <a16:creationId xmlns:a16="http://schemas.microsoft.com/office/drawing/2014/main" id="{C4A592BD-4F83-42B7-91E4-03EA4491B466}"/>
              </a:ext>
            </a:extLst>
          </p:cNvPr>
          <p:cNvSpPr/>
          <p:nvPr/>
        </p:nvSpPr>
        <p:spPr bwMode="auto">
          <a:xfrm>
            <a:off x="1853089" y="998937"/>
            <a:ext cx="1070283" cy="769918"/>
          </a:xfrm>
          <a:prstGeom prst="wedgeRoundRectCallout">
            <a:avLst>
              <a:gd name="adj1" fmla="val 47774"/>
              <a:gd name="adj2" fmla="val 65350"/>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Flat 2020 with </a:t>
            </a:r>
            <a:r>
              <a:rPr kumimoji="0" lang="en-GB" sz="1000" b="1" i="0" u="none" strike="noStrike" cap="none" normalizeH="0" baseline="0">
                <a:ln>
                  <a:noFill/>
                </a:ln>
                <a:solidFill>
                  <a:schemeClr val="accent4"/>
                </a:solidFill>
                <a:effectLst/>
                <a:latin typeface="Trebuchet MS" panose="020B0603020202020204" pitchFamily="34" charset="0"/>
              </a:rPr>
              <a:t>Covid-19</a:t>
            </a:r>
            <a:r>
              <a:rPr kumimoji="0" lang="en-GB" sz="1000" b="0" i="0" u="none" strike="noStrike" cap="none" normalizeH="0" baseline="0">
                <a:ln>
                  <a:noFill/>
                </a:ln>
                <a:solidFill>
                  <a:schemeClr val="tx1"/>
                </a:solidFill>
                <a:effectLst/>
                <a:latin typeface="Trebuchet MS" panose="020B0603020202020204" pitchFamily="34" charset="0"/>
              </a:rPr>
              <a:t> crisis </a:t>
            </a:r>
            <a:r>
              <a:rPr kumimoji="0" lang="en-GB" sz="1000" b="0" i="0" u="none" strike="noStrike" cap="none" normalizeH="0" baseline="0" err="1">
                <a:ln>
                  <a:noFill/>
                </a:ln>
                <a:solidFill>
                  <a:schemeClr val="tx1"/>
                </a:solidFill>
                <a:effectLst/>
                <a:latin typeface="Trebuchet MS" panose="020B0603020202020204" pitchFamily="34" charset="0"/>
              </a:rPr>
              <a:t>leveling</a:t>
            </a:r>
            <a:r>
              <a:rPr kumimoji="0" lang="en-GB" sz="1000" b="0" i="0" u="none" strike="noStrike" cap="none" normalizeH="0" baseline="0">
                <a:ln>
                  <a:noFill/>
                </a:ln>
                <a:solidFill>
                  <a:schemeClr val="tx1"/>
                </a:solidFill>
                <a:effectLst/>
                <a:latin typeface="Trebuchet MS" panose="020B0603020202020204" pitchFamily="34" charset="0"/>
              </a:rPr>
              <a:t> the actual growth</a:t>
            </a:r>
          </a:p>
        </p:txBody>
      </p:sp>
      <p:sp>
        <p:nvSpPr>
          <p:cNvPr id="74" name="Bulle narrative : rectangle à coins arrondis 73">
            <a:extLst>
              <a:ext uri="{FF2B5EF4-FFF2-40B4-BE49-F238E27FC236}">
                <a16:creationId xmlns:a16="http://schemas.microsoft.com/office/drawing/2014/main" id="{5E6094B5-BE2D-4EE1-915D-CA3BF0FAC358}"/>
              </a:ext>
            </a:extLst>
          </p:cNvPr>
          <p:cNvSpPr/>
          <p:nvPr/>
        </p:nvSpPr>
        <p:spPr bwMode="auto">
          <a:xfrm>
            <a:off x="2995749" y="1000685"/>
            <a:ext cx="895762" cy="515065"/>
          </a:xfrm>
          <a:prstGeom prst="wedgeRoundRectCallout">
            <a:avLst>
              <a:gd name="adj1" fmla="val 62956"/>
              <a:gd name="adj2" fmla="val 144829"/>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Post Covid-19 </a:t>
            </a:r>
            <a:r>
              <a:rPr kumimoji="0" lang="en-GB" sz="1000" b="1" i="0" u="none" strike="noStrike" cap="none" normalizeH="0" baseline="0">
                <a:ln>
                  <a:noFill/>
                </a:ln>
                <a:solidFill>
                  <a:schemeClr val="tx2"/>
                </a:solidFill>
                <a:effectLst/>
                <a:latin typeface="Trebuchet MS" panose="020B0603020202020204" pitchFamily="34" charset="0"/>
              </a:rPr>
              <a:t>catch-up effect </a:t>
            </a:r>
          </a:p>
        </p:txBody>
      </p:sp>
      <p:sp>
        <p:nvSpPr>
          <p:cNvPr id="75" name="Bulle narrative : rectangle à coins arrondis 74">
            <a:extLst>
              <a:ext uri="{FF2B5EF4-FFF2-40B4-BE49-F238E27FC236}">
                <a16:creationId xmlns:a16="http://schemas.microsoft.com/office/drawing/2014/main" id="{F2AEEA7C-77ED-4575-A814-87AF7D892142}"/>
              </a:ext>
            </a:extLst>
          </p:cNvPr>
          <p:cNvSpPr/>
          <p:nvPr/>
        </p:nvSpPr>
        <p:spPr bwMode="auto">
          <a:xfrm>
            <a:off x="3963888" y="1003715"/>
            <a:ext cx="2412000" cy="513783"/>
          </a:xfrm>
          <a:prstGeom prst="wedgeRoundRectCallout">
            <a:avLst>
              <a:gd name="adj1" fmla="val -21407"/>
              <a:gd name="adj2" fmla="val 78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Back on growth track record </a:t>
            </a:r>
            <a:r>
              <a:rPr lang="en-GB" sz="1000">
                <a:latin typeface="Trebuchet MS" panose="020B0603020202020204" pitchFamily="34" charset="0"/>
              </a:rPr>
              <a:t>thanks to commercial push organization and the landing of the new product strategy</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76" name="Bulle narrative : rectangle à coins arrondis 75">
            <a:extLst>
              <a:ext uri="{FF2B5EF4-FFF2-40B4-BE49-F238E27FC236}">
                <a16:creationId xmlns:a16="http://schemas.microsoft.com/office/drawing/2014/main" id="{E4C09340-52C9-4A5F-9C01-1DA736DB741C}"/>
              </a:ext>
            </a:extLst>
          </p:cNvPr>
          <p:cNvSpPr/>
          <p:nvPr/>
        </p:nvSpPr>
        <p:spPr bwMode="auto">
          <a:xfrm>
            <a:off x="41417" y="5748198"/>
            <a:ext cx="1908000" cy="756000"/>
          </a:xfrm>
          <a:prstGeom prst="wedgeRoundRectCallout">
            <a:avLst>
              <a:gd name="adj1" fmla="val -9463"/>
              <a:gd name="adj2" fmla="val -16508"/>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anose="020B0603020202020204" pitchFamily="34" charset="0"/>
              </a:rPr>
              <a:t>Former company organization with </a:t>
            </a:r>
            <a:r>
              <a:rPr kumimoji="0" lang="en-GB" sz="1000" b="1" i="0" u="none" strike="noStrike" cap="none" normalizeH="0" baseline="0">
                <a:ln>
                  <a:noFill/>
                </a:ln>
                <a:solidFill>
                  <a:schemeClr val="tx2"/>
                </a:solidFill>
                <a:effectLst/>
                <a:latin typeface="Trebuchet MS" panose="020B0603020202020204" pitchFamily="34" charset="0"/>
              </a:rPr>
              <a:t>multiple successive management transitions </a:t>
            </a:r>
            <a:r>
              <a:rPr kumimoji="0" lang="en-GB" sz="1000" b="0" i="0" u="none" strike="noStrike" cap="none" normalizeH="0" baseline="0">
                <a:ln>
                  <a:noFill/>
                </a:ln>
                <a:solidFill>
                  <a:schemeClr val="tx1"/>
                </a:solidFill>
                <a:effectLst/>
                <a:latin typeface="Trebuchet MS" panose="020B0603020202020204" pitchFamily="34" charset="0"/>
              </a:rPr>
              <a:t>limiting </a:t>
            </a:r>
            <a:r>
              <a:rPr lang="en-GB" sz="1000">
                <a:latin typeface="Trebuchet MS" panose="020B0603020202020204" pitchFamily="34" charset="0"/>
              </a:rPr>
              <a:t>A</a:t>
            </a:r>
            <a:r>
              <a:rPr kumimoji="0" lang="en-GB" sz="1000" b="0" i="0" u="none" strike="noStrike" cap="none" normalizeH="0" baseline="0">
                <a:ln>
                  <a:noFill/>
                </a:ln>
                <a:solidFill>
                  <a:schemeClr val="tx1"/>
                </a:solidFill>
                <a:effectLst/>
                <a:latin typeface="Trebuchet MS" panose="020B0603020202020204" pitchFamily="34" charset="0"/>
              </a:rPr>
              <a:t>ltares ability to grow due to </a:t>
            </a:r>
            <a:r>
              <a:rPr kumimoji="0" lang="en-GB" sz="1000" b="1" i="0" u="none" strike="noStrike" cap="none" normalizeH="0" baseline="0">
                <a:ln>
                  <a:noFill/>
                </a:ln>
                <a:solidFill>
                  <a:schemeClr val="tx2"/>
                </a:solidFill>
                <a:effectLst/>
                <a:latin typeface="Trebuchet MS" panose="020B0603020202020204" pitchFamily="34" charset="0"/>
              </a:rPr>
              <a:t>product disinvestment </a:t>
            </a:r>
          </a:p>
        </p:txBody>
      </p:sp>
      <p:sp>
        <p:nvSpPr>
          <p:cNvPr id="86" name="Bulle narrative : rectangle à coins arrondis 85">
            <a:extLst>
              <a:ext uri="{FF2B5EF4-FFF2-40B4-BE49-F238E27FC236}">
                <a16:creationId xmlns:a16="http://schemas.microsoft.com/office/drawing/2014/main" id="{E540C764-9371-4944-931C-A58CCCE5DA1E}"/>
              </a:ext>
            </a:extLst>
          </p:cNvPr>
          <p:cNvSpPr/>
          <p:nvPr/>
        </p:nvSpPr>
        <p:spPr bwMode="auto">
          <a:xfrm>
            <a:off x="7643660" y="1154898"/>
            <a:ext cx="1584000" cy="612000"/>
          </a:xfrm>
          <a:prstGeom prst="wedgeRoundRectCallout">
            <a:avLst>
              <a:gd name="adj1" fmla="val -91575"/>
              <a:gd name="adj2" fmla="val -1045"/>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Growth acceleration </a:t>
            </a:r>
            <a:r>
              <a:rPr lang="en-GB" sz="1000">
                <a:latin typeface="Trebuchet MS" panose="020B0603020202020204" pitchFamily="34" charset="0"/>
              </a:rPr>
              <a:t>with the landing of key structuring projects</a:t>
            </a:r>
            <a:endParaRPr kumimoji="0" lang="en-GB" sz="1000" b="0" i="0" u="none" strike="noStrike" cap="none" normalizeH="0" baseline="0">
              <a:ln>
                <a:noFill/>
              </a:ln>
              <a:solidFill>
                <a:schemeClr val="tx1"/>
              </a:solidFill>
              <a:effectLst/>
              <a:latin typeface="Trebuchet MS" panose="020B0603020202020204" pitchFamily="34" charset="0"/>
            </a:endParaRPr>
          </a:p>
        </p:txBody>
      </p:sp>
      <p:cxnSp>
        <p:nvCxnSpPr>
          <p:cNvPr id="87" name="Connecteur droit 86">
            <a:extLst>
              <a:ext uri="{FF2B5EF4-FFF2-40B4-BE49-F238E27FC236}">
                <a16:creationId xmlns:a16="http://schemas.microsoft.com/office/drawing/2014/main" id="{CC28FEE7-511B-46F6-88C6-01B47C277C64}"/>
              </a:ext>
            </a:extLst>
          </p:cNvPr>
          <p:cNvCxnSpPr>
            <a:cxnSpLocks/>
          </p:cNvCxnSpPr>
          <p:nvPr/>
        </p:nvCxnSpPr>
        <p:spPr bwMode="auto">
          <a:xfrm>
            <a:off x="5156100" y="2036241"/>
            <a:ext cx="9789" cy="169631"/>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88" name="Connecteur droit 87">
            <a:extLst>
              <a:ext uri="{FF2B5EF4-FFF2-40B4-BE49-F238E27FC236}">
                <a16:creationId xmlns:a16="http://schemas.microsoft.com/office/drawing/2014/main" id="{09A166F9-6E62-4FEE-8289-E6774562302F}"/>
              </a:ext>
            </a:extLst>
          </p:cNvPr>
          <p:cNvCxnSpPr/>
          <p:nvPr/>
        </p:nvCxnSpPr>
        <p:spPr bwMode="auto">
          <a:xfrm flipV="1">
            <a:off x="4475062" y="2036241"/>
            <a:ext cx="0" cy="2936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Connecteur droit 88">
            <a:extLst>
              <a:ext uri="{FF2B5EF4-FFF2-40B4-BE49-F238E27FC236}">
                <a16:creationId xmlns:a16="http://schemas.microsoft.com/office/drawing/2014/main" id="{49538314-803F-4AAE-9DDF-29A24C3748F5}"/>
              </a:ext>
            </a:extLst>
          </p:cNvPr>
          <p:cNvCxnSpPr>
            <a:cxnSpLocks/>
          </p:cNvCxnSpPr>
          <p:nvPr/>
        </p:nvCxnSpPr>
        <p:spPr bwMode="auto">
          <a:xfrm>
            <a:off x="4475062" y="2036241"/>
            <a:ext cx="68103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0" name="Espace réservé du texte 2">
            <a:extLst>
              <a:ext uri="{FF2B5EF4-FFF2-40B4-BE49-F238E27FC236}">
                <a16:creationId xmlns:a16="http://schemas.microsoft.com/office/drawing/2014/main" id="{55448A36-EA51-4338-BF14-369F81E1B6F5}"/>
              </a:ext>
            </a:extLst>
          </p:cNvPr>
          <p:cNvSpPr>
            <a:spLocks noGrp="1"/>
          </p:cNvSpPr>
          <p:nvPr/>
        </p:nvSpPr>
        <p:spPr bwMode="auto">
          <a:xfrm>
            <a:off x="4676433" y="1963950"/>
            <a:ext cx="276709" cy="162642"/>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latin typeface="Trebuchet MS" panose="020B0603020202020204" pitchFamily="34" charset="0"/>
              </a:rPr>
              <a:t>+</a:t>
            </a:r>
            <a:r>
              <a:rPr lang="en-GB" altLang="en-US" sz="800" b="1">
                <a:latin typeface="Trebuchet MS" panose="020B0603020202020204" pitchFamily="34" charset="0"/>
              </a:rPr>
              <a:t>5.5</a:t>
            </a:r>
            <a:r>
              <a:rPr lang="en-GB" altLang="en-US" sz="800" b="1">
                <a:effectLst/>
                <a:latin typeface="Trebuchet MS" panose="020B0603020202020204" pitchFamily="34" charset="0"/>
              </a:rPr>
              <a:t>%</a:t>
            </a:r>
            <a:endParaRPr lang="en-GB" sz="800" b="1">
              <a:latin typeface="Trebuchet MS" panose="020B0603020202020204" pitchFamily="34" charset="0"/>
              <a:sym typeface="+mn-lt"/>
            </a:endParaRPr>
          </a:p>
        </p:txBody>
      </p:sp>
      <p:cxnSp>
        <p:nvCxnSpPr>
          <p:cNvPr id="91" name="Connecteur droit 90">
            <a:extLst>
              <a:ext uri="{FF2B5EF4-FFF2-40B4-BE49-F238E27FC236}">
                <a16:creationId xmlns:a16="http://schemas.microsoft.com/office/drawing/2014/main" id="{02D1E337-EE53-4680-82EB-7D6FF5BDDDF3}"/>
              </a:ext>
            </a:extLst>
          </p:cNvPr>
          <p:cNvCxnSpPr>
            <a:cxnSpLocks/>
          </p:cNvCxnSpPr>
          <p:nvPr/>
        </p:nvCxnSpPr>
        <p:spPr bwMode="auto">
          <a:xfrm flipV="1">
            <a:off x="3696728" y="1515750"/>
            <a:ext cx="3567711" cy="574973"/>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92" name="Espace réservé du texte 2">
            <a:extLst>
              <a:ext uri="{FF2B5EF4-FFF2-40B4-BE49-F238E27FC236}">
                <a16:creationId xmlns:a16="http://schemas.microsoft.com/office/drawing/2014/main" id="{06700BFA-DEE3-4F86-9D33-386D9140B42C}"/>
              </a:ext>
            </a:extLst>
          </p:cNvPr>
          <p:cNvSpPr>
            <a:spLocks noGrp="1"/>
          </p:cNvSpPr>
          <p:nvPr/>
        </p:nvSpPr>
        <p:spPr bwMode="auto">
          <a:xfrm>
            <a:off x="5113260" y="1665565"/>
            <a:ext cx="557213" cy="238125"/>
          </a:xfrm>
          <a:prstGeom prst="ellipse">
            <a:avLst/>
          </a:prstGeom>
          <a:solidFill>
            <a:schemeClr val="bg1"/>
          </a:solidFill>
          <a:ln w="9525" algn="ctr">
            <a:solidFill>
              <a:schemeClr val="bg1">
                <a:lumMod val="50000"/>
              </a:schemeClr>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a:t>
            </a:r>
            <a:r>
              <a:rPr lang="en-GB" altLang="en-US" sz="1100" b="1">
                <a:latin typeface="Trebuchet MS" panose="020B0603020202020204" pitchFamily="34" charset="0"/>
                <a:sym typeface="+mn-lt"/>
              </a:rPr>
              <a:t>5.5%</a:t>
            </a:r>
            <a:endParaRPr lang="en-GB" sz="1100" b="1">
              <a:latin typeface="Trebuchet MS" panose="020B0603020202020204" pitchFamily="34" charset="0"/>
              <a:sym typeface="+mn-lt"/>
            </a:endParaRPr>
          </a:p>
        </p:txBody>
      </p:sp>
      <p:sp>
        <p:nvSpPr>
          <p:cNvPr id="93" name="Bulle narrative : rectangle à coins arrondis 92">
            <a:extLst>
              <a:ext uri="{FF2B5EF4-FFF2-40B4-BE49-F238E27FC236}">
                <a16:creationId xmlns:a16="http://schemas.microsoft.com/office/drawing/2014/main" id="{25B70C1C-901B-4693-9BC5-4410EE080BF5}"/>
              </a:ext>
            </a:extLst>
          </p:cNvPr>
          <p:cNvSpPr/>
          <p:nvPr/>
        </p:nvSpPr>
        <p:spPr bwMode="auto">
          <a:xfrm>
            <a:off x="2018062" y="5748198"/>
            <a:ext cx="923704" cy="756000"/>
          </a:xfrm>
          <a:prstGeom prst="wedgeRoundRectCallout">
            <a:avLst>
              <a:gd name="adj1" fmla="val -7437"/>
              <a:gd name="adj2" fmla="val -6367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New management </a:t>
            </a:r>
            <a:r>
              <a:rPr lang="en-GB" sz="1000">
                <a:latin typeface="Trebuchet MS" panose="020B0603020202020204" pitchFamily="34" charset="0"/>
              </a:rPr>
              <a:t>and </a:t>
            </a:r>
            <a:r>
              <a:rPr lang="en-GB" sz="1000" err="1">
                <a:latin typeface="Trebuchet MS" panose="020B0603020202020204" pitchFamily="34" charset="0"/>
              </a:rPr>
              <a:t>ExCo</a:t>
            </a:r>
            <a:r>
              <a:rPr lang="en-GB" sz="1000">
                <a:latin typeface="Trebuchet MS" panose="020B0603020202020204" pitchFamily="34" charset="0"/>
              </a:rPr>
              <a:t> organization (2019) </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4" name="Rectangle 3">
            <a:extLst>
              <a:ext uri="{FF2B5EF4-FFF2-40B4-BE49-F238E27FC236}">
                <a16:creationId xmlns:a16="http://schemas.microsoft.com/office/drawing/2014/main" id="{664C49E0-A798-4073-95D4-1E8013BE06E3}"/>
              </a:ext>
            </a:extLst>
          </p:cNvPr>
          <p:cNvSpPr/>
          <p:nvPr/>
        </p:nvSpPr>
        <p:spPr bwMode="auto">
          <a:xfrm>
            <a:off x="2839666" y="2335250"/>
            <a:ext cx="477992" cy="3113843"/>
          </a:xfrm>
          <a:prstGeom prst="rect">
            <a:avLst/>
          </a:prstGeom>
          <a:solidFill>
            <a:schemeClr val="bg1">
              <a:lumMod val="95000"/>
              <a:alpha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102" name="Connecteur droit 101">
            <a:extLst>
              <a:ext uri="{FF2B5EF4-FFF2-40B4-BE49-F238E27FC236}">
                <a16:creationId xmlns:a16="http://schemas.microsoft.com/office/drawing/2014/main" id="{859764EC-F9AA-4E27-A942-4A4CFEBAA088}"/>
              </a:ext>
            </a:extLst>
          </p:cNvPr>
          <p:cNvCxnSpPr>
            <a:cxnSpLocks/>
          </p:cNvCxnSpPr>
          <p:nvPr/>
        </p:nvCxnSpPr>
        <p:spPr bwMode="auto">
          <a:xfrm flipV="1">
            <a:off x="1648187" y="2216061"/>
            <a:ext cx="1418402" cy="208767"/>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104" name="Espace réservé du texte 2">
            <a:extLst>
              <a:ext uri="{FF2B5EF4-FFF2-40B4-BE49-F238E27FC236}">
                <a16:creationId xmlns:a16="http://schemas.microsoft.com/office/drawing/2014/main" id="{12B151C8-729C-4598-A38C-AAF59E8A5BA2}"/>
              </a:ext>
            </a:extLst>
          </p:cNvPr>
          <p:cNvSpPr>
            <a:spLocks noGrp="1"/>
          </p:cNvSpPr>
          <p:nvPr/>
        </p:nvSpPr>
        <p:spPr bwMode="auto">
          <a:xfrm>
            <a:off x="2001131" y="2157351"/>
            <a:ext cx="557213" cy="238125"/>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1100" b="1">
                <a:effectLst/>
                <a:latin typeface="Trebuchet MS" panose="020B0603020202020204" pitchFamily="34" charset="0"/>
                <a:sym typeface="+mn-lt"/>
              </a:rPr>
              <a:t>+3.4%</a:t>
            </a:r>
            <a:endParaRPr lang="en-GB" sz="1100" b="1">
              <a:latin typeface="Trebuchet MS" panose="020B0603020202020204" pitchFamily="34" charset="0"/>
              <a:sym typeface="+mn-lt"/>
            </a:endParaRPr>
          </a:p>
        </p:txBody>
      </p:sp>
      <p:grpSp>
        <p:nvGrpSpPr>
          <p:cNvPr id="103" name="Groupe 102">
            <a:extLst>
              <a:ext uri="{FF2B5EF4-FFF2-40B4-BE49-F238E27FC236}">
                <a16:creationId xmlns:a16="http://schemas.microsoft.com/office/drawing/2014/main" id="{4E69B328-FF89-4F9F-8462-57B42E89D892}"/>
              </a:ext>
            </a:extLst>
          </p:cNvPr>
          <p:cNvGrpSpPr/>
          <p:nvPr/>
        </p:nvGrpSpPr>
        <p:grpSpPr>
          <a:xfrm>
            <a:off x="8448150" y="-11528"/>
            <a:ext cx="1435548" cy="588143"/>
            <a:chOff x="8448150" y="-11528"/>
            <a:chExt cx="1435548" cy="588143"/>
          </a:xfrm>
        </p:grpSpPr>
        <p:sp>
          <p:nvSpPr>
            <p:cNvPr id="108" name="Rectangle : coins arrondis 199">
              <a:extLst>
                <a:ext uri="{FF2B5EF4-FFF2-40B4-BE49-F238E27FC236}">
                  <a16:creationId xmlns:a16="http://schemas.microsoft.com/office/drawing/2014/main" id="{197C3545-B632-4481-974D-58E8F8B6B25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Rectangle : coins arrondis 200">
              <a:extLst>
                <a:ext uri="{FF2B5EF4-FFF2-40B4-BE49-F238E27FC236}">
                  <a16:creationId xmlns:a16="http://schemas.microsoft.com/office/drawing/2014/main" id="{49A4E507-06DA-4C8E-A682-5443A3F9325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1">
              <a:extLst>
                <a:ext uri="{FF2B5EF4-FFF2-40B4-BE49-F238E27FC236}">
                  <a16:creationId xmlns:a16="http://schemas.microsoft.com/office/drawing/2014/main" id="{6C79613A-13AF-4CE8-B8F6-86FDA17DC52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84A72B9E-E0AE-4947-9BAB-83E21573350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9AAFF592-69B6-456E-A8B0-075FFF41F0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A0EB4A94-2341-4F08-8D22-131A1BA713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24DACB0C-E872-46AE-ACAE-2B214FDBB5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15" name="Picture 2" descr="Drapeau France">
              <a:extLst>
                <a:ext uri="{FF2B5EF4-FFF2-40B4-BE49-F238E27FC236}">
                  <a16:creationId xmlns:a16="http://schemas.microsoft.com/office/drawing/2014/main" id="{179C7E27-1E74-4270-B4B0-30EBED3517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16" name="Picture 2" descr="5 ft x 3 ft 150 x 90 cm-DRAPEAU BELGE Belgique 100% Polyester ...">
              <a:extLst>
                <a:ext uri="{FF2B5EF4-FFF2-40B4-BE49-F238E27FC236}">
                  <a16:creationId xmlns:a16="http://schemas.microsoft.com/office/drawing/2014/main" id="{E570493D-3025-475F-991C-430FB034F62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0387272D-3364-4E9D-A86A-1E20DE9967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DF6B696E-CCAC-4341-A749-A187399A74D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118">
              <a:extLst>
                <a:ext uri="{FF2B5EF4-FFF2-40B4-BE49-F238E27FC236}">
                  <a16:creationId xmlns:a16="http://schemas.microsoft.com/office/drawing/2014/main" id="{9B123706-F682-4BCF-B44D-6DAA2F257B4D}"/>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presentation</a:t>
              </a:r>
            </a:p>
          </p:txBody>
        </p:sp>
      </p:grpSp>
      <p:sp>
        <p:nvSpPr>
          <p:cNvPr id="121" name="Bulle narrative : rectangle à coins arrondis 120">
            <a:extLst>
              <a:ext uri="{FF2B5EF4-FFF2-40B4-BE49-F238E27FC236}">
                <a16:creationId xmlns:a16="http://schemas.microsoft.com/office/drawing/2014/main" id="{A477F45A-F4A7-4A87-A57E-E7D2EF8DB536}"/>
              </a:ext>
            </a:extLst>
          </p:cNvPr>
          <p:cNvSpPr/>
          <p:nvPr/>
        </p:nvSpPr>
        <p:spPr bwMode="auto">
          <a:xfrm>
            <a:off x="775526" y="1252043"/>
            <a:ext cx="1005186" cy="853528"/>
          </a:xfrm>
          <a:prstGeom prst="wedgeRoundRectCallout">
            <a:avLst>
              <a:gd name="adj1" fmla="val 48861"/>
              <a:gd name="adj2" fmla="val 7011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anose="020B0603020202020204" pitchFamily="34" charset="0"/>
              </a:rPr>
              <a:t>Steady growth </a:t>
            </a:r>
            <a:r>
              <a:rPr lang="en-GB" sz="1000">
                <a:latin typeface="Trebuchet MS" panose="020B0603020202020204" pitchFamily="34" charset="0"/>
              </a:rPr>
              <a:t>thanks to new management’ initiatives</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122" name="Bulle narrative : rectangle à coins arrondis 121">
            <a:extLst>
              <a:ext uri="{FF2B5EF4-FFF2-40B4-BE49-F238E27FC236}">
                <a16:creationId xmlns:a16="http://schemas.microsoft.com/office/drawing/2014/main" id="{D7AEC632-BB66-444B-9BEE-C739FFBE7284}"/>
              </a:ext>
            </a:extLst>
          </p:cNvPr>
          <p:cNvSpPr/>
          <p:nvPr/>
        </p:nvSpPr>
        <p:spPr bwMode="auto">
          <a:xfrm>
            <a:off x="4607253" y="5748197"/>
            <a:ext cx="1744909" cy="756000"/>
          </a:xfrm>
          <a:prstGeom prst="wedgeRoundRectCallout">
            <a:avLst>
              <a:gd name="adj1" fmla="val -68204"/>
              <a:gd name="adj2" fmla="val -70203"/>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Effects of the </a:t>
            </a:r>
            <a:r>
              <a:rPr lang="en-GB" sz="1000" b="1">
                <a:solidFill>
                  <a:schemeClr val="tx2"/>
                </a:solidFill>
                <a:latin typeface="Trebuchet MS" panose="020B0603020202020204" pitchFamily="34" charset="0"/>
              </a:rPr>
              <a:t>new investments</a:t>
            </a:r>
            <a:r>
              <a:rPr lang="en-GB" sz="1000">
                <a:latin typeface="Trebuchet MS" panose="020B0603020202020204" pitchFamily="34" charset="0"/>
              </a:rPr>
              <a:t> in IT architecture and in </a:t>
            </a:r>
            <a:r>
              <a:rPr lang="en-GB" sz="1000" b="1">
                <a:solidFill>
                  <a:schemeClr val="tx2"/>
                </a:solidFill>
                <a:latin typeface="Trebuchet MS" panose="020B0603020202020204" pitchFamily="34" charset="0"/>
              </a:rPr>
              <a:t>products</a:t>
            </a:r>
            <a:endParaRPr kumimoji="0" lang="en-GB" sz="1000" b="0" i="0" u="none" strike="noStrike" cap="none" normalizeH="0" baseline="0">
              <a:ln>
                <a:noFill/>
              </a:ln>
              <a:solidFill>
                <a:schemeClr val="tx1"/>
              </a:solidFill>
              <a:effectLst/>
              <a:latin typeface="Trebuchet MS" panose="020B0603020202020204" pitchFamily="34" charset="0"/>
            </a:endParaRPr>
          </a:p>
        </p:txBody>
      </p:sp>
      <p:graphicFrame>
        <p:nvGraphicFramePr>
          <p:cNvPr id="84" name="Tableau 83">
            <a:extLst>
              <a:ext uri="{FF2B5EF4-FFF2-40B4-BE49-F238E27FC236}">
                <a16:creationId xmlns:a16="http://schemas.microsoft.com/office/drawing/2014/main" id="{AA5A143F-52B6-4DFB-8692-865A5D3BBD16}"/>
              </a:ext>
            </a:extLst>
          </p:cNvPr>
          <p:cNvGraphicFramePr>
            <a:graphicFrameLocks noGrp="1"/>
          </p:cNvGraphicFramePr>
          <p:nvPr>
            <p:extLst>
              <p:ext uri="{D42A27DB-BD31-4B8C-83A1-F6EECF244321}">
                <p14:modId xmlns:p14="http://schemas.microsoft.com/office/powerpoint/2010/main" val="2671747163"/>
              </p:ext>
            </p:extLst>
          </p:nvPr>
        </p:nvGraphicFramePr>
        <p:xfrm>
          <a:off x="7552537" y="2004452"/>
          <a:ext cx="2206743" cy="2901209"/>
        </p:xfrm>
        <a:graphic>
          <a:graphicData uri="http://schemas.openxmlformats.org/drawingml/2006/table">
            <a:tbl>
              <a:tblPr>
                <a:tableStyleId>{5C22544A-7EE6-4342-B048-85BDC9FD1C3A}</a:tableStyleId>
              </a:tblPr>
              <a:tblGrid>
                <a:gridCol w="1228049">
                  <a:extLst>
                    <a:ext uri="{9D8B030D-6E8A-4147-A177-3AD203B41FA5}">
                      <a16:colId xmlns:a16="http://schemas.microsoft.com/office/drawing/2014/main" val="2669294433"/>
                    </a:ext>
                  </a:extLst>
                </a:gridCol>
                <a:gridCol w="489347">
                  <a:extLst>
                    <a:ext uri="{9D8B030D-6E8A-4147-A177-3AD203B41FA5}">
                      <a16:colId xmlns:a16="http://schemas.microsoft.com/office/drawing/2014/main" val="2400317975"/>
                    </a:ext>
                  </a:extLst>
                </a:gridCol>
                <a:gridCol w="489347">
                  <a:extLst>
                    <a:ext uri="{9D8B030D-6E8A-4147-A177-3AD203B41FA5}">
                      <a16:colId xmlns:a16="http://schemas.microsoft.com/office/drawing/2014/main" val="1480459757"/>
                    </a:ext>
                  </a:extLst>
                </a:gridCol>
              </a:tblGrid>
              <a:tr h="309563">
                <a:tc>
                  <a:txBody>
                    <a:bodyPr/>
                    <a:lstStyle/>
                    <a:p>
                      <a:pPr algn="l" fontAlgn="b"/>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2018-2020B</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CAGR </a:t>
                      </a:r>
                      <a:r>
                        <a:rPr lang="fr-FR" sz="1100" b="1" u="none" strike="noStrike" baseline="-25000">
                          <a:solidFill>
                            <a:schemeClr val="tx1"/>
                          </a:solidFill>
                          <a:effectLst/>
                          <a:latin typeface="+mn-lt"/>
                        </a:rPr>
                        <a:t>2020-</a:t>
                      </a:r>
                    </a:p>
                    <a:p>
                      <a:pPr algn="ctr" fontAlgn="b"/>
                      <a:r>
                        <a:rPr lang="fr-FR" sz="1100" b="1" u="none" strike="noStrike" baseline="-25000">
                          <a:solidFill>
                            <a:schemeClr val="tx1"/>
                          </a:solidFill>
                          <a:effectLst/>
                          <a:latin typeface="+mn-lt"/>
                        </a:rPr>
                        <a:t>2025</a:t>
                      </a:r>
                      <a:endParaRPr lang="fr-FR" sz="1100" b="1" i="0" u="none" strike="noStrike" baseline="-25000">
                        <a:solidFill>
                          <a:schemeClr val="tx1"/>
                        </a:solidFill>
                        <a:effectLst/>
                        <a:latin typeface="+mn-lt"/>
                      </a:endParaRPr>
                    </a:p>
                  </a:txBody>
                  <a:tcPr marL="4763" marR="4763" marT="4763"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402692"/>
                  </a:ext>
                </a:extLst>
              </a:tr>
              <a:tr h="176318">
                <a:tc>
                  <a:txBody>
                    <a:bodyPr/>
                    <a:lstStyle/>
                    <a:p>
                      <a:pPr algn="l" fontAlgn="b"/>
                      <a:endParaRPr lang="fr-FR" sz="1000" b="0"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187715"/>
                  </a:ext>
                </a:extLst>
              </a:tr>
              <a:tr h="309563">
                <a:tc>
                  <a:txBody>
                    <a:bodyPr/>
                    <a:lstStyle/>
                    <a:p>
                      <a:pPr algn="ctr" fontAlgn="b"/>
                      <a:fld id="{A530F55D-9E72-4896-A929-EA6DE3C205AD}" type="datetime'DB''''I/''W''W''N ''p''''a''''r''''''tne''rs &amp; ''O''t''he''rs'">
                        <a:rPr lang="en-US" altLang="en-US" sz="1000" smtClean="0"/>
                        <a:pPr algn="ctr" fontAlgn="b"/>
                        <a:t>DBI/WWN partners &amp; Others</a:t>
                      </a:fld>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8FCD9F"/>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12.7%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4.4%</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4361488"/>
                  </a:ext>
                </a:extLst>
              </a:tr>
              <a:tr h="119167">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856920"/>
                  </a:ext>
                </a:extLst>
              </a:tr>
              <a:tr h="309563">
                <a:tc>
                  <a:txBody>
                    <a:bodyPr/>
                    <a:lstStyle/>
                    <a:p>
                      <a:pPr algn="ctr" fontAlgn="b"/>
                      <a:r>
                        <a:rPr lang="fr-FR" sz="1000" b="1" u="none" strike="noStrike">
                          <a:solidFill>
                            <a:schemeClr val="bg1"/>
                          </a:solidFill>
                          <a:effectLst/>
                          <a:latin typeface="+mn-lt"/>
                        </a:rPr>
                        <a:t>Risk</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364D6E"/>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4334271"/>
                  </a:ext>
                </a:extLst>
              </a:tr>
              <a:tr h="309563">
                <a:tc>
                  <a:txBody>
                    <a:bodyPr/>
                    <a:lstStyle/>
                    <a:p>
                      <a:pPr algn="ctr" fontAlgn="b"/>
                      <a:r>
                        <a:rPr lang="fr-FR" sz="1000" b="1" u="none" strike="noStrike">
                          <a:solidFill>
                            <a:schemeClr val="bg1"/>
                          </a:solidFill>
                          <a:effectLst/>
                          <a:latin typeface="+mn-lt"/>
                        </a:rPr>
                        <a:t>Compliance</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A3E2"/>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35.7%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18.3%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0990343"/>
                  </a:ext>
                </a:extLst>
              </a:tr>
              <a:tr h="309563">
                <a:tc>
                  <a:txBody>
                    <a:bodyPr/>
                    <a:lstStyle/>
                    <a:p>
                      <a:pPr algn="ctr" fontAlgn="b"/>
                      <a:r>
                        <a:rPr lang="fr-FR" sz="1000" b="1" u="none" strike="noStrike">
                          <a:solidFill>
                            <a:schemeClr val="bg1"/>
                          </a:solidFill>
                          <a:effectLst/>
                          <a:latin typeface="+mn-lt"/>
                        </a:rPr>
                        <a:t>B2B Marketing</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DD9FD"/>
                    </a:solid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2.1%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fr-FR" sz="1000" b="0" u="none" strike="noStrike" kern="1200">
                          <a:solidFill>
                            <a:schemeClr val="tx1"/>
                          </a:solidFill>
                          <a:effectLst/>
                          <a:latin typeface="+mn-lt"/>
                          <a:ea typeface="+mn-ea"/>
                          <a:cs typeface="+mn-cs"/>
                        </a:rPr>
                        <a:t>9.3%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2520429"/>
                  </a:ext>
                </a:extLst>
              </a:tr>
              <a:tr h="147740">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0"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0745475"/>
                  </a:ext>
                </a:extLst>
              </a:tr>
              <a:tr h="309563">
                <a:tc>
                  <a:txBody>
                    <a:bodyPr/>
                    <a:lstStyle/>
                    <a:p>
                      <a:pPr algn="ctr" fontAlgn="b"/>
                      <a:r>
                        <a:rPr lang="fr-FR" sz="1000" b="1" u="none" strike="noStrike">
                          <a:solidFill>
                            <a:schemeClr val="bg1"/>
                          </a:solidFill>
                          <a:effectLst/>
                          <a:latin typeface="+mn-lt"/>
                        </a:rPr>
                        <a:t>Interco elimination</a:t>
                      </a:r>
                      <a:endParaRPr lang="fr-FR" sz="1000" b="1" i="0" u="none" strike="noStrike">
                        <a:solidFill>
                          <a:schemeClr val="bg1"/>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69696"/>
                    </a:solid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fr-FR" sz="1000" b="0" u="none" strike="noStrike" kern="1200">
                        <a:solidFill>
                          <a:schemeClr val="tx1"/>
                        </a:solidFill>
                        <a:effectLst/>
                        <a:latin typeface="+mn-lt"/>
                        <a:ea typeface="+mn-ea"/>
                        <a:cs typeface="+mn-cs"/>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35937"/>
                  </a:ext>
                </a:extLst>
              </a:tr>
              <a:tr h="157264">
                <a:tc>
                  <a:txBody>
                    <a:bodyPr/>
                    <a:lstStyle/>
                    <a:p>
                      <a:pPr algn="ctr" fontAlgn="b"/>
                      <a:endParaRPr lang="fr-FR" sz="10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fr-FR" sz="10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1858865"/>
                  </a:ext>
                </a:extLst>
              </a:tr>
              <a:tr h="309563">
                <a:tc>
                  <a:txBody>
                    <a:bodyPr/>
                    <a:lstStyle/>
                    <a:p>
                      <a:pPr algn="ctr" fontAlgn="b"/>
                      <a:r>
                        <a:rPr lang="fr-FR" sz="1100" b="1" u="none" strike="noStrike">
                          <a:effectLst/>
                          <a:latin typeface="+mn-lt"/>
                        </a:rPr>
                        <a:t>TOTAL</a:t>
                      </a:r>
                      <a:endParaRPr lang="fr-FR" sz="1100" b="1" i="0" u="none" strike="noStrike">
                        <a:solidFill>
                          <a:srgbClr val="000000"/>
                        </a:solidFill>
                        <a:effectLst/>
                        <a:latin typeface="+mn-lt"/>
                      </a:endParaRPr>
                    </a:p>
                  </a:txBody>
                  <a:tcPr marL="4763" marR="4763" marT="4763"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3.4%</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fr-FR" sz="1100" b="1" u="none" strike="noStrike">
                          <a:solidFill>
                            <a:schemeClr val="tx1"/>
                          </a:solidFill>
                          <a:effectLst/>
                          <a:latin typeface="+mn-lt"/>
                        </a:rPr>
                        <a:t>5.5%</a:t>
                      </a:r>
                      <a:endParaRPr lang="fr-FR" sz="1100" b="1" i="0" u="none" strike="noStrike">
                        <a:solidFill>
                          <a:schemeClr val="tx1"/>
                        </a:solidFill>
                        <a:effectLst/>
                        <a:latin typeface="+mn-lt"/>
                      </a:endParaRPr>
                    </a:p>
                  </a:txBody>
                  <a:tcPr marL="4763" marR="4763" marT="4763"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059037"/>
                  </a:ext>
                </a:extLst>
              </a:tr>
            </a:tbl>
          </a:graphicData>
        </a:graphic>
      </p:graphicFrame>
      <p:sp>
        <p:nvSpPr>
          <p:cNvPr id="123" name="Bulle narrative : rectangle à coins arrondis 122">
            <a:extLst>
              <a:ext uri="{FF2B5EF4-FFF2-40B4-BE49-F238E27FC236}">
                <a16:creationId xmlns:a16="http://schemas.microsoft.com/office/drawing/2014/main" id="{8F3DAFC8-A909-4F23-821A-21D9F7FA0BBB}"/>
              </a:ext>
            </a:extLst>
          </p:cNvPr>
          <p:cNvSpPr/>
          <p:nvPr/>
        </p:nvSpPr>
        <p:spPr bwMode="auto">
          <a:xfrm>
            <a:off x="6441951" y="5748197"/>
            <a:ext cx="2206749" cy="756000"/>
          </a:xfrm>
          <a:prstGeom prst="wedgeRoundRectCallout">
            <a:avLst>
              <a:gd name="adj1" fmla="val -51609"/>
              <a:gd name="adj2" fmla="val -68187"/>
              <a:gd name="adj3" fmla="val 16667"/>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anose="020B0603020202020204" pitchFamily="34" charset="0"/>
              </a:rPr>
              <a:t>Landing of </a:t>
            </a:r>
            <a:r>
              <a:rPr lang="en-GB" sz="1000" b="1">
                <a:solidFill>
                  <a:schemeClr val="tx2"/>
                </a:solidFill>
                <a:latin typeface="Trebuchet MS" panose="020B0603020202020204" pitchFamily="34" charset="0"/>
              </a:rPr>
              <a:t>key structuring projects </a:t>
            </a:r>
            <a:r>
              <a:rPr lang="en-GB" sz="1000">
                <a:latin typeface="Trebuchet MS" panose="020B0603020202020204" pitchFamily="34" charset="0"/>
              </a:rPr>
              <a:t>(datahub) with innovative functioning and </a:t>
            </a:r>
            <a:r>
              <a:rPr lang="en-GB" sz="1000" b="1">
                <a:solidFill>
                  <a:schemeClr val="tx2"/>
                </a:solidFill>
                <a:latin typeface="Trebuchet MS" panose="020B0603020202020204" pitchFamily="34" charset="0"/>
              </a:rPr>
              <a:t>business models </a:t>
            </a:r>
            <a:r>
              <a:rPr lang="en-GB" sz="1000">
                <a:latin typeface="Trebuchet MS" panose="020B0603020202020204" pitchFamily="34" charset="0"/>
              </a:rPr>
              <a:t>(e.g. marketplace)</a:t>
            </a:r>
            <a:endParaRPr kumimoji="0" lang="en-GB" sz="1000" b="0" i="0" u="none" strike="noStrike" cap="none" normalizeH="0" baseline="0">
              <a:ln>
                <a:noFill/>
              </a:ln>
              <a:solidFill>
                <a:schemeClr val="tx1"/>
              </a:solidFill>
              <a:effectLst/>
              <a:latin typeface="Trebuchet MS" panose="020B0603020202020204" pitchFamily="34" charset="0"/>
            </a:endParaRPr>
          </a:p>
        </p:txBody>
      </p:sp>
      <p:sp>
        <p:nvSpPr>
          <p:cNvPr id="69" name="Freeform 9">
            <a:extLst>
              <a:ext uri="{FF2B5EF4-FFF2-40B4-BE49-F238E27FC236}">
                <a16:creationId xmlns:a16="http://schemas.microsoft.com/office/drawing/2014/main" id="{8B79F19C-7B3F-46EF-A896-AA10C714BDBC}"/>
              </a:ext>
            </a:extLst>
          </p:cNvPr>
          <p:cNvSpPr>
            <a:spLocks noEditPoints="1"/>
          </p:cNvSpPr>
          <p:nvPr/>
        </p:nvSpPr>
        <p:spPr bwMode="auto">
          <a:xfrm>
            <a:off x="8725444" y="6210082"/>
            <a:ext cx="216058" cy="213950"/>
          </a:xfrm>
          <a:custGeom>
            <a:avLst/>
            <a:gdLst>
              <a:gd name="T0" fmla="*/ 2 w 62"/>
              <a:gd name="T1" fmla="*/ 57 h 67"/>
              <a:gd name="T2" fmla="*/ 2 w 62"/>
              <a:gd name="T3" fmla="*/ 65 h 67"/>
              <a:gd name="T4" fmla="*/ 2 w 62"/>
              <a:gd name="T5" fmla="*/ 65 h 67"/>
              <a:gd name="T6" fmla="*/ 2 w 62"/>
              <a:gd name="T7" fmla="*/ 65 h 67"/>
              <a:gd name="T8" fmla="*/ 10 w 62"/>
              <a:gd name="T9" fmla="*/ 65 h 67"/>
              <a:gd name="T10" fmla="*/ 28 w 62"/>
              <a:gd name="T11" fmla="*/ 44 h 67"/>
              <a:gd name="T12" fmla="*/ 21 w 62"/>
              <a:gd name="T13" fmla="*/ 37 h 67"/>
              <a:gd name="T14" fmla="*/ 2 w 62"/>
              <a:gd name="T15" fmla="*/ 57 h 67"/>
              <a:gd name="T16" fmla="*/ 21 w 62"/>
              <a:gd name="T17" fmla="*/ 22 h 67"/>
              <a:gd name="T18" fmla="*/ 41 w 62"/>
              <a:gd name="T19" fmla="*/ 43 h 67"/>
              <a:gd name="T20" fmla="*/ 62 w 62"/>
              <a:gd name="T21" fmla="*/ 22 h 67"/>
              <a:gd name="T22" fmla="*/ 41 w 62"/>
              <a:gd name="T23" fmla="*/ 0 h 67"/>
              <a:gd name="T24" fmla="*/ 21 w 62"/>
              <a:gd name="T25" fmla="*/ 22 h 67"/>
              <a:gd name="T26" fmla="*/ 26 w 62"/>
              <a:gd name="T27" fmla="*/ 22 h 67"/>
              <a:gd name="T28" fmla="*/ 41 w 62"/>
              <a:gd name="T29" fmla="*/ 6 h 67"/>
              <a:gd name="T30" fmla="*/ 56 w 62"/>
              <a:gd name="T31" fmla="*/ 22 h 67"/>
              <a:gd name="T32" fmla="*/ 41 w 62"/>
              <a:gd name="T33" fmla="*/ 37 h 67"/>
              <a:gd name="T34" fmla="*/ 26 w 62"/>
              <a:gd name="T3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7">
                <a:moveTo>
                  <a:pt x="2" y="57"/>
                </a:moveTo>
                <a:cubicBezTo>
                  <a:pt x="0" y="59"/>
                  <a:pt x="0" y="63"/>
                  <a:pt x="2" y="65"/>
                </a:cubicBezTo>
                <a:cubicBezTo>
                  <a:pt x="2" y="65"/>
                  <a:pt x="2" y="65"/>
                  <a:pt x="2" y="65"/>
                </a:cubicBezTo>
                <a:cubicBezTo>
                  <a:pt x="2" y="65"/>
                  <a:pt x="2" y="65"/>
                  <a:pt x="2" y="65"/>
                </a:cubicBezTo>
                <a:cubicBezTo>
                  <a:pt x="4" y="67"/>
                  <a:pt x="7" y="67"/>
                  <a:pt x="10" y="65"/>
                </a:cubicBezTo>
                <a:cubicBezTo>
                  <a:pt x="28" y="44"/>
                  <a:pt x="28" y="44"/>
                  <a:pt x="28" y="44"/>
                </a:cubicBezTo>
                <a:cubicBezTo>
                  <a:pt x="24" y="41"/>
                  <a:pt x="23" y="40"/>
                  <a:pt x="21" y="37"/>
                </a:cubicBezTo>
                <a:lnTo>
                  <a:pt x="2" y="57"/>
                </a:lnTo>
                <a:close/>
                <a:moveTo>
                  <a:pt x="21" y="22"/>
                </a:moveTo>
                <a:cubicBezTo>
                  <a:pt x="21" y="34"/>
                  <a:pt x="30" y="43"/>
                  <a:pt x="41" y="43"/>
                </a:cubicBezTo>
                <a:cubicBezTo>
                  <a:pt x="53" y="43"/>
                  <a:pt x="62" y="34"/>
                  <a:pt x="62" y="22"/>
                </a:cubicBezTo>
                <a:cubicBezTo>
                  <a:pt x="62" y="10"/>
                  <a:pt x="53" y="0"/>
                  <a:pt x="41" y="0"/>
                </a:cubicBezTo>
                <a:cubicBezTo>
                  <a:pt x="30" y="0"/>
                  <a:pt x="21" y="10"/>
                  <a:pt x="21" y="22"/>
                </a:cubicBezTo>
                <a:moveTo>
                  <a:pt x="26" y="22"/>
                </a:moveTo>
                <a:cubicBezTo>
                  <a:pt x="26" y="13"/>
                  <a:pt x="33" y="6"/>
                  <a:pt x="41" y="6"/>
                </a:cubicBezTo>
                <a:cubicBezTo>
                  <a:pt x="49" y="6"/>
                  <a:pt x="56" y="13"/>
                  <a:pt x="56" y="22"/>
                </a:cubicBezTo>
                <a:cubicBezTo>
                  <a:pt x="56" y="30"/>
                  <a:pt x="49" y="37"/>
                  <a:pt x="41" y="37"/>
                </a:cubicBezTo>
                <a:cubicBezTo>
                  <a:pt x="33" y="37"/>
                  <a:pt x="26" y="30"/>
                  <a:pt x="26" y="2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050"/>
          </a:p>
        </p:txBody>
      </p:sp>
      <p:sp>
        <p:nvSpPr>
          <p:cNvPr id="70" name="Flèche : pentagone 69">
            <a:extLst>
              <a:ext uri="{FF2B5EF4-FFF2-40B4-BE49-F238E27FC236}">
                <a16:creationId xmlns:a16="http://schemas.microsoft.com/office/drawing/2014/main" id="{9A5FF1E6-4C61-42E6-80F8-5C401479D903}"/>
              </a:ext>
            </a:extLst>
          </p:cNvPr>
          <p:cNvSpPr/>
          <p:nvPr/>
        </p:nvSpPr>
        <p:spPr bwMode="auto">
          <a:xfrm>
            <a:off x="8877989" y="6254647"/>
            <a:ext cx="1078800" cy="167228"/>
          </a:xfrm>
          <a:prstGeom prst="homePlate">
            <a:avLst>
              <a:gd name="adj" fmla="val 0"/>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ts val="600"/>
              </a:spcAft>
              <a:buClrTx/>
              <a:buSzTx/>
              <a:buFontTx/>
              <a:buNone/>
              <a:tabLst/>
            </a:pPr>
            <a:r>
              <a:rPr kumimoji="0" lang="en-GB" sz="900" i="1" u="none" strike="noStrike" cap="none" normalizeH="0" baseline="0">
                <a:ln>
                  <a:noFill/>
                </a:ln>
                <a:solidFill>
                  <a:schemeClr val="accent1"/>
                </a:solidFill>
                <a:effectLst/>
                <a:latin typeface="Trebuchet MS" panose="020B0603020202020204" pitchFamily="34" charset="0"/>
              </a:rPr>
              <a:t>See infra Part 2.</a:t>
            </a:r>
          </a:p>
        </p:txBody>
      </p:sp>
    </p:spTree>
    <p:extLst>
      <p:ext uri="{BB962C8B-B14F-4D97-AF65-F5344CB8AC3E}">
        <p14:creationId xmlns:p14="http://schemas.microsoft.com/office/powerpoint/2010/main" val="226260838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93C50D-FEE6-4272-822F-68413B618B62}"/>
              </a:ext>
            </a:extLst>
          </p:cNvPr>
          <p:cNvSpPr/>
          <p:nvPr/>
        </p:nvSpPr>
        <p:spPr bwMode="auto">
          <a:xfrm>
            <a:off x="2199083" y="316855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316855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40357010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EAAA3A35-C6B3-4EE6-9406-A3DBC2CB7256}"/>
              </a:ext>
            </a:extLst>
          </p:cNvPr>
          <p:cNvGraphicFramePr>
            <a:graphicFrameLocks noChangeAspect="1"/>
          </p:cNvGraphicFramePr>
          <p:nvPr>
            <p:custDataLst>
              <p:tags r:id="rId1"/>
            </p:custDataLst>
            <p:extLst>
              <p:ext uri="{D42A27DB-BD31-4B8C-83A1-F6EECF244321}">
                <p14:modId xmlns:p14="http://schemas.microsoft.com/office/powerpoint/2010/main" val="579215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5" name="Objet 4" hidden="1">
                        <a:extLst>
                          <a:ext uri="{FF2B5EF4-FFF2-40B4-BE49-F238E27FC236}">
                            <a16:creationId xmlns:a16="http://schemas.microsoft.com/office/drawing/2014/main" id="{EAAA3A35-C6B3-4EE6-9406-A3DBC2CB72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92FC6C6C-155F-4C1A-890E-114863D14568}"/>
              </a:ext>
            </a:extLst>
          </p:cNvPr>
          <p:cNvSpPr/>
          <p:nvPr/>
        </p:nvSpPr>
        <p:spPr bwMode="auto">
          <a:xfrm>
            <a:off x="256803" y="914401"/>
            <a:ext cx="9392393" cy="551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0" name="Rectangle 149">
            <a:extLst>
              <a:ext uri="{FF2B5EF4-FFF2-40B4-BE49-F238E27FC236}">
                <a16:creationId xmlns:a16="http://schemas.microsoft.com/office/drawing/2014/main" id="{2E532408-C62D-41D3-B57D-A0A86CA848DE}"/>
              </a:ext>
            </a:extLst>
          </p:cNvPr>
          <p:cNvSpPr/>
          <p:nvPr/>
        </p:nvSpPr>
        <p:spPr bwMode="auto">
          <a:xfrm>
            <a:off x="5282738"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106" name="Chart 105">
            <a:extLst>
              <a:ext uri="{FF2B5EF4-FFF2-40B4-BE49-F238E27FC236}">
                <a16:creationId xmlns:a16="http://schemas.microsoft.com/office/drawing/2014/main" id="{52E7E823-D948-46A2-AFFC-1CF185FB34B3}"/>
              </a:ext>
            </a:extLst>
          </p:cNvPr>
          <p:cNvGraphicFramePr/>
          <p:nvPr>
            <p:extLst>
              <p:ext uri="{D42A27DB-BD31-4B8C-83A1-F6EECF244321}">
                <p14:modId xmlns:p14="http://schemas.microsoft.com/office/powerpoint/2010/main" val="1787245776"/>
              </p:ext>
            </p:extLst>
          </p:nvPr>
        </p:nvGraphicFramePr>
        <p:xfrm>
          <a:off x="5310355" y="1282418"/>
          <a:ext cx="4025610" cy="3372252"/>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hidden="1">
            <a:extLst>
              <a:ext uri="{FF2B5EF4-FFF2-40B4-BE49-F238E27FC236}">
                <a16:creationId xmlns:a16="http://schemas.microsoft.com/office/drawing/2014/main" id="{CFDA14E9-D9F6-4D44-A466-BF298653DD71}"/>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10" name="Title 9">
            <a:extLst>
              <a:ext uri="{FF2B5EF4-FFF2-40B4-BE49-F238E27FC236}">
                <a16:creationId xmlns:a16="http://schemas.microsoft.com/office/drawing/2014/main" id="{A33BC908-DF64-4B47-805D-4A5C83960093}"/>
              </a:ext>
            </a:extLst>
          </p:cNvPr>
          <p:cNvSpPr>
            <a:spLocks noGrp="1"/>
          </p:cNvSpPr>
          <p:nvPr>
            <p:ph type="title"/>
          </p:nvPr>
        </p:nvSpPr>
        <p:spPr>
          <a:xfrm>
            <a:off x="165600" y="147600"/>
            <a:ext cx="8270694" cy="684000"/>
          </a:xfrm>
        </p:spPr>
        <p:txBody>
          <a:bodyPr vert="horz"/>
          <a:lstStyle/>
          <a:p>
            <a:r>
              <a:rPr lang="en-GB">
                <a:latin typeface="Trebuchet MS" panose="020B0603020202020204" pitchFamily="34" charset="0"/>
              </a:rPr>
              <a:t>Altares future growth in </a:t>
            </a:r>
            <a:r>
              <a:rPr lang="en-GB">
                <a:solidFill>
                  <a:schemeClr val="tx2"/>
                </a:solidFill>
                <a:latin typeface="Trebuchet MS" panose="020B0603020202020204" pitchFamily="34" charset="0"/>
              </a:rPr>
              <a:t>B2B Marketing activity </a:t>
            </a:r>
            <a:r>
              <a:rPr lang="en-GB">
                <a:latin typeface="Trebuchet MS" panose="020B0603020202020204" pitchFamily="34" charset="0"/>
              </a:rPr>
              <a:t>mainly relies </a:t>
            </a:r>
            <a:r>
              <a:rPr lang="en-GB">
                <a:solidFill>
                  <a:schemeClr val="tx2"/>
                </a:solidFill>
                <a:latin typeface="Trebuchet MS" panose="020B0603020202020204" pitchFamily="34" charset="0"/>
              </a:rPr>
              <a:t>on product harmonization and innovation</a:t>
            </a:r>
            <a:r>
              <a:rPr lang="en-GB">
                <a:latin typeface="Trebuchet MS" panose="020B0603020202020204" pitchFamily="34" charset="0"/>
              </a:rPr>
              <a:t> through data enrichment, artificial intelligence and </a:t>
            </a:r>
            <a:r>
              <a:rPr lang="en-GB">
                <a:solidFill>
                  <a:schemeClr val="tx2"/>
                </a:solidFill>
                <a:latin typeface="Trebuchet MS" panose="020B0603020202020204" pitchFamily="34" charset="0"/>
              </a:rPr>
              <a:t>platform strategy integration</a:t>
            </a:r>
            <a:endParaRPr lang="fr-FR"/>
          </a:p>
        </p:txBody>
      </p:sp>
      <p:sp>
        <p:nvSpPr>
          <p:cNvPr id="3" name="Espace réservé du texte 2">
            <a:extLst>
              <a:ext uri="{FF2B5EF4-FFF2-40B4-BE49-F238E27FC236}">
                <a16:creationId xmlns:a16="http://schemas.microsoft.com/office/drawing/2014/main" id="{30953E26-7813-417B-AC0B-7AC74C77D79F}"/>
              </a:ext>
            </a:extLst>
          </p:cNvPr>
          <p:cNvSpPr>
            <a:spLocks noGrp="1"/>
          </p:cNvSpPr>
          <p:nvPr>
            <p:ph type="body" sz="quarter" idx="10"/>
          </p:nvPr>
        </p:nvSpPr>
        <p:spPr>
          <a:xfrm>
            <a:off x="1315274" y="6580025"/>
            <a:ext cx="7131600" cy="244800"/>
          </a:xfrm>
        </p:spPr>
        <p:txBody>
          <a:bodyPr/>
          <a:lstStyle/>
          <a:p>
            <a:r>
              <a:rPr lang="en-GB"/>
              <a:t>Sources: BP Management, interviews with management, company data, eleven research &amp; analysis</a:t>
            </a:r>
          </a:p>
        </p:txBody>
      </p:sp>
      <p:sp>
        <p:nvSpPr>
          <p:cNvPr id="47" name="Rectangle 46">
            <a:extLst>
              <a:ext uri="{FF2B5EF4-FFF2-40B4-BE49-F238E27FC236}">
                <a16:creationId xmlns:a16="http://schemas.microsoft.com/office/drawing/2014/main" id="{C85B0421-5BDB-4848-914A-867C2D466E74}"/>
              </a:ext>
            </a:extLst>
          </p:cNvPr>
          <p:cNvSpPr/>
          <p:nvPr/>
        </p:nvSpPr>
        <p:spPr bwMode="auto">
          <a:xfrm>
            <a:off x="690141"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B2B Marketing in the French market, in €m</a:t>
            </a:r>
          </a:p>
        </p:txBody>
      </p:sp>
      <p:sp>
        <p:nvSpPr>
          <p:cNvPr id="48" name="Rectangle 47">
            <a:extLst>
              <a:ext uri="{FF2B5EF4-FFF2-40B4-BE49-F238E27FC236}">
                <a16:creationId xmlns:a16="http://schemas.microsoft.com/office/drawing/2014/main" id="{4A9A9C35-FBD0-4A84-AAD1-D2EF1546575F}"/>
              </a:ext>
            </a:extLst>
          </p:cNvPr>
          <p:cNvSpPr/>
          <p:nvPr/>
        </p:nvSpPr>
        <p:spPr bwMode="auto">
          <a:xfrm>
            <a:off x="5606700" y="912961"/>
            <a:ext cx="3979494" cy="430741"/>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noProof="0" err="1">
                <a:ln>
                  <a:noFill/>
                </a:ln>
                <a:effectLst/>
                <a:uLnTx/>
                <a:uFillTx/>
                <a:latin typeface="Trebuchet MS" panose="020B0603020202020204" pitchFamily="34" charset="0"/>
              </a:rPr>
              <a:t>Altares</a:t>
            </a:r>
            <a:r>
              <a:rPr kumimoji="0" lang="en-GB" sz="1000" b="1" i="1" u="none" strike="noStrike" kern="1200" cap="none" spc="0" normalizeH="0" baseline="0" noProof="0">
                <a:ln>
                  <a:noFill/>
                </a:ln>
                <a:effectLst/>
                <a:uLnTx/>
                <a:uFillTx/>
                <a:latin typeface="Trebuchet MS" panose="020B0603020202020204" pitchFamily="34" charset="0"/>
              </a:rPr>
              <a:t>’ expected revenue in B2B Marketing in the Benelux markets , in €m</a:t>
            </a:r>
          </a:p>
        </p:txBody>
      </p:sp>
      <p:grpSp>
        <p:nvGrpSpPr>
          <p:cNvPr id="35" name="Groupe 34">
            <a:extLst>
              <a:ext uri="{FF2B5EF4-FFF2-40B4-BE49-F238E27FC236}">
                <a16:creationId xmlns:a16="http://schemas.microsoft.com/office/drawing/2014/main" id="{A0F015F3-EE41-4026-97D7-5E48A1B9B5BE}"/>
              </a:ext>
            </a:extLst>
          </p:cNvPr>
          <p:cNvGrpSpPr/>
          <p:nvPr/>
        </p:nvGrpSpPr>
        <p:grpSpPr>
          <a:xfrm>
            <a:off x="8448150" y="-11528"/>
            <a:ext cx="1435548" cy="711253"/>
            <a:chOff x="8448150" y="-11528"/>
            <a:chExt cx="1435548" cy="711253"/>
          </a:xfrm>
        </p:grpSpPr>
        <p:sp>
          <p:nvSpPr>
            <p:cNvPr id="36" name="Rectangle : coins arrondis 199">
              <a:extLst>
                <a:ext uri="{FF2B5EF4-FFF2-40B4-BE49-F238E27FC236}">
                  <a16:creationId xmlns:a16="http://schemas.microsoft.com/office/drawing/2014/main" id="{87B48562-D2D9-4215-A1D8-63C987E5CD85}"/>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Rectangle : coins arrondis 200">
              <a:extLst>
                <a:ext uri="{FF2B5EF4-FFF2-40B4-BE49-F238E27FC236}">
                  <a16:creationId xmlns:a16="http://schemas.microsoft.com/office/drawing/2014/main" id="{56C7D6E4-5002-428F-872D-0F58F6949487}"/>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8" name="Rectangle : coins arrondis 201">
              <a:extLst>
                <a:ext uri="{FF2B5EF4-FFF2-40B4-BE49-F238E27FC236}">
                  <a16:creationId xmlns:a16="http://schemas.microsoft.com/office/drawing/2014/main" id="{C263DE67-002D-418E-8454-406162DF7A5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9" name="ZoneTexte 18">
              <a:extLst>
                <a:ext uri="{FF2B5EF4-FFF2-40B4-BE49-F238E27FC236}">
                  <a16:creationId xmlns:a16="http://schemas.microsoft.com/office/drawing/2014/main" id="{7598D4B6-96AC-489B-8F61-82243167AC7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6" name="Graphique 128" descr="Jauge">
              <a:extLst>
                <a:ext uri="{FF2B5EF4-FFF2-40B4-BE49-F238E27FC236}">
                  <a16:creationId xmlns:a16="http://schemas.microsoft.com/office/drawing/2014/main" id="{3BF9138A-3404-41F4-88F9-5CD7624E39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49" name="Graphique 90" descr="Poignée de main">
              <a:extLst>
                <a:ext uri="{FF2B5EF4-FFF2-40B4-BE49-F238E27FC236}">
                  <a16:creationId xmlns:a16="http://schemas.microsoft.com/office/drawing/2014/main" id="{BB5784B8-E7A9-4EB0-9EDF-967CEC0DA9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50" name="Graphique 74" descr="Mégaphone">
              <a:extLst>
                <a:ext uri="{FF2B5EF4-FFF2-40B4-BE49-F238E27FC236}">
                  <a16:creationId xmlns:a16="http://schemas.microsoft.com/office/drawing/2014/main" id="{076146C9-B8ED-48F1-B642-C23F230ED4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51" name="Picture 2" descr="Drapeau France">
              <a:extLst>
                <a:ext uri="{FF2B5EF4-FFF2-40B4-BE49-F238E27FC236}">
                  <a16:creationId xmlns:a16="http://schemas.microsoft.com/office/drawing/2014/main" id="{A812444D-8D15-42BF-B277-1BE682E15DA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52" name="Picture 2" descr="5 ft x 3 ft 150 x 90 cm-DRAPEAU BELGE Belgique 100% Polyester ...">
              <a:extLst>
                <a:ext uri="{FF2B5EF4-FFF2-40B4-BE49-F238E27FC236}">
                  <a16:creationId xmlns:a16="http://schemas.microsoft.com/office/drawing/2014/main" id="{E2EFBAFC-653D-419B-B806-29288A841B3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3" name="Picture 2 - 1" descr="Drapeau des Pays-Bas — Wikipédia">
              <a:extLst>
                <a:ext uri="{FF2B5EF4-FFF2-40B4-BE49-F238E27FC236}">
                  <a16:creationId xmlns:a16="http://schemas.microsoft.com/office/drawing/2014/main" id="{3E3B88FE-C97C-4AF4-BCD4-7C47F14BAB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4" name="Picture 2 - 2" descr="Drapeau du Luxembourg">
              <a:extLst>
                <a:ext uri="{FF2B5EF4-FFF2-40B4-BE49-F238E27FC236}">
                  <a16:creationId xmlns:a16="http://schemas.microsoft.com/office/drawing/2014/main" id="{6C76FC90-E341-47F6-9FF7-5165947FE2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5" name="ZoneTexte 54">
              <a:extLst>
                <a:ext uri="{FF2B5EF4-FFF2-40B4-BE49-F238E27FC236}">
                  <a16:creationId xmlns:a16="http://schemas.microsoft.com/office/drawing/2014/main" id="{2C205BA5-D72C-4E3B-8EC2-747B50C45C4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
        <p:nvSpPr>
          <p:cNvPr id="57" name="Rectangle 56">
            <a:extLst>
              <a:ext uri="{FF2B5EF4-FFF2-40B4-BE49-F238E27FC236}">
                <a16:creationId xmlns:a16="http://schemas.microsoft.com/office/drawing/2014/main" id="{C7761167-8EEA-4790-9E92-2DF776DF9F92}"/>
              </a:ext>
            </a:extLst>
          </p:cNvPr>
          <p:cNvSpPr/>
          <p:nvPr/>
        </p:nvSpPr>
        <p:spPr bwMode="auto">
          <a:xfrm>
            <a:off x="447537" y="4953143"/>
            <a:ext cx="9010926" cy="142234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ctr" anchorCtr="0" compatLnSpc="1">
            <a:prstTxWarp prst="textNoShape">
              <a:avLst/>
            </a:prstTxWarp>
          </a:bodyPr>
          <a:lstStyle/>
          <a:p>
            <a:pPr marL="171450" lvl="1" indent="-171450">
              <a:spcBef>
                <a:spcPts val="600"/>
              </a:spcBef>
              <a:buClr>
                <a:schemeClr val="tx1"/>
              </a:buClr>
              <a:buFont typeface="Arial" panose="020B0604020202020204" pitchFamily="34" charset="0"/>
              <a:buChar char="•"/>
            </a:pPr>
            <a:r>
              <a:rPr lang="en-GB" sz="1100">
                <a:latin typeface="+mn-lt"/>
              </a:rPr>
              <a:t>Altares anticipates a </a:t>
            </a:r>
            <a:r>
              <a:rPr lang="en-GB" sz="1100">
                <a:solidFill>
                  <a:schemeClr val="tx2"/>
                </a:solidFill>
                <a:latin typeface="+mn-lt"/>
              </a:rPr>
              <a:t>1% market share gain in France </a:t>
            </a:r>
            <a:r>
              <a:rPr lang="en-GB" sz="1100">
                <a:latin typeface="+mn-lt"/>
              </a:rPr>
              <a:t>and </a:t>
            </a:r>
            <a:r>
              <a:rPr lang="en-GB" sz="1100">
                <a:solidFill>
                  <a:schemeClr val="tx2"/>
                </a:solidFill>
                <a:latin typeface="+mn-lt"/>
              </a:rPr>
              <a:t>2% market share gain in Benelux </a:t>
            </a:r>
            <a:r>
              <a:rPr lang="en-GB" sz="1100">
                <a:latin typeface="+mn-lt"/>
              </a:rPr>
              <a:t>(in line with historical trends), supported by:</a:t>
            </a:r>
          </a:p>
          <a:p>
            <a:pPr marL="628650" lvl="1" indent="-171450">
              <a:lnSpc>
                <a:spcPct val="107000"/>
              </a:lnSpc>
              <a:spcAft>
                <a:spcPts val="0"/>
              </a:spcAft>
              <a:buClr>
                <a:schemeClr val="tx1"/>
              </a:buClr>
              <a:buSzPts val="1000"/>
              <a:buFont typeface="Courier New" panose="02070309020205020404" pitchFamily="49" charset="0"/>
              <a:buChar char="o"/>
              <a:tabLst>
                <a:tab pos="457200" algn="l"/>
              </a:tabLst>
            </a:pPr>
            <a:r>
              <a:rPr lang="en-GB" sz="1100">
                <a:solidFill>
                  <a:schemeClr val="tx2"/>
                </a:solidFill>
                <a:effectLst/>
                <a:latin typeface="+mn-lt"/>
                <a:ea typeface="Times New Roman" panose="02020603050405020304" pitchFamily="18" charset="0"/>
                <a:cs typeface="Calibri" panose="020F0502020204030204" pitchFamily="34" charset="0"/>
              </a:rPr>
              <a:t>Ongoing product harmonization </a:t>
            </a:r>
            <a:r>
              <a:rPr lang="en-GB" sz="1100">
                <a:effectLst/>
                <a:latin typeface="+mn-lt"/>
                <a:ea typeface="Times New Roman" panose="02020603050405020304" pitchFamily="18" charset="0"/>
                <a:cs typeface="Calibri" panose="020F0502020204030204" pitchFamily="34" charset="0"/>
              </a:rPr>
              <a:t>and new go-to-market strategy  (Hoovers (D&amp;B product) and a combination of </a:t>
            </a:r>
            <a:r>
              <a:rPr lang="en-GB" sz="1100" err="1">
                <a:effectLst/>
                <a:latin typeface="+mn-lt"/>
                <a:ea typeface="Times New Roman" panose="02020603050405020304" pitchFamily="18" charset="0"/>
                <a:cs typeface="Calibri" panose="020F0502020204030204" pitchFamily="34" charset="0"/>
              </a:rPr>
              <a:t>SMART+mlist</a:t>
            </a:r>
            <a:r>
              <a:rPr lang="en-GB" sz="1100">
                <a:effectLst/>
                <a:latin typeface="+mn-lt"/>
                <a:ea typeface="Times New Roman" panose="02020603050405020304" pitchFamily="18" charset="0"/>
                <a:cs typeface="Calibri" panose="020F0502020204030204" pitchFamily="34" charset="0"/>
              </a:rPr>
              <a:t>); launch of D&amp;B Direct+ Data Blocks API allowing to access to D&amp;B data in a “pick and choose” manner; …  </a:t>
            </a:r>
            <a:endParaRPr lang="en-GB" sz="1100">
              <a:effectLst/>
              <a:latin typeface="+mn-lt"/>
              <a:ea typeface="Calibri" panose="020F0502020204030204" pitchFamily="34" charset="0"/>
              <a:cs typeface="Times New Roman" panose="02020603050405020304" pitchFamily="18" charset="0"/>
            </a:endParaRPr>
          </a:p>
          <a:p>
            <a:pPr marL="628650" lvl="1" indent="-171450">
              <a:lnSpc>
                <a:spcPct val="107000"/>
              </a:lnSpc>
              <a:spcAft>
                <a:spcPts val="0"/>
              </a:spcAft>
              <a:buClr>
                <a:schemeClr val="tx1"/>
              </a:buClr>
              <a:buSzPts val="1000"/>
              <a:buFont typeface="Courier New" panose="02070309020205020404" pitchFamily="49" charset="0"/>
              <a:buChar char="o"/>
              <a:tabLst>
                <a:tab pos="457200" algn="l"/>
              </a:tabLst>
            </a:pPr>
            <a:r>
              <a:rPr lang="en-GB" sz="1100">
                <a:solidFill>
                  <a:schemeClr val="tx2"/>
                </a:solidFill>
                <a:effectLst/>
                <a:latin typeface="+mn-lt"/>
                <a:ea typeface="Times New Roman" panose="02020603050405020304" pitchFamily="18" charset="0"/>
                <a:cs typeface="Calibri" panose="020F0502020204030204" pitchFamily="34" charset="0"/>
              </a:rPr>
              <a:t>Data enrichment of the products</a:t>
            </a:r>
            <a:r>
              <a:rPr lang="en-GB" sz="1100">
                <a:effectLst/>
                <a:latin typeface="+mn-lt"/>
                <a:ea typeface="Times New Roman" panose="02020603050405020304" pitchFamily="18" charset="0"/>
                <a:cs typeface="Calibri" panose="020F0502020204030204" pitchFamily="34" charset="0"/>
              </a:rPr>
              <a:t> </a:t>
            </a:r>
            <a:endParaRPr lang="en-GB" sz="1100">
              <a:effectLst/>
              <a:latin typeface="+mn-lt"/>
              <a:ea typeface="Calibri" panose="020F0502020204030204" pitchFamily="34" charset="0"/>
              <a:cs typeface="Times New Roman" panose="02020603050405020304" pitchFamily="18" charset="0"/>
            </a:endParaRPr>
          </a:p>
          <a:p>
            <a:pPr marL="628650" lvl="1" indent="-171450">
              <a:lnSpc>
                <a:spcPct val="107000"/>
              </a:lnSpc>
              <a:spcAft>
                <a:spcPts val="0"/>
              </a:spcAft>
              <a:buClr>
                <a:schemeClr val="tx1"/>
              </a:buClr>
              <a:buSzPts val="1000"/>
              <a:buFont typeface="Courier New" panose="02070309020205020404" pitchFamily="49" charset="0"/>
              <a:buChar char="o"/>
              <a:tabLst>
                <a:tab pos="457200" algn="l"/>
              </a:tabLst>
            </a:pPr>
            <a:r>
              <a:rPr lang="en-GB" sz="1100">
                <a:effectLst/>
                <a:latin typeface="+mn-lt"/>
                <a:ea typeface="Times New Roman" panose="02020603050405020304" pitchFamily="18" charset="0"/>
                <a:cs typeface="Calibri" panose="020F0502020204030204" pitchFamily="34" charset="0"/>
              </a:rPr>
              <a:t>Enhanced targeting enabled by artificial intelligence and increased integration (connectors) </a:t>
            </a:r>
          </a:p>
          <a:p>
            <a:pPr marL="628650" lvl="1" indent="-171450">
              <a:lnSpc>
                <a:spcPct val="107000"/>
              </a:lnSpc>
              <a:spcAft>
                <a:spcPts val="0"/>
              </a:spcAft>
              <a:buClr>
                <a:schemeClr val="tx1"/>
              </a:buClr>
              <a:buSzPts val="1000"/>
              <a:buFont typeface="Courier New" panose="02070309020205020404" pitchFamily="49" charset="0"/>
              <a:buChar char="o"/>
              <a:tabLst>
                <a:tab pos="457200" algn="l"/>
              </a:tabLst>
            </a:pPr>
            <a:r>
              <a:rPr lang="en-GB" sz="1100">
                <a:solidFill>
                  <a:schemeClr val="tx2"/>
                </a:solidFill>
                <a:effectLst/>
                <a:latin typeface="+mn-lt"/>
                <a:ea typeface="Times New Roman" panose="02020603050405020304" pitchFamily="18" charset="0"/>
                <a:cs typeface="Calibri" panose="020F0502020204030204" pitchFamily="34" charset="0"/>
              </a:rPr>
              <a:t>S&amp;M </a:t>
            </a:r>
            <a:r>
              <a:rPr lang="en-GB" sz="1100">
                <a:solidFill>
                  <a:schemeClr val="tx2"/>
                </a:solidFill>
                <a:latin typeface="+mn-lt"/>
                <a:ea typeface="Times New Roman" panose="02020603050405020304" pitchFamily="18" charset="0"/>
                <a:cs typeface="Calibri" panose="020F0502020204030204" pitchFamily="34" charset="0"/>
              </a:rPr>
              <a:t>p</a:t>
            </a:r>
            <a:r>
              <a:rPr lang="en-GB" sz="1100">
                <a:solidFill>
                  <a:schemeClr val="tx2"/>
                </a:solidFill>
                <a:effectLst/>
                <a:latin typeface="+mn-lt"/>
                <a:ea typeface="Times New Roman" panose="02020603050405020304" pitchFamily="18" charset="0"/>
                <a:cs typeface="Calibri" panose="020F0502020204030204" pitchFamily="34" charset="0"/>
              </a:rPr>
              <a:t>latform strategy </a:t>
            </a:r>
            <a:r>
              <a:rPr lang="en-GB" sz="1100">
                <a:effectLst/>
                <a:latin typeface="+mn-lt"/>
                <a:ea typeface="Times New Roman" panose="02020603050405020304" pitchFamily="18" charset="0"/>
                <a:cs typeface="Calibri" panose="020F0502020204030204" pitchFamily="34" charset="0"/>
              </a:rPr>
              <a:t>consolidating targeting and activation of B2B audience </a:t>
            </a:r>
            <a:endParaRPr lang="en-GB" sz="1100">
              <a:effectLst/>
              <a:latin typeface="+mn-lt"/>
              <a:ea typeface="Calibri" panose="020F0502020204030204" pitchFamily="34" charset="0"/>
              <a:cs typeface="Times New Roman" panose="02020603050405020304" pitchFamily="18" charset="0"/>
            </a:endParaRPr>
          </a:p>
          <a:p>
            <a:pPr marL="628650" lvl="1" indent="-171450">
              <a:lnSpc>
                <a:spcPct val="107000"/>
              </a:lnSpc>
              <a:spcAft>
                <a:spcPts val="0"/>
              </a:spcAft>
              <a:buClr>
                <a:schemeClr val="tx1"/>
              </a:buClr>
              <a:buSzPts val="1000"/>
              <a:buFont typeface="Courier New" panose="02070309020205020404" pitchFamily="49" charset="0"/>
              <a:buChar char="o"/>
              <a:tabLst>
                <a:tab pos="457200" algn="l"/>
              </a:tabLst>
            </a:pPr>
            <a:r>
              <a:rPr lang="en-GB" sz="1100">
                <a:effectLst/>
                <a:latin typeface="+mn-lt"/>
                <a:ea typeface="Times New Roman" panose="02020603050405020304" pitchFamily="18" charset="0"/>
                <a:cs typeface="Calibri" panose="020F0502020204030204" pitchFamily="34" charset="0"/>
              </a:rPr>
              <a:t>Integration in the platform of </a:t>
            </a:r>
            <a:r>
              <a:rPr lang="en-GB" sz="1100">
                <a:solidFill>
                  <a:schemeClr val="tx2"/>
                </a:solidFill>
                <a:effectLst/>
                <a:latin typeface="+mn-lt"/>
                <a:ea typeface="Times New Roman" panose="02020603050405020304" pitchFamily="18" charset="0"/>
                <a:cs typeface="Calibri" panose="020F0502020204030204" pitchFamily="34" charset="0"/>
              </a:rPr>
              <a:t>“predicting tools”, </a:t>
            </a:r>
            <a:r>
              <a:rPr lang="en-GB" sz="1100">
                <a:effectLst/>
                <a:latin typeface="+mn-lt"/>
                <a:ea typeface="Times New Roman" panose="02020603050405020304" pitchFamily="18" charset="0"/>
                <a:cs typeface="Calibri" panose="020F0502020204030204" pitchFamily="34" charset="0"/>
              </a:rPr>
              <a:t>being the next generation of higher qualified lead creation (based on AI and data crunching, aiming at prioritizing more effective lead to improve conversion rate)</a:t>
            </a:r>
            <a:endParaRPr lang="en-GB" sz="1100">
              <a:latin typeface="+mn-lt"/>
            </a:endParaRPr>
          </a:p>
        </p:txBody>
      </p:sp>
      <p:sp>
        <p:nvSpPr>
          <p:cNvPr id="151" name="Rectangle 150">
            <a:extLst>
              <a:ext uri="{FF2B5EF4-FFF2-40B4-BE49-F238E27FC236}">
                <a16:creationId xmlns:a16="http://schemas.microsoft.com/office/drawing/2014/main" id="{82DEBBF3-491D-4866-9699-99021F3BA9EF}"/>
              </a:ext>
            </a:extLst>
          </p:cNvPr>
          <p:cNvSpPr/>
          <p:nvPr/>
        </p:nvSpPr>
        <p:spPr bwMode="auto">
          <a:xfrm>
            <a:off x="462754" y="1343702"/>
            <a:ext cx="4175725" cy="33293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2" name="Rectangle: Rounded Corners 151">
            <a:extLst>
              <a:ext uri="{FF2B5EF4-FFF2-40B4-BE49-F238E27FC236}">
                <a16:creationId xmlns:a16="http://schemas.microsoft.com/office/drawing/2014/main" id="{7BA28E49-F140-4A49-995C-C3B8B152A61A}"/>
              </a:ext>
            </a:extLst>
          </p:cNvPr>
          <p:cNvSpPr/>
          <p:nvPr/>
        </p:nvSpPr>
        <p:spPr bwMode="auto">
          <a:xfrm>
            <a:off x="629629"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kumimoji="0" lang="en-GB" sz="1000" b="1" i="1" u="none" strike="noStrike" cap="none" normalizeH="0" baseline="0">
                <a:ln>
                  <a:noFill/>
                </a:ln>
                <a:solidFill>
                  <a:schemeClr val="tx1"/>
                </a:solidFill>
                <a:effectLst/>
                <a:latin typeface="Trebuchet MS" pitchFamily="34" charset="0"/>
              </a:rPr>
              <a:t>=+3.4%</a:t>
            </a:r>
          </a:p>
        </p:txBody>
      </p:sp>
      <p:sp>
        <p:nvSpPr>
          <p:cNvPr id="153" name="Rectangle: Rounded Corners 152">
            <a:extLst>
              <a:ext uri="{FF2B5EF4-FFF2-40B4-BE49-F238E27FC236}">
                <a16:creationId xmlns:a16="http://schemas.microsoft.com/office/drawing/2014/main" id="{9991953C-C2A5-4B25-B864-28C1D0CC492C}"/>
              </a:ext>
            </a:extLst>
          </p:cNvPr>
          <p:cNvSpPr/>
          <p:nvPr/>
        </p:nvSpPr>
        <p:spPr bwMode="auto">
          <a:xfrm>
            <a:off x="2080544"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a:t>
            </a:r>
            <a:r>
              <a:rPr kumimoji="0" lang="en-GB" sz="1000" b="1" i="1" u="none" strike="noStrike" cap="none" normalizeH="0" baseline="-25000">
                <a:ln>
                  <a:noFill/>
                </a:ln>
                <a:solidFill>
                  <a:schemeClr val="tx1"/>
                </a:solidFill>
                <a:effectLst/>
                <a:latin typeface="Trebuchet MS" pitchFamily="34" charset="0"/>
              </a:rPr>
              <a:t>0-25</a:t>
            </a:r>
            <a:r>
              <a:rPr kumimoji="0" lang="en-GB" sz="1000" b="1" i="1" u="none" strike="noStrike" cap="none" normalizeH="0" baseline="0">
                <a:ln>
                  <a:noFill/>
                </a:ln>
                <a:solidFill>
                  <a:schemeClr val="tx1"/>
                </a:solidFill>
                <a:effectLst/>
                <a:latin typeface="Trebuchet MS" pitchFamily="34" charset="0"/>
              </a:rPr>
              <a:t>=+6.2%</a:t>
            </a:r>
          </a:p>
        </p:txBody>
      </p:sp>
      <p:sp>
        <p:nvSpPr>
          <p:cNvPr id="154" name="Rectangle: Rounded Corners 153">
            <a:extLst>
              <a:ext uri="{FF2B5EF4-FFF2-40B4-BE49-F238E27FC236}">
                <a16:creationId xmlns:a16="http://schemas.microsoft.com/office/drawing/2014/main" id="{98C51536-2B14-4192-A8BF-3CEA4AFA4F72}"/>
              </a:ext>
            </a:extLst>
          </p:cNvPr>
          <p:cNvSpPr/>
          <p:nvPr/>
        </p:nvSpPr>
        <p:spPr bwMode="auto">
          <a:xfrm>
            <a:off x="5420242" y="4585807"/>
            <a:ext cx="1421876"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kumimoji="0" lang="en-GB" sz="1000" b="1" i="1" u="none" strike="noStrike" cap="none" normalizeH="0" baseline="-25000">
                <a:ln>
                  <a:noFill/>
                </a:ln>
                <a:solidFill>
                  <a:schemeClr val="tx1"/>
                </a:solidFill>
                <a:effectLst/>
                <a:latin typeface="Trebuchet MS" pitchFamily="34" charset="0"/>
              </a:rPr>
              <a:t>17-20</a:t>
            </a:r>
            <a:r>
              <a:rPr lang="en-GB" sz="1000" b="1" i="1">
                <a:latin typeface="Trebuchet MS" pitchFamily="34" charset="0"/>
              </a:rPr>
              <a:t>=-0.4</a:t>
            </a:r>
            <a:r>
              <a:rPr kumimoji="0" lang="en-GB" sz="1000" b="1" i="1" u="none" strike="noStrike" cap="none" normalizeH="0" baseline="0">
                <a:ln>
                  <a:noFill/>
                </a:ln>
                <a:solidFill>
                  <a:schemeClr val="tx1"/>
                </a:solidFill>
                <a:effectLst/>
                <a:latin typeface="Trebuchet MS" pitchFamily="34" charset="0"/>
              </a:rPr>
              <a:t>%</a:t>
            </a:r>
          </a:p>
        </p:txBody>
      </p:sp>
      <p:sp>
        <p:nvSpPr>
          <p:cNvPr id="155" name="Rectangle: Rounded Corners 154">
            <a:extLst>
              <a:ext uri="{FF2B5EF4-FFF2-40B4-BE49-F238E27FC236}">
                <a16:creationId xmlns:a16="http://schemas.microsoft.com/office/drawing/2014/main" id="{D568A810-32AA-423F-90F1-6B9D8A243517}"/>
              </a:ext>
            </a:extLst>
          </p:cNvPr>
          <p:cNvSpPr/>
          <p:nvPr/>
        </p:nvSpPr>
        <p:spPr bwMode="auto">
          <a:xfrm>
            <a:off x="6871157" y="4585807"/>
            <a:ext cx="2480671" cy="2880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1" u="none" strike="noStrike" cap="none" normalizeH="0" baseline="0">
                <a:ln>
                  <a:noFill/>
                </a:ln>
                <a:solidFill>
                  <a:schemeClr val="tx1"/>
                </a:solidFill>
                <a:effectLst/>
                <a:latin typeface="Trebuchet MS" pitchFamily="34" charset="0"/>
              </a:rPr>
              <a:t>Mkt CAGR</a:t>
            </a:r>
            <a:r>
              <a:rPr lang="en-GB" sz="1000" b="1" i="1" baseline="-25000">
                <a:latin typeface="Trebuchet MS" pitchFamily="34" charset="0"/>
              </a:rPr>
              <a:t>20-25</a:t>
            </a:r>
            <a:r>
              <a:rPr kumimoji="0" lang="en-GB" sz="1000" b="1" i="1" u="none" strike="noStrike" cap="none" normalizeH="0" baseline="0">
                <a:ln>
                  <a:noFill/>
                </a:ln>
                <a:solidFill>
                  <a:schemeClr val="tx1"/>
                </a:solidFill>
                <a:effectLst/>
                <a:latin typeface="Trebuchet MS" pitchFamily="34" charset="0"/>
              </a:rPr>
              <a:t>=+4.6%</a:t>
            </a:r>
          </a:p>
        </p:txBody>
      </p:sp>
      <p:cxnSp>
        <p:nvCxnSpPr>
          <p:cNvPr id="188" name="Straight Connector 187">
            <a:extLst>
              <a:ext uri="{FF2B5EF4-FFF2-40B4-BE49-F238E27FC236}">
                <a16:creationId xmlns:a16="http://schemas.microsoft.com/office/drawing/2014/main" id="{55B0B1DB-3580-4804-AC10-69CBC08306E8}"/>
              </a:ext>
            </a:extLst>
          </p:cNvPr>
          <p:cNvCxnSpPr>
            <a:cxnSpLocks/>
          </p:cNvCxnSpPr>
          <p:nvPr/>
        </p:nvCxnSpPr>
        <p:spPr bwMode="auto">
          <a:xfrm flipV="1">
            <a:off x="5528642" y="2165384"/>
            <a:ext cx="884895" cy="206434"/>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9" name="Straight Connector 188">
            <a:extLst>
              <a:ext uri="{FF2B5EF4-FFF2-40B4-BE49-F238E27FC236}">
                <a16:creationId xmlns:a16="http://schemas.microsoft.com/office/drawing/2014/main" id="{36D7B57F-6274-4F45-9FFB-46DBE144C2B8}"/>
              </a:ext>
            </a:extLst>
          </p:cNvPr>
          <p:cNvCxnSpPr/>
          <p:nvPr/>
        </p:nvCxnSpPr>
        <p:spPr bwMode="auto">
          <a:xfrm flipV="1">
            <a:off x="6980453" y="2192055"/>
            <a:ext cx="0" cy="3508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4EDD4D5-69AE-464D-88BF-576766AE4800}"/>
              </a:ext>
            </a:extLst>
          </p:cNvPr>
          <p:cNvCxnSpPr/>
          <p:nvPr/>
        </p:nvCxnSpPr>
        <p:spPr bwMode="auto">
          <a:xfrm>
            <a:off x="6980453" y="2192056"/>
            <a:ext cx="40798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981DE02E-5451-4951-8FAA-B274B7962DEB}"/>
              </a:ext>
            </a:extLst>
          </p:cNvPr>
          <p:cNvCxnSpPr/>
          <p:nvPr/>
        </p:nvCxnSpPr>
        <p:spPr bwMode="auto">
          <a:xfrm>
            <a:off x="7388441" y="219205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2" name="Straight Connector 191">
            <a:extLst>
              <a:ext uri="{FF2B5EF4-FFF2-40B4-BE49-F238E27FC236}">
                <a16:creationId xmlns:a16="http://schemas.microsoft.com/office/drawing/2014/main" id="{9E3F1333-C823-4E2A-9AAC-D0A73A34038E}"/>
              </a:ext>
            </a:extLst>
          </p:cNvPr>
          <p:cNvCxnSpPr/>
          <p:nvPr/>
        </p:nvCxnSpPr>
        <p:spPr bwMode="auto">
          <a:xfrm flipV="1">
            <a:off x="7464641" y="2072993"/>
            <a:ext cx="0" cy="35877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E0AE989B-FA99-49D8-9A52-F215D1244A9B}"/>
              </a:ext>
            </a:extLst>
          </p:cNvPr>
          <p:cNvCxnSpPr/>
          <p:nvPr/>
        </p:nvCxnSpPr>
        <p:spPr bwMode="auto">
          <a:xfrm>
            <a:off x="7464641" y="2072993"/>
            <a:ext cx="406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D3E36B55-1384-41F0-913C-7BAA10CE694E}"/>
              </a:ext>
            </a:extLst>
          </p:cNvPr>
          <p:cNvCxnSpPr/>
          <p:nvPr/>
        </p:nvCxnSpPr>
        <p:spPr bwMode="auto">
          <a:xfrm>
            <a:off x="7871041" y="2072993"/>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5" name="Straight Connector 194">
            <a:extLst>
              <a:ext uri="{FF2B5EF4-FFF2-40B4-BE49-F238E27FC236}">
                <a16:creationId xmlns:a16="http://schemas.microsoft.com/office/drawing/2014/main" id="{42B855FA-BC2F-4D89-ABC7-A20FA987B355}"/>
              </a:ext>
            </a:extLst>
          </p:cNvPr>
          <p:cNvCxnSpPr>
            <a:cxnSpLocks/>
          </p:cNvCxnSpPr>
          <p:nvPr/>
        </p:nvCxnSpPr>
        <p:spPr bwMode="auto">
          <a:xfrm flipV="1">
            <a:off x="7183556" y="1486883"/>
            <a:ext cx="1840714" cy="517849"/>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214" name="Espace réservé du texte 2">
            <a:extLst>
              <a:ext uri="{FF2B5EF4-FFF2-40B4-BE49-F238E27FC236}">
                <a16:creationId xmlns:a16="http://schemas.microsoft.com/office/drawing/2014/main" id="{186F9FE6-6D42-4CD1-9264-BB26E46D58EC}"/>
              </a:ext>
            </a:extLst>
          </p:cNvPr>
          <p:cNvSpPr>
            <a:spLocks noGrp="1"/>
          </p:cNvSpPr>
          <p:nvPr/>
        </p:nvSpPr>
        <p:spPr bwMode="auto">
          <a:xfrm>
            <a:off x="5677597" y="2159474"/>
            <a:ext cx="566738"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algn="ctr"/>
            <a:r>
              <a:rPr lang="en-GB" altLang="en-US" sz="800" b="1">
                <a:effectLst/>
              </a:rPr>
              <a:t>+15.5%</a:t>
            </a:r>
            <a:endParaRPr lang="en-GB" sz="800" b="1">
              <a:latin typeface="+mn-lt"/>
              <a:sym typeface="+mn-lt"/>
            </a:endParaRPr>
          </a:p>
        </p:txBody>
      </p:sp>
      <p:sp>
        <p:nvSpPr>
          <p:cNvPr id="215" name="Espace réservé du texte 2">
            <a:extLst>
              <a:ext uri="{FF2B5EF4-FFF2-40B4-BE49-F238E27FC236}">
                <a16:creationId xmlns:a16="http://schemas.microsoft.com/office/drawing/2014/main" id="{4F578D78-755A-422C-AA31-4B207C7EBCBF}"/>
              </a:ext>
            </a:extLst>
          </p:cNvPr>
          <p:cNvSpPr>
            <a:spLocks noGrp="1"/>
          </p:cNvSpPr>
          <p:nvPr/>
        </p:nvSpPr>
        <p:spPr bwMode="auto">
          <a:xfrm>
            <a:off x="6978866" y="207969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a:t>
            </a:r>
            <a:r>
              <a:rPr lang="en-GB" altLang="en-US" sz="800" b="1"/>
              <a:t>17.8</a:t>
            </a:r>
            <a:r>
              <a:rPr lang="en-GB" altLang="en-US" sz="800" b="1">
                <a:effectLst/>
              </a:rPr>
              <a:t>%</a:t>
            </a:r>
            <a:endParaRPr lang="en-GB" sz="800" b="1">
              <a:latin typeface="+mn-lt"/>
              <a:sym typeface="+mn-lt"/>
            </a:endParaRPr>
          </a:p>
        </p:txBody>
      </p:sp>
      <p:sp>
        <p:nvSpPr>
          <p:cNvPr id="216" name="Espace réservé du texte 2">
            <a:extLst>
              <a:ext uri="{FF2B5EF4-FFF2-40B4-BE49-F238E27FC236}">
                <a16:creationId xmlns:a16="http://schemas.microsoft.com/office/drawing/2014/main" id="{14E40106-3D33-44DE-A969-4F4D77754EB3}"/>
              </a:ext>
            </a:extLst>
          </p:cNvPr>
          <p:cNvSpPr>
            <a:spLocks noGrp="1"/>
          </p:cNvSpPr>
          <p:nvPr/>
        </p:nvSpPr>
        <p:spPr bwMode="auto">
          <a:xfrm>
            <a:off x="7463053" y="198726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7.6%</a:t>
            </a:r>
            <a:endParaRPr lang="en-GB" sz="800" b="1">
              <a:latin typeface="+mn-lt"/>
              <a:sym typeface="+mn-lt"/>
            </a:endParaRPr>
          </a:p>
        </p:txBody>
      </p:sp>
      <p:sp>
        <p:nvSpPr>
          <p:cNvPr id="217" name="Espace réservé du texte 2">
            <a:extLst>
              <a:ext uri="{FF2B5EF4-FFF2-40B4-BE49-F238E27FC236}">
                <a16:creationId xmlns:a16="http://schemas.microsoft.com/office/drawing/2014/main" id="{4EED8B52-E2F6-4FC8-8F0D-B6989714D56A}"/>
              </a:ext>
            </a:extLst>
          </p:cNvPr>
          <p:cNvSpPr>
            <a:spLocks noGrp="1"/>
          </p:cNvSpPr>
          <p:nvPr/>
        </p:nvSpPr>
        <p:spPr bwMode="auto">
          <a:xfrm>
            <a:off x="7907553" y="1631669"/>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+9.9%</a:t>
            </a:r>
            <a:endParaRPr lang="en-GB" sz="800" b="1">
              <a:latin typeface="+mn-lt"/>
              <a:sym typeface="+mn-lt"/>
            </a:endParaRPr>
          </a:p>
        </p:txBody>
      </p:sp>
      <p:sp>
        <p:nvSpPr>
          <p:cNvPr id="120" name="Rectangle 119">
            <a:extLst>
              <a:ext uri="{FF2B5EF4-FFF2-40B4-BE49-F238E27FC236}">
                <a16:creationId xmlns:a16="http://schemas.microsoft.com/office/drawing/2014/main" id="{D9CA344A-D293-40DA-8B5D-B76B4E39DD92}"/>
              </a:ext>
            </a:extLst>
          </p:cNvPr>
          <p:cNvSpPr/>
          <p:nvPr/>
        </p:nvSpPr>
        <p:spPr bwMode="auto">
          <a:xfrm>
            <a:off x="7539484" y="6587462"/>
            <a:ext cx="796436" cy="158747"/>
          </a:xfrm>
          <a:prstGeom prst="rect">
            <a:avLst/>
          </a:prstGeom>
          <a:noFill/>
          <a:ln w="9525"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i="1" err="1">
                <a:solidFill>
                  <a:schemeClr val="tx2"/>
                </a:solidFill>
                <a:latin typeface="Trebuchet MS" panose="020B0603020202020204" pitchFamily="34" charset="0"/>
              </a:rPr>
              <a:t>Covid</a:t>
            </a:r>
            <a:r>
              <a:rPr lang="en-GB" sz="900" i="1">
                <a:solidFill>
                  <a:schemeClr val="tx2"/>
                </a:solidFill>
                <a:latin typeface="Trebuchet MS" panose="020B0603020202020204" pitchFamily="34" charset="0"/>
              </a:rPr>
              <a:t> impact</a:t>
            </a:r>
            <a:endParaRPr kumimoji="0" lang="en-GB" sz="900" b="0" i="1" u="none" strike="noStrike" cap="none" normalizeH="0" baseline="0">
              <a:ln>
                <a:noFill/>
              </a:ln>
              <a:solidFill>
                <a:schemeClr val="tx2"/>
              </a:solidFill>
              <a:effectLst/>
              <a:latin typeface="Trebuchet MS" panose="020B0603020202020204" pitchFamily="34" charset="0"/>
            </a:endParaRPr>
          </a:p>
        </p:txBody>
      </p:sp>
      <p:pic>
        <p:nvPicPr>
          <p:cNvPr id="121" name="Graphique 120">
            <a:extLst>
              <a:ext uri="{FF2B5EF4-FFF2-40B4-BE49-F238E27FC236}">
                <a16:creationId xmlns:a16="http://schemas.microsoft.com/office/drawing/2014/main" id="{1317366D-981F-4DF4-846C-E7B164B7C6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95874" y="6549466"/>
            <a:ext cx="195930" cy="242031"/>
          </a:xfrm>
          <a:prstGeom prst="rect">
            <a:avLst/>
          </a:prstGeom>
        </p:spPr>
      </p:pic>
      <p:pic>
        <p:nvPicPr>
          <p:cNvPr id="123" name="Picture 2" descr="Drapeau France">
            <a:extLst>
              <a:ext uri="{FF2B5EF4-FFF2-40B4-BE49-F238E27FC236}">
                <a16:creationId xmlns:a16="http://schemas.microsoft.com/office/drawing/2014/main" id="{629B4FA1-0B90-475B-A525-3356813446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447536" y="1083025"/>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24" name="Picture 2" descr="5 ft x 3 ft 150 x 90 cm-DRAPEAU BELGE Belgique 100% Polyester ...">
            <a:extLst>
              <a:ext uri="{FF2B5EF4-FFF2-40B4-BE49-F238E27FC236}">
                <a16:creationId xmlns:a16="http://schemas.microsoft.com/office/drawing/2014/main" id="{DA425FE1-A935-468F-9D19-332C20D57361}"/>
              </a:ext>
            </a:extLst>
          </p:cNvPr>
          <p:cNvPicPr>
            <a:picLocks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5364528" y="108302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5" name="Picture 2 - 1" descr="Drapeau des Pays-Bas — Wikipédia">
            <a:extLst>
              <a:ext uri="{FF2B5EF4-FFF2-40B4-BE49-F238E27FC236}">
                <a16:creationId xmlns:a16="http://schemas.microsoft.com/office/drawing/2014/main" id="{97BE8877-7B42-444B-9CFB-A47E5F530C7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528" y="942942"/>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26" name="Picture 2 - 2" descr="Drapeau du Luxembourg">
            <a:extLst>
              <a:ext uri="{FF2B5EF4-FFF2-40B4-BE49-F238E27FC236}">
                <a16:creationId xmlns:a16="http://schemas.microsoft.com/office/drawing/2014/main" id="{D4BB18D2-7FDC-42A0-9F19-1D5D8A9FF3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12" y="1223108"/>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3" name="Graphique 132">
            <a:extLst>
              <a:ext uri="{FF2B5EF4-FFF2-40B4-BE49-F238E27FC236}">
                <a16:creationId xmlns:a16="http://schemas.microsoft.com/office/drawing/2014/main" id="{20039D6F-E21E-449D-A907-1375E4331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7972" y="2107902"/>
            <a:ext cx="195930" cy="242031"/>
          </a:xfrm>
          <a:prstGeom prst="rect">
            <a:avLst/>
          </a:prstGeom>
        </p:spPr>
      </p:pic>
      <p:cxnSp>
        <p:nvCxnSpPr>
          <p:cNvPr id="136" name="Straight Connector 188">
            <a:extLst>
              <a:ext uri="{FF2B5EF4-FFF2-40B4-BE49-F238E27FC236}">
                <a16:creationId xmlns:a16="http://schemas.microsoft.com/office/drawing/2014/main" id="{1CAAFA4B-5951-4D14-B700-4B6C73051AB2}"/>
              </a:ext>
            </a:extLst>
          </p:cNvPr>
          <p:cNvCxnSpPr>
            <a:cxnSpLocks/>
          </p:cNvCxnSpPr>
          <p:nvPr/>
        </p:nvCxnSpPr>
        <p:spPr bwMode="auto">
          <a:xfrm flipV="1">
            <a:off x="6502737" y="1993935"/>
            <a:ext cx="0" cy="25915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7" name="Straight Connector 190">
            <a:extLst>
              <a:ext uri="{FF2B5EF4-FFF2-40B4-BE49-F238E27FC236}">
                <a16:creationId xmlns:a16="http://schemas.microsoft.com/office/drawing/2014/main" id="{35244185-469F-4A39-8162-3914FC6DBF16}"/>
              </a:ext>
            </a:extLst>
          </p:cNvPr>
          <p:cNvCxnSpPr/>
          <p:nvPr/>
        </p:nvCxnSpPr>
        <p:spPr bwMode="auto">
          <a:xfrm>
            <a:off x="6910725" y="200917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8" name="Espace réservé du texte 2">
            <a:extLst>
              <a:ext uri="{FF2B5EF4-FFF2-40B4-BE49-F238E27FC236}">
                <a16:creationId xmlns:a16="http://schemas.microsoft.com/office/drawing/2014/main" id="{1677DFD7-4E90-4CF1-B180-A85235DAD586}"/>
              </a:ext>
            </a:extLst>
          </p:cNvPr>
          <p:cNvSpPr>
            <a:spLocks noGrp="1"/>
          </p:cNvSpPr>
          <p:nvPr/>
        </p:nvSpPr>
        <p:spPr bwMode="auto">
          <a:xfrm>
            <a:off x="6501150" y="1896817"/>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-14.1</a:t>
            </a:r>
            <a:r>
              <a:rPr lang="en-GB" altLang="en-US" sz="800" b="1">
                <a:effectLst/>
              </a:rPr>
              <a:t>%</a:t>
            </a:r>
            <a:endParaRPr lang="en-GB" sz="800" b="1">
              <a:latin typeface="+mn-lt"/>
              <a:sym typeface="+mn-lt"/>
            </a:endParaRPr>
          </a:p>
        </p:txBody>
      </p:sp>
      <p:graphicFrame>
        <p:nvGraphicFramePr>
          <p:cNvPr id="105" name="Chart 104">
            <a:extLst>
              <a:ext uri="{FF2B5EF4-FFF2-40B4-BE49-F238E27FC236}">
                <a16:creationId xmlns:a16="http://schemas.microsoft.com/office/drawing/2014/main" id="{DB997396-A4D9-4A36-88AF-7136E2EAF600}"/>
              </a:ext>
            </a:extLst>
          </p:cNvPr>
          <p:cNvGraphicFramePr/>
          <p:nvPr>
            <p:extLst>
              <p:ext uri="{D42A27DB-BD31-4B8C-83A1-F6EECF244321}">
                <p14:modId xmlns:p14="http://schemas.microsoft.com/office/powerpoint/2010/main" val="2872363265"/>
              </p:ext>
            </p:extLst>
          </p:nvPr>
        </p:nvGraphicFramePr>
        <p:xfrm>
          <a:off x="558051" y="1282418"/>
          <a:ext cx="4025610" cy="3372252"/>
        </p:xfrm>
        <a:graphic>
          <a:graphicData uri="http://schemas.openxmlformats.org/drawingml/2006/chart">
            <c:chart xmlns:c="http://schemas.openxmlformats.org/drawingml/2006/chart" xmlns:r="http://schemas.openxmlformats.org/officeDocument/2006/relationships" r:id="rId19"/>
          </a:graphicData>
        </a:graphic>
      </p:graphicFrame>
      <p:cxnSp>
        <p:nvCxnSpPr>
          <p:cNvPr id="157" name="Straight Connector 156">
            <a:extLst>
              <a:ext uri="{FF2B5EF4-FFF2-40B4-BE49-F238E27FC236}">
                <a16:creationId xmlns:a16="http://schemas.microsoft.com/office/drawing/2014/main" id="{F37EC9CB-1C15-4E67-9CAE-A912BF58EC99}"/>
              </a:ext>
            </a:extLst>
          </p:cNvPr>
          <p:cNvCxnSpPr>
            <a:cxnSpLocks/>
          </p:cNvCxnSpPr>
          <p:nvPr/>
        </p:nvCxnSpPr>
        <p:spPr bwMode="auto">
          <a:xfrm flipV="1">
            <a:off x="1112109" y="2546743"/>
            <a:ext cx="723259" cy="130843"/>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58" name="Straight Connector 157">
            <a:extLst>
              <a:ext uri="{FF2B5EF4-FFF2-40B4-BE49-F238E27FC236}">
                <a16:creationId xmlns:a16="http://schemas.microsoft.com/office/drawing/2014/main" id="{33979CC2-12EA-4702-8FCD-A9DC8687205E}"/>
              </a:ext>
            </a:extLst>
          </p:cNvPr>
          <p:cNvCxnSpPr/>
          <p:nvPr/>
        </p:nvCxnSpPr>
        <p:spPr bwMode="auto">
          <a:xfrm flipV="1">
            <a:off x="2274075" y="2405055"/>
            <a:ext cx="0" cy="3492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468C75D-B3D5-4E66-ACC3-0A1049A57DE3}"/>
              </a:ext>
            </a:extLst>
          </p:cNvPr>
          <p:cNvCxnSpPr/>
          <p:nvPr/>
        </p:nvCxnSpPr>
        <p:spPr bwMode="auto">
          <a:xfrm>
            <a:off x="2576768" y="2416551"/>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1" name="Straight Connector 160">
            <a:extLst>
              <a:ext uri="{FF2B5EF4-FFF2-40B4-BE49-F238E27FC236}">
                <a16:creationId xmlns:a16="http://schemas.microsoft.com/office/drawing/2014/main" id="{940EC4A2-DBD0-49A4-909A-F6B8100D6EAB}"/>
              </a:ext>
            </a:extLst>
          </p:cNvPr>
          <p:cNvCxnSpPr/>
          <p:nvPr/>
        </p:nvCxnSpPr>
        <p:spPr bwMode="auto">
          <a:xfrm flipV="1">
            <a:off x="2657018" y="2292726"/>
            <a:ext cx="0" cy="3635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EA253528-F078-4611-BBB0-A7756F826413}"/>
              </a:ext>
            </a:extLst>
          </p:cNvPr>
          <p:cNvCxnSpPr/>
          <p:nvPr/>
        </p:nvCxnSpPr>
        <p:spPr bwMode="auto">
          <a:xfrm>
            <a:off x="2958981" y="227886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4" name="Straight Connector 163">
            <a:extLst>
              <a:ext uri="{FF2B5EF4-FFF2-40B4-BE49-F238E27FC236}">
                <a16:creationId xmlns:a16="http://schemas.microsoft.com/office/drawing/2014/main" id="{F01E08AB-1C5F-440A-87E9-28C7682835A0}"/>
              </a:ext>
            </a:extLst>
          </p:cNvPr>
          <p:cNvCxnSpPr>
            <a:cxnSpLocks/>
          </p:cNvCxnSpPr>
          <p:nvPr/>
        </p:nvCxnSpPr>
        <p:spPr bwMode="auto">
          <a:xfrm flipV="1">
            <a:off x="2272542" y="1778438"/>
            <a:ext cx="1849985" cy="496095"/>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183" name="Espace réservé du texte 2">
            <a:extLst>
              <a:ext uri="{FF2B5EF4-FFF2-40B4-BE49-F238E27FC236}">
                <a16:creationId xmlns:a16="http://schemas.microsoft.com/office/drawing/2014/main" id="{D458E761-8D37-4B76-985F-EA4DCCEFE449}"/>
              </a:ext>
            </a:extLst>
          </p:cNvPr>
          <p:cNvSpPr>
            <a:spLocks noGrp="1"/>
          </p:cNvSpPr>
          <p:nvPr/>
        </p:nvSpPr>
        <p:spPr bwMode="auto">
          <a:xfrm>
            <a:off x="1235106" y="2494100"/>
            <a:ext cx="372341"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sz="800" b="1">
                <a:latin typeface="+mn-lt"/>
                <a:sym typeface="+mn-lt"/>
              </a:rPr>
              <a:t>+3.5%</a:t>
            </a:r>
          </a:p>
        </p:txBody>
      </p:sp>
      <p:sp>
        <p:nvSpPr>
          <p:cNvPr id="184" name="Espace réservé du texte 2">
            <a:extLst>
              <a:ext uri="{FF2B5EF4-FFF2-40B4-BE49-F238E27FC236}">
                <a16:creationId xmlns:a16="http://schemas.microsoft.com/office/drawing/2014/main" id="{E421838B-1AC2-4204-8392-5E73A0DAC093}"/>
              </a:ext>
            </a:extLst>
          </p:cNvPr>
          <p:cNvSpPr>
            <a:spLocks noGrp="1"/>
          </p:cNvSpPr>
          <p:nvPr/>
        </p:nvSpPr>
        <p:spPr bwMode="auto">
          <a:xfrm>
            <a:off x="2240729" y="2352917"/>
            <a:ext cx="372341"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+9.6%</a:t>
            </a:r>
            <a:endParaRPr lang="en-GB" sz="800" b="1">
              <a:latin typeface="+mn-lt"/>
              <a:sym typeface="+mn-lt"/>
            </a:endParaRPr>
          </a:p>
        </p:txBody>
      </p:sp>
      <p:sp>
        <p:nvSpPr>
          <p:cNvPr id="185" name="Espace réservé du texte 2">
            <a:extLst>
              <a:ext uri="{FF2B5EF4-FFF2-40B4-BE49-F238E27FC236}">
                <a16:creationId xmlns:a16="http://schemas.microsoft.com/office/drawing/2014/main" id="{E54FBE8C-ECAC-4DE9-B343-6B55E302243E}"/>
              </a:ext>
            </a:extLst>
          </p:cNvPr>
          <p:cNvSpPr>
            <a:spLocks noGrp="1"/>
          </p:cNvSpPr>
          <p:nvPr/>
        </p:nvSpPr>
        <p:spPr bwMode="auto">
          <a:xfrm>
            <a:off x="2638095" y="2182082"/>
            <a:ext cx="372341"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a:t>
            </a:r>
            <a:r>
              <a:rPr lang="en-GB" altLang="en-US" sz="800" b="1"/>
              <a:t>9.7</a:t>
            </a:r>
            <a:r>
              <a:rPr lang="en-GB" altLang="en-US" sz="800" b="1">
                <a:effectLst/>
              </a:rPr>
              <a:t>%</a:t>
            </a:r>
            <a:endParaRPr lang="en-GB" sz="800" b="1">
              <a:latin typeface="+mn-lt"/>
              <a:sym typeface="+mn-lt"/>
            </a:endParaRPr>
          </a:p>
        </p:txBody>
      </p:sp>
      <p:sp>
        <p:nvSpPr>
          <p:cNvPr id="186" name="Espace réservé du texte 2">
            <a:extLst>
              <a:ext uri="{FF2B5EF4-FFF2-40B4-BE49-F238E27FC236}">
                <a16:creationId xmlns:a16="http://schemas.microsoft.com/office/drawing/2014/main" id="{CA08447A-EE6E-4C22-A9BA-BC8710F62CB8}"/>
              </a:ext>
            </a:extLst>
          </p:cNvPr>
          <p:cNvSpPr>
            <a:spLocks noGrp="1"/>
          </p:cNvSpPr>
          <p:nvPr/>
        </p:nvSpPr>
        <p:spPr bwMode="auto">
          <a:xfrm>
            <a:off x="3011364" y="1874438"/>
            <a:ext cx="372341"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effectLst/>
              </a:rPr>
              <a:t>+9.2%</a:t>
            </a:r>
            <a:endParaRPr lang="en-GB" sz="800" b="1">
              <a:latin typeface="+mn-lt"/>
              <a:sym typeface="+mn-lt"/>
            </a:endParaRPr>
          </a:p>
        </p:txBody>
      </p:sp>
      <p:pic>
        <p:nvPicPr>
          <p:cNvPr id="118" name="Graphique 117">
            <a:extLst>
              <a:ext uri="{FF2B5EF4-FFF2-40B4-BE49-F238E27FC236}">
                <a16:creationId xmlns:a16="http://schemas.microsoft.com/office/drawing/2014/main" id="{42C6B5E4-0439-4A95-9372-1E48D35F6E5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74147" y="2560965"/>
            <a:ext cx="178118" cy="220028"/>
          </a:xfrm>
          <a:prstGeom prst="rect">
            <a:avLst/>
          </a:prstGeom>
        </p:spPr>
      </p:pic>
      <p:cxnSp>
        <p:nvCxnSpPr>
          <p:cNvPr id="122" name="Straight Connector 157">
            <a:extLst>
              <a:ext uri="{FF2B5EF4-FFF2-40B4-BE49-F238E27FC236}">
                <a16:creationId xmlns:a16="http://schemas.microsoft.com/office/drawing/2014/main" id="{E93B79F8-C267-44CD-A03A-AD17CB239AA1}"/>
              </a:ext>
            </a:extLst>
          </p:cNvPr>
          <p:cNvCxnSpPr>
            <a:cxnSpLocks/>
          </p:cNvCxnSpPr>
          <p:nvPr/>
        </p:nvCxnSpPr>
        <p:spPr bwMode="auto">
          <a:xfrm flipV="1">
            <a:off x="1872195" y="2431266"/>
            <a:ext cx="0" cy="22499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4" name="Straight Connector 159">
            <a:extLst>
              <a:ext uri="{FF2B5EF4-FFF2-40B4-BE49-F238E27FC236}">
                <a16:creationId xmlns:a16="http://schemas.microsoft.com/office/drawing/2014/main" id="{3E2AAE98-D05E-4D6A-B9EE-3DB1DA0B3B2A}"/>
              </a:ext>
            </a:extLst>
          </p:cNvPr>
          <p:cNvCxnSpPr/>
          <p:nvPr/>
        </p:nvCxnSpPr>
        <p:spPr bwMode="auto">
          <a:xfrm>
            <a:off x="2201208" y="2431266"/>
            <a:ext cx="0" cy="23971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35" name="Espace réservé du texte 2">
            <a:extLst>
              <a:ext uri="{FF2B5EF4-FFF2-40B4-BE49-F238E27FC236}">
                <a16:creationId xmlns:a16="http://schemas.microsoft.com/office/drawing/2014/main" id="{C73C3472-E4EA-4EDB-9BCF-6C36B1BAF8FA}"/>
              </a:ext>
            </a:extLst>
          </p:cNvPr>
          <p:cNvSpPr>
            <a:spLocks noGrp="1"/>
          </p:cNvSpPr>
          <p:nvPr/>
        </p:nvSpPr>
        <p:spPr bwMode="auto">
          <a:xfrm>
            <a:off x="1845979" y="2345541"/>
            <a:ext cx="372341"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defPPr>
              <a:defRPr lang="en-US"/>
            </a:defPPr>
            <a:lvl1pPr algn="l" rtl="0" fontAlgn="base">
              <a:spcBef>
                <a:spcPct val="0"/>
              </a:spcBef>
              <a:spcAft>
                <a:spcPct val="0"/>
              </a:spcAft>
              <a:defRPr sz="1400" kern="1200">
                <a:solidFill>
                  <a:schemeClr val="tx1"/>
                </a:solidFill>
                <a:latin typeface="Trebuchet MS"/>
                <a:ea typeface="+mn-ea"/>
                <a:cs typeface="Arial" pitchFamily="34" charset="0"/>
              </a:defRPr>
            </a:lvl1pPr>
            <a:lvl2pPr marL="457200" algn="l" rtl="0" fontAlgn="base">
              <a:spcBef>
                <a:spcPct val="0"/>
              </a:spcBef>
              <a:spcAft>
                <a:spcPct val="0"/>
              </a:spcAft>
              <a:defRPr sz="1400" kern="1200">
                <a:solidFill>
                  <a:schemeClr val="tx1"/>
                </a:solidFill>
                <a:latin typeface="Trebuchet MS"/>
                <a:ea typeface="+mn-ea"/>
                <a:cs typeface="Arial" pitchFamily="34" charset="0"/>
              </a:defRPr>
            </a:lvl2pPr>
            <a:lvl3pPr marL="914400" algn="l" rtl="0" fontAlgn="base">
              <a:spcBef>
                <a:spcPct val="0"/>
              </a:spcBef>
              <a:spcAft>
                <a:spcPct val="0"/>
              </a:spcAft>
              <a:defRPr sz="1400" kern="1200">
                <a:solidFill>
                  <a:schemeClr val="tx1"/>
                </a:solidFill>
                <a:latin typeface="Trebuchet MS"/>
                <a:ea typeface="+mn-ea"/>
                <a:cs typeface="Arial" pitchFamily="34" charset="0"/>
              </a:defRPr>
            </a:lvl3pPr>
            <a:lvl4pPr marL="1371600" algn="l" rtl="0" fontAlgn="base">
              <a:spcBef>
                <a:spcPct val="0"/>
              </a:spcBef>
              <a:spcAft>
                <a:spcPct val="0"/>
              </a:spcAft>
              <a:defRPr sz="1400" kern="1200">
                <a:solidFill>
                  <a:schemeClr val="tx1"/>
                </a:solidFill>
                <a:latin typeface="Trebuchet MS"/>
                <a:ea typeface="+mn-ea"/>
                <a:cs typeface="Arial" pitchFamily="34" charset="0"/>
              </a:defRPr>
            </a:lvl4pPr>
            <a:lvl5pPr marL="1828800" algn="l" rtl="0" fontAlgn="base">
              <a:spcBef>
                <a:spcPct val="0"/>
              </a:spcBef>
              <a:spcAft>
                <a:spcPct val="0"/>
              </a:spcAft>
              <a:defRPr sz="1400" kern="1200">
                <a:solidFill>
                  <a:schemeClr val="tx1"/>
                </a:solidFill>
                <a:latin typeface="Trebuchet MS"/>
                <a:ea typeface="+mn-ea"/>
                <a:cs typeface="Arial" pitchFamily="34" charset="0"/>
              </a:defRPr>
            </a:lvl5pPr>
            <a:lvl6pPr marL="2286000" algn="l" defTabSz="914400" rtl="0" eaLnBrk="1" latinLnBrk="0" hangingPunct="1">
              <a:defRPr sz="1400" kern="1200">
                <a:solidFill>
                  <a:schemeClr val="tx1"/>
                </a:solidFill>
                <a:latin typeface="Trebuchet MS"/>
                <a:ea typeface="+mn-ea"/>
                <a:cs typeface="Arial" pitchFamily="34" charset="0"/>
              </a:defRPr>
            </a:lvl6pPr>
            <a:lvl7pPr marL="2743200" algn="l" defTabSz="914400" rtl="0" eaLnBrk="1" latinLnBrk="0" hangingPunct="1">
              <a:defRPr sz="1400" kern="1200">
                <a:solidFill>
                  <a:schemeClr val="tx1"/>
                </a:solidFill>
                <a:latin typeface="Trebuchet MS"/>
                <a:ea typeface="+mn-ea"/>
                <a:cs typeface="Arial" pitchFamily="34" charset="0"/>
              </a:defRPr>
            </a:lvl7pPr>
            <a:lvl8pPr marL="3200400" algn="l" defTabSz="914400" rtl="0" eaLnBrk="1" latinLnBrk="0" hangingPunct="1">
              <a:defRPr sz="1400" kern="1200">
                <a:solidFill>
                  <a:schemeClr val="tx1"/>
                </a:solidFill>
                <a:latin typeface="Trebuchet MS"/>
                <a:ea typeface="+mn-ea"/>
                <a:cs typeface="Arial" pitchFamily="34" charset="0"/>
              </a:defRPr>
            </a:lvl8pPr>
            <a:lvl9pPr marL="3657600" algn="l" defTabSz="914400" rtl="0" eaLnBrk="1" latinLnBrk="0" hangingPunct="1">
              <a:defRPr sz="1400" kern="1200">
                <a:solidFill>
                  <a:schemeClr val="tx1"/>
                </a:solidFill>
                <a:latin typeface="Trebuchet MS"/>
                <a:ea typeface="+mn-ea"/>
                <a:cs typeface="Arial" pitchFamily="34" charset="0"/>
              </a:defRPr>
            </a:lvl9pPr>
          </a:lstStyle>
          <a:p>
            <a:pPr marL="0" indent="0" algn="ctr">
              <a:spcBef>
                <a:spcPct val="0"/>
              </a:spcBef>
              <a:buNone/>
            </a:pPr>
            <a:r>
              <a:rPr lang="en-GB" altLang="en-US" sz="800" b="1"/>
              <a:t>-8.0</a:t>
            </a:r>
            <a:r>
              <a:rPr lang="en-GB" altLang="en-US" sz="800" b="1">
                <a:effectLst/>
              </a:rPr>
              <a:t>%</a:t>
            </a:r>
            <a:endParaRPr lang="en-GB" sz="800" b="1">
              <a:latin typeface="+mn-lt"/>
              <a:sym typeface="+mn-lt"/>
            </a:endParaRPr>
          </a:p>
        </p:txBody>
      </p:sp>
      <p:sp>
        <p:nvSpPr>
          <p:cNvPr id="2" name="Rectangle 1" hidden="1">
            <a:extLst>
              <a:ext uri="{FF2B5EF4-FFF2-40B4-BE49-F238E27FC236}">
                <a16:creationId xmlns:a16="http://schemas.microsoft.com/office/drawing/2014/main" id="{39CE050C-687C-4F84-BE45-00D6DD6BB7E9}"/>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endParaRPr>
          </a:p>
        </p:txBody>
      </p:sp>
      <p:sp>
        <p:nvSpPr>
          <p:cNvPr id="13" name="TextBox 12">
            <a:extLst>
              <a:ext uri="{FF2B5EF4-FFF2-40B4-BE49-F238E27FC236}">
                <a16:creationId xmlns:a16="http://schemas.microsoft.com/office/drawing/2014/main" id="{5D12BBB3-242E-49CB-ACE3-3208C2ECAD07}"/>
              </a:ext>
            </a:extLst>
          </p:cNvPr>
          <p:cNvSpPr txBox="1"/>
          <p:nvPr/>
        </p:nvSpPr>
        <p:spPr>
          <a:xfrm>
            <a:off x="430320" y="3906961"/>
            <a:ext cx="882176" cy="261610"/>
          </a:xfrm>
          <a:prstGeom prst="rect">
            <a:avLst/>
          </a:prstGeom>
          <a:noFill/>
        </p:spPr>
        <p:txBody>
          <a:bodyPr wrap="square" rtlCol="0">
            <a:spAutoFit/>
          </a:bodyPr>
          <a:lstStyle/>
          <a:p>
            <a:r>
              <a:rPr lang="fr-FR" sz="1050">
                <a:solidFill>
                  <a:schemeClr val="bg2">
                    <a:lumMod val="60000"/>
                    <a:lumOff val="40000"/>
                  </a:schemeClr>
                </a:solidFill>
                <a:latin typeface="+mj-lt"/>
              </a:rPr>
              <a:t>Manageo</a:t>
            </a:r>
          </a:p>
        </p:txBody>
      </p:sp>
      <p:sp>
        <p:nvSpPr>
          <p:cNvPr id="78" name="TextBox 77">
            <a:extLst>
              <a:ext uri="{FF2B5EF4-FFF2-40B4-BE49-F238E27FC236}">
                <a16:creationId xmlns:a16="http://schemas.microsoft.com/office/drawing/2014/main" id="{8AF7B584-F1FB-4315-B947-B6CF432F64C1}"/>
              </a:ext>
            </a:extLst>
          </p:cNvPr>
          <p:cNvSpPr txBox="1"/>
          <p:nvPr/>
        </p:nvSpPr>
        <p:spPr>
          <a:xfrm>
            <a:off x="430320" y="2801952"/>
            <a:ext cx="882176" cy="261610"/>
          </a:xfrm>
          <a:prstGeom prst="rect">
            <a:avLst/>
          </a:prstGeom>
          <a:noFill/>
        </p:spPr>
        <p:txBody>
          <a:bodyPr wrap="square" rtlCol="0">
            <a:spAutoFit/>
          </a:bodyPr>
          <a:lstStyle/>
          <a:p>
            <a:r>
              <a:rPr lang="fr-FR" sz="1050">
                <a:solidFill>
                  <a:schemeClr val="tx2"/>
                </a:solidFill>
                <a:latin typeface="+mj-lt"/>
              </a:rPr>
              <a:t>Altares</a:t>
            </a:r>
          </a:p>
        </p:txBody>
      </p:sp>
    </p:spTree>
    <p:extLst>
      <p:ext uri="{BB962C8B-B14F-4D97-AF65-F5344CB8AC3E}">
        <p14:creationId xmlns:p14="http://schemas.microsoft.com/office/powerpoint/2010/main" val="3778955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3EADC4EF-5594-490C-9A4F-2875BD5D9F1E}"/>
              </a:ext>
            </a:extLst>
          </p:cNvPr>
          <p:cNvGraphicFramePr>
            <a:graphicFrameLocks noChangeAspect="1"/>
          </p:cNvGraphicFramePr>
          <p:nvPr>
            <p:custDataLst>
              <p:tags r:id="rId1"/>
            </p:custDataLst>
            <p:extLst>
              <p:ext uri="{D42A27DB-BD31-4B8C-83A1-F6EECF244321}">
                <p14:modId xmlns:p14="http://schemas.microsoft.com/office/powerpoint/2010/main" val="3308324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622" imgH="623" progId="TCLayout.ActiveDocument.1">
                  <p:embed/>
                </p:oleObj>
              </mc:Choice>
              <mc:Fallback>
                <p:oleObj name="think-cell Slide" r:id="rId22" imgW="622" imgH="623" progId="TCLayout.ActiveDocument.1">
                  <p:embed/>
                  <p:pic>
                    <p:nvPicPr>
                      <p:cNvPr id="29" name="Object 28" hidden="1">
                        <a:extLst>
                          <a:ext uri="{FF2B5EF4-FFF2-40B4-BE49-F238E27FC236}">
                            <a16:creationId xmlns:a16="http://schemas.microsoft.com/office/drawing/2014/main" id="{3EADC4EF-5594-490C-9A4F-2875BD5D9F1E}"/>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37" name="Rectangle 36">
            <a:extLst>
              <a:ext uri="{FF2B5EF4-FFF2-40B4-BE49-F238E27FC236}">
                <a16:creationId xmlns:a16="http://schemas.microsoft.com/office/drawing/2014/main" id="{8857B39C-C9A1-4A85-8325-81CC7089F71A}"/>
              </a:ext>
            </a:extLst>
          </p:cNvPr>
          <p:cNvSpPr/>
          <p:nvPr/>
        </p:nvSpPr>
        <p:spPr bwMode="auto">
          <a:xfrm>
            <a:off x="336461" y="1180937"/>
            <a:ext cx="9233077" cy="3853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8" name="Connecteur droit 244">
            <a:extLst>
              <a:ext uri="{FF2B5EF4-FFF2-40B4-BE49-F238E27FC236}">
                <a16:creationId xmlns:a16="http://schemas.microsoft.com/office/drawing/2014/main" id="{1C7D9340-2AE7-4CA0-9397-D012A288EE9C}"/>
              </a:ext>
            </a:extLst>
          </p:cNvPr>
          <p:cNvCxnSpPr>
            <a:cxnSpLocks/>
          </p:cNvCxnSpPr>
          <p:nvPr/>
        </p:nvCxnSpPr>
        <p:spPr bwMode="auto">
          <a:xfrm>
            <a:off x="316226" y="1035996"/>
            <a:ext cx="9273549"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39" name="Rectangle 38">
            <a:extLst>
              <a:ext uri="{FF2B5EF4-FFF2-40B4-BE49-F238E27FC236}">
                <a16:creationId xmlns:a16="http://schemas.microsoft.com/office/drawing/2014/main" id="{81A8C070-3CF0-4E37-BAA4-A2D84A5D3952}"/>
              </a:ext>
            </a:extLst>
          </p:cNvPr>
          <p:cNvSpPr/>
          <p:nvPr/>
        </p:nvSpPr>
        <p:spPr bwMode="auto">
          <a:xfrm>
            <a:off x="3431964" y="900970"/>
            <a:ext cx="3042073" cy="2294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anose="020B0603020202020204" pitchFamily="34" charset="0"/>
              </a:rPr>
              <a:t>Market vs </a:t>
            </a:r>
            <a:r>
              <a:rPr kumimoji="0" lang="en-GB" sz="1100" b="0" i="0" u="none" strike="noStrike" cap="none" normalizeH="0" baseline="0" err="1">
                <a:ln>
                  <a:noFill/>
                </a:ln>
                <a:effectLst/>
                <a:latin typeface="Trebuchet MS" panose="020B0603020202020204" pitchFamily="34" charset="0"/>
              </a:rPr>
              <a:t>Altare</a:t>
            </a:r>
            <a:r>
              <a:rPr lang="en-GB" sz="1100" err="1">
                <a:latin typeface="Trebuchet MS" panose="020B0603020202020204" pitchFamily="34" charset="0"/>
              </a:rPr>
              <a:t>s</a:t>
            </a:r>
            <a:r>
              <a:rPr lang="en-GB" sz="1100">
                <a:latin typeface="Trebuchet MS" panose="020B0603020202020204" pitchFamily="34" charset="0"/>
              </a:rPr>
              <a:t> growth in S&amp;M</a:t>
            </a:r>
            <a:endParaRPr kumimoji="0" lang="en-GB" sz="1100" b="0" i="0" u="none" strike="noStrike" cap="none" normalizeH="0" baseline="0">
              <a:ln>
                <a:noFill/>
              </a:ln>
              <a:effectLst/>
              <a:latin typeface="Trebuchet MS" panose="020B0603020202020204" pitchFamily="34" charset="0"/>
            </a:endParaRPr>
          </a:p>
        </p:txBody>
      </p:sp>
      <p:sp>
        <p:nvSpPr>
          <p:cNvPr id="2" name="Title 1">
            <a:extLst>
              <a:ext uri="{FF2B5EF4-FFF2-40B4-BE49-F238E27FC236}">
                <a16:creationId xmlns:a16="http://schemas.microsoft.com/office/drawing/2014/main" id="{CD165F17-7CAC-4AF4-8282-54929008452F}"/>
              </a:ext>
            </a:extLst>
          </p:cNvPr>
          <p:cNvSpPr>
            <a:spLocks noGrp="1"/>
          </p:cNvSpPr>
          <p:nvPr>
            <p:ph type="title"/>
          </p:nvPr>
        </p:nvSpPr>
        <p:spPr>
          <a:xfrm>
            <a:off x="165600" y="147600"/>
            <a:ext cx="8301170" cy="684000"/>
          </a:xfrm>
        </p:spPr>
        <p:txBody>
          <a:bodyPr vert="horz"/>
          <a:lstStyle/>
          <a:p>
            <a:r>
              <a:rPr lang="en-GB"/>
              <a:t>Altares can leverage </a:t>
            </a:r>
            <a:r>
              <a:rPr lang="en-GB">
                <a:solidFill>
                  <a:schemeClr val="tx2"/>
                </a:solidFill>
              </a:rPr>
              <a:t>multiple go-to-market strategies </a:t>
            </a:r>
            <a:r>
              <a:rPr lang="en-GB"/>
              <a:t>so as to grasp growth on all market segments, leading to the </a:t>
            </a:r>
            <a:r>
              <a:rPr lang="en-GB">
                <a:solidFill>
                  <a:schemeClr val="tx2"/>
                </a:solidFill>
              </a:rPr>
              <a:t>capture of 26% of the market growth</a:t>
            </a:r>
          </a:p>
        </p:txBody>
      </p:sp>
      <p:sp>
        <p:nvSpPr>
          <p:cNvPr id="3" name="Text Placeholder 2">
            <a:extLst>
              <a:ext uri="{FF2B5EF4-FFF2-40B4-BE49-F238E27FC236}">
                <a16:creationId xmlns:a16="http://schemas.microsoft.com/office/drawing/2014/main" id="{767C5564-2A86-4AB1-ABE2-184B38911891}"/>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sp>
        <p:nvSpPr>
          <p:cNvPr id="16" name="Rectangle 15">
            <a:extLst>
              <a:ext uri="{FF2B5EF4-FFF2-40B4-BE49-F238E27FC236}">
                <a16:creationId xmlns:a16="http://schemas.microsoft.com/office/drawing/2014/main" id="{ABD5E71C-655B-4892-9958-9C2ADAB90EE8}"/>
              </a:ext>
            </a:extLst>
          </p:cNvPr>
          <p:cNvSpPr/>
          <p:nvPr/>
        </p:nvSpPr>
        <p:spPr bwMode="auto">
          <a:xfrm>
            <a:off x="336461" y="5143777"/>
            <a:ext cx="9233078" cy="1209397"/>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Trebuchet MS" pitchFamily="34" charset="0"/>
              </a:rPr>
              <a:t>Comments</a:t>
            </a:r>
          </a:p>
          <a:p>
            <a:pPr marL="171450" indent="-171450">
              <a:spcBef>
                <a:spcPts val="600"/>
              </a:spcBef>
              <a:buClr>
                <a:schemeClr val="tx1"/>
              </a:buClr>
              <a:buFont typeface="Arial" panose="020B0604020202020204" pitchFamily="34" charset="0"/>
              <a:buChar char="•"/>
            </a:pPr>
            <a:r>
              <a:rPr lang="en-GB" sz="1000">
                <a:latin typeface="Trebuchet MS" pitchFamily="34" charset="0"/>
              </a:rPr>
              <a:t>Altares can address all market segments (telesales, indirect with agencies, key accounts with Manageo + Altares)</a:t>
            </a:r>
            <a:endParaRPr lang="en-GB" sz="1000">
              <a:solidFill>
                <a:schemeClr val="tx2"/>
              </a:solidFill>
              <a:latin typeface="Trebuchet MS" pitchFamily="34" charset="0"/>
            </a:endParaRPr>
          </a:p>
          <a:p>
            <a:pPr marL="171450" indent="-171450">
              <a:spcBef>
                <a:spcPts val="600"/>
              </a:spcBef>
              <a:buClr>
                <a:schemeClr val="tx1"/>
              </a:buClr>
              <a:buFont typeface="Arial" panose="020B0604020202020204" pitchFamily="34" charset="0"/>
              <a:buChar char="•"/>
            </a:pPr>
            <a:r>
              <a:rPr lang="en-GB" sz="1000">
                <a:latin typeface="Trebuchet MS" pitchFamily="34" charset="0"/>
              </a:rPr>
              <a:t>Altares is leading a</a:t>
            </a:r>
            <a:r>
              <a:rPr lang="en-GB" sz="1000">
                <a:solidFill>
                  <a:schemeClr val="tx2"/>
                </a:solidFill>
                <a:latin typeface="Trebuchet MS" pitchFamily="34" charset="0"/>
              </a:rPr>
              <a:t> product harmonization </a:t>
            </a:r>
            <a:r>
              <a:rPr lang="en-GB" sz="1000">
                <a:latin typeface="Trebuchet MS" pitchFamily="34" charset="0"/>
              </a:rPr>
              <a:t>and developing a </a:t>
            </a:r>
            <a:r>
              <a:rPr lang="en-GB" sz="1000">
                <a:solidFill>
                  <a:schemeClr val="tx2"/>
                </a:solidFill>
                <a:latin typeface="Trebuchet MS" pitchFamily="34" charset="0"/>
              </a:rPr>
              <a:t>new go-to-market strategy </a:t>
            </a:r>
            <a:r>
              <a:rPr lang="en-GB" sz="1000">
                <a:latin typeface="Trebuchet MS" pitchFamily="34" charset="0"/>
              </a:rPr>
              <a:t>(e.g. leveraging Data Blocks)</a:t>
            </a:r>
          </a:p>
          <a:p>
            <a:pPr marL="171450" indent="-171450">
              <a:spcBef>
                <a:spcPts val="600"/>
              </a:spcBef>
              <a:buClr>
                <a:schemeClr val="tx1"/>
              </a:buClr>
              <a:buFont typeface="Arial" panose="020B0604020202020204" pitchFamily="34" charset="0"/>
              <a:buChar char="•"/>
            </a:pPr>
            <a:r>
              <a:rPr lang="en-GB" sz="1000">
                <a:latin typeface="Trebuchet MS" pitchFamily="34" charset="0"/>
              </a:rPr>
              <a:t>Thanks to its specific sales &amp; marketing know-how combined with platform strategy, Manageo is expected to be the main growth contributor, enabling the group Altares to capture c. </a:t>
            </a:r>
            <a:r>
              <a:rPr lang="en-GB" sz="1000">
                <a:solidFill>
                  <a:schemeClr val="tx2"/>
                </a:solidFill>
                <a:latin typeface="Trebuchet MS" pitchFamily="34" charset="0"/>
              </a:rPr>
              <a:t>26% of the market growth</a:t>
            </a:r>
          </a:p>
        </p:txBody>
      </p:sp>
      <p:sp>
        <p:nvSpPr>
          <p:cNvPr id="19" name="TextBox 18">
            <a:extLst>
              <a:ext uri="{FF2B5EF4-FFF2-40B4-BE49-F238E27FC236}">
                <a16:creationId xmlns:a16="http://schemas.microsoft.com/office/drawing/2014/main" id="{49592C3E-3CDF-4CD1-A52F-90D4097C86B9}"/>
              </a:ext>
            </a:extLst>
          </p:cNvPr>
          <p:cNvSpPr txBox="1"/>
          <p:nvPr/>
        </p:nvSpPr>
        <p:spPr>
          <a:xfrm>
            <a:off x="565379" y="1183815"/>
            <a:ext cx="1789272" cy="246221"/>
          </a:xfrm>
          <a:prstGeom prst="rect">
            <a:avLst/>
          </a:prstGeom>
          <a:noFill/>
        </p:spPr>
        <p:txBody>
          <a:bodyPr wrap="square" rtlCol="0">
            <a:spAutoFit/>
          </a:bodyPr>
          <a:lstStyle/>
          <a:p>
            <a:r>
              <a:rPr lang="en-GB" sz="1000" b="1" i="1">
                <a:latin typeface="+mj-lt"/>
              </a:rPr>
              <a:t>Bridge analyses on growth</a:t>
            </a:r>
          </a:p>
        </p:txBody>
      </p:sp>
      <p:grpSp>
        <p:nvGrpSpPr>
          <p:cNvPr id="40" name="Group 4">
            <a:extLst>
              <a:ext uri="{FF2B5EF4-FFF2-40B4-BE49-F238E27FC236}">
                <a16:creationId xmlns:a16="http://schemas.microsoft.com/office/drawing/2014/main" id="{591C626C-A46D-4FC4-B86B-87DF91FEFB3A}"/>
              </a:ext>
            </a:extLst>
          </p:cNvPr>
          <p:cNvGrpSpPr>
            <a:grpSpLocks noChangeAspect="1"/>
          </p:cNvGrpSpPr>
          <p:nvPr/>
        </p:nvGrpSpPr>
        <p:grpSpPr bwMode="auto">
          <a:xfrm>
            <a:off x="4311425" y="5195548"/>
            <a:ext cx="226868" cy="184867"/>
            <a:chOff x="788" y="869"/>
            <a:chExt cx="740" cy="603"/>
          </a:xfrm>
          <a:solidFill>
            <a:schemeClr val="tx1"/>
          </a:solidFill>
        </p:grpSpPr>
        <p:sp>
          <p:nvSpPr>
            <p:cNvPr id="41" name="Freeform 5">
              <a:extLst>
                <a:ext uri="{FF2B5EF4-FFF2-40B4-BE49-F238E27FC236}">
                  <a16:creationId xmlns:a16="http://schemas.microsoft.com/office/drawing/2014/main" id="{CF5B12C3-FE07-4487-A659-A59A416EDE50}"/>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6">
              <a:extLst>
                <a:ext uri="{FF2B5EF4-FFF2-40B4-BE49-F238E27FC236}">
                  <a16:creationId xmlns:a16="http://schemas.microsoft.com/office/drawing/2014/main" id="{77932650-1259-4FA5-8BE2-D30CCDB83E48}"/>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7">
              <a:extLst>
                <a:ext uri="{FF2B5EF4-FFF2-40B4-BE49-F238E27FC236}">
                  <a16:creationId xmlns:a16="http://schemas.microsoft.com/office/drawing/2014/main" id="{A276D166-0102-4FB0-A07F-6AF21877443E}"/>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8">
              <a:extLst>
                <a:ext uri="{FF2B5EF4-FFF2-40B4-BE49-F238E27FC236}">
                  <a16:creationId xmlns:a16="http://schemas.microsoft.com/office/drawing/2014/main" id="{B51C0C28-D894-4CED-B55A-4C1A818AC136}"/>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51" name="Straight Connector 50">
            <a:extLst>
              <a:ext uri="{FF2B5EF4-FFF2-40B4-BE49-F238E27FC236}">
                <a16:creationId xmlns:a16="http://schemas.microsoft.com/office/drawing/2014/main" id="{A09828F0-137F-4A2A-93BE-683F50016C24}"/>
              </a:ext>
            </a:extLst>
          </p:cNvPr>
          <p:cNvCxnSpPr/>
          <p:nvPr>
            <p:custDataLst>
              <p:tags r:id="rId2"/>
            </p:custDataLst>
          </p:nvPr>
        </p:nvCxnSpPr>
        <p:spPr bwMode="auto">
          <a:xfrm>
            <a:off x="7327900" y="1665288"/>
            <a:ext cx="6286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4FBE0AC-8222-4D84-9647-70AE7B6F7703}"/>
              </a:ext>
            </a:extLst>
          </p:cNvPr>
          <p:cNvCxnSpPr/>
          <p:nvPr>
            <p:custDataLst>
              <p:tags r:id="rId3"/>
            </p:custDataLst>
          </p:nvPr>
        </p:nvCxnSpPr>
        <p:spPr bwMode="auto">
          <a:xfrm>
            <a:off x="5911850" y="1846263"/>
            <a:ext cx="6286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A0542BE-0A64-461E-A09C-6418AB1018A4}"/>
              </a:ext>
            </a:extLst>
          </p:cNvPr>
          <p:cNvCxnSpPr/>
          <p:nvPr>
            <p:custDataLst>
              <p:tags r:id="rId4"/>
            </p:custDataLst>
          </p:nvPr>
        </p:nvCxnSpPr>
        <p:spPr bwMode="auto">
          <a:xfrm>
            <a:off x="3081338" y="2236788"/>
            <a:ext cx="6286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18AE345-E18F-4B75-9C61-6AF070F3AC57}"/>
              </a:ext>
            </a:extLst>
          </p:cNvPr>
          <p:cNvCxnSpPr/>
          <p:nvPr>
            <p:custDataLst>
              <p:tags r:id="rId5"/>
            </p:custDataLst>
          </p:nvPr>
        </p:nvCxnSpPr>
        <p:spPr bwMode="auto">
          <a:xfrm>
            <a:off x="1666875" y="2363788"/>
            <a:ext cx="6286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89F9830-2B82-48FA-A587-51E9E64B0872}"/>
              </a:ext>
            </a:extLst>
          </p:cNvPr>
          <p:cNvCxnSpPr/>
          <p:nvPr>
            <p:custDataLst>
              <p:tags r:id="rId6"/>
            </p:custDataLst>
          </p:nvPr>
        </p:nvCxnSpPr>
        <p:spPr bwMode="auto">
          <a:xfrm>
            <a:off x="4497388" y="1901825"/>
            <a:ext cx="6286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62" name="Chart 61">
            <a:extLst>
              <a:ext uri="{FF2B5EF4-FFF2-40B4-BE49-F238E27FC236}">
                <a16:creationId xmlns:a16="http://schemas.microsoft.com/office/drawing/2014/main" id="{23886ADB-B41A-4B9B-A3B9-C019963CEA95}"/>
              </a:ext>
            </a:extLst>
          </p:cNvPr>
          <p:cNvGraphicFramePr/>
          <p:nvPr>
            <p:custDataLst>
              <p:tags r:id="rId7"/>
            </p:custDataLst>
            <p:extLst>
              <p:ext uri="{D42A27DB-BD31-4B8C-83A1-F6EECF244321}">
                <p14:modId xmlns:p14="http://schemas.microsoft.com/office/powerpoint/2010/main" val="1746705652"/>
              </p:ext>
            </p:extLst>
          </p:nvPr>
        </p:nvGraphicFramePr>
        <p:xfrm>
          <a:off x="482600" y="1582738"/>
          <a:ext cx="8656638" cy="3122612"/>
        </p:xfrm>
        <a:graphic>
          <a:graphicData uri="http://schemas.openxmlformats.org/drawingml/2006/chart">
            <c:chart xmlns:c="http://schemas.openxmlformats.org/drawingml/2006/chart" xmlns:r="http://schemas.openxmlformats.org/officeDocument/2006/relationships" r:id="rId24"/>
          </a:graphicData>
        </a:graphic>
      </p:graphicFrame>
      <p:sp>
        <p:nvSpPr>
          <p:cNvPr id="56" name="Espace réservé du texte 2">
            <a:extLst>
              <a:ext uri="{FF2B5EF4-FFF2-40B4-BE49-F238E27FC236}">
                <a16:creationId xmlns:a16="http://schemas.microsoft.com/office/drawing/2014/main" id="{16047C4E-5E4E-4BE5-84DA-EE7B983DB424}"/>
              </a:ext>
            </a:extLst>
          </p:cNvPr>
          <p:cNvSpPr>
            <a:spLocks noGrp="1"/>
          </p:cNvSpPr>
          <p:nvPr>
            <p:custDataLst>
              <p:tags r:id="rId8"/>
            </p:custDataLst>
          </p:nvPr>
        </p:nvSpPr>
        <p:spPr bwMode="auto">
          <a:xfrm>
            <a:off x="3568700" y="4665663"/>
            <a:ext cx="107156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222D35-C795-473B-9D69-B5414C8A8293}" type="datetime'''A''''lta''r''''''s c''om''p''et''ition (F''ra''n''ce)'''''">
              <a:rPr lang="en-GB" altLang="en-US" sz="1000" smtClean="0"/>
              <a:pPr marL="0" indent="0" algn="ctr">
                <a:spcBef>
                  <a:spcPct val="0"/>
                </a:spcBef>
                <a:buNone/>
              </a:pPr>
              <a:t>Altars competition (France)</a:t>
            </a:fld>
            <a:endParaRPr lang="en-GB" sz="1000">
              <a:latin typeface="+mn-lt"/>
            </a:endParaRPr>
          </a:p>
        </p:txBody>
      </p:sp>
      <p:sp>
        <p:nvSpPr>
          <p:cNvPr id="61" name="Espace réservé du texte 2">
            <a:extLst>
              <a:ext uri="{FF2B5EF4-FFF2-40B4-BE49-F238E27FC236}">
                <a16:creationId xmlns:a16="http://schemas.microsoft.com/office/drawing/2014/main" id="{E4F1F4CD-B251-4E0F-960A-D22C53D15F59}"/>
              </a:ext>
            </a:extLst>
          </p:cNvPr>
          <p:cNvSpPr>
            <a:spLocks noGrp="1"/>
          </p:cNvSpPr>
          <p:nvPr>
            <p:custDataLst>
              <p:tags r:id="rId9"/>
            </p:custDataLst>
          </p:nvPr>
        </p:nvSpPr>
        <p:spPr bwMode="auto">
          <a:xfrm>
            <a:off x="1133475" y="46656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3D55140-F566-4B2F-8392-0D007BEEDCA0}" type="datetime'''''2''''''''''0''''''''2''''''''''''''''''0'''''''''''">
              <a:rPr lang="en-US" altLang="en-US" sz="1000" smtClean="0"/>
              <a:pPr marL="0" indent="0" algn="ctr">
                <a:spcBef>
                  <a:spcPct val="0"/>
                </a:spcBef>
                <a:buNone/>
              </a:pPr>
              <a:t>2020</a:t>
            </a:fld>
            <a:endParaRPr lang="en-GB" sz="1000">
              <a:latin typeface="+mn-lt"/>
            </a:endParaRPr>
          </a:p>
        </p:txBody>
      </p:sp>
      <p:sp>
        <p:nvSpPr>
          <p:cNvPr id="109" name="Espace réservé du texte 2">
            <a:extLst>
              <a:ext uri="{FF2B5EF4-FFF2-40B4-BE49-F238E27FC236}">
                <a16:creationId xmlns:a16="http://schemas.microsoft.com/office/drawing/2014/main" id="{494C01C4-653C-49F4-BDFE-BC08E649AB9F}"/>
              </a:ext>
            </a:extLst>
          </p:cNvPr>
          <p:cNvSpPr>
            <a:spLocks noGrp="1"/>
          </p:cNvSpPr>
          <p:nvPr>
            <p:custDataLst>
              <p:tags r:id="rId10"/>
            </p:custDataLst>
          </p:nvPr>
        </p:nvSpPr>
        <p:spPr bwMode="gray">
          <a:xfrm>
            <a:off x="992188" y="2185988"/>
            <a:ext cx="5635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FD4561F-44D5-4B86-A8EC-1ED7F434821D}" type="datetime'''€''''''''''1''''''''''''''31''''''''''.''''''''5''''''m'''''">
              <a:rPr lang="en-US" altLang="en-US" sz="1000" b="1" smtClean="0"/>
              <a:pPr marL="0" indent="0" algn="ctr">
                <a:spcBef>
                  <a:spcPct val="0"/>
                </a:spcBef>
                <a:buNone/>
              </a:pPr>
              <a:t>€131.5m</a:t>
            </a:fld>
            <a:endParaRPr lang="en-US" sz="1000" b="1">
              <a:latin typeface="+mn-lt"/>
            </a:endParaRPr>
          </a:p>
        </p:txBody>
      </p:sp>
      <p:sp>
        <p:nvSpPr>
          <p:cNvPr id="63" name="Espace réservé du texte 2">
            <a:extLst>
              <a:ext uri="{FF2B5EF4-FFF2-40B4-BE49-F238E27FC236}">
                <a16:creationId xmlns:a16="http://schemas.microsoft.com/office/drawing/2014/main" id="{5CD6D4AA-0903-4687-803B-31A4B71A606A}"/>
              </a:ext>
            </a:extLst>
          </p:cNvPr>
          <p:cNvSpPr>
            <a:spLocks noGrp="1"/>
          </p:cNvSpPr>
          <p:nvPr>
            <p:custDataLst>
              <p:tags r:id="rId11"/>
            </p:custDataLst>
          </p:nvPr>
        </p:nvSpPr>
        <p:spPr bwMode="auto">
          <a:xfrm>
            <a:off x="2270125" y="4665663"/>
            <a:ext cx="8366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3B6F92B-A82E-4976-84AB-7155371E3E5C}" type="datetime'Al''''''''t''''a''re''''''''''s'''' ''''F''''r''''''''an''ce'">
              <a:rPr lang="en-GB" altLang="en-US" sz="1000" smtClean="0"/>
              <a:pPr marL="0" indent="0" algn="ctr">
                <a:spcBef>
                  <a:spcPct val="0"/>
                </a:spcBef>
                <a:buNone/>
              </a:pPr>
              <a:t>Altares France</a:t>
            </a:fld>
            <a:endParaRPr lang="en-GB" sz="1000">
              <a:latin typeface="+mn-lt"/>
            </a:endParaRPr>
          </a:p>
        </p:txBody>
      </p:sp>
      <p:sp>
        <p:nvSpPr>
          <p:cNvPr id="64" name="Espace réservé du texte 2">
            <a:extLst>
              <a:ext uri="{FF2B5EF4-FFF2-40B4-BE49-F238E27FC236}">
                <a16:creationId xmlns:a16="http://schemas.microsoft.com/office/drawing/2014/main" id="{3DF32809-0B8F-4739-ABE0-9B2DB8396BBB}"/>
              </a:ext>
            </a:extLst>
          </p:cNvPr>
          <p:cNvSpPr>
            <a:spLocks noGrp="1"/>
          </p:cNvSpPr>
          <p:nvPr>
            <p:custDataLst>
              <p:tags r:id="rId12"/>
            </p:custDataLst>
          </p:nvPr>
        </p:nvSpPr>
        <p:spPr bwMode="gray">
          <a:xfrm>
            <a:off x="5326063" y="1797050"/>
            <a:ext cx="385763"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E1F9A26-8535-4AF9-A5DD-BC6A58482906}" type="datetime'''''''€''''''''''''''''3''.''''''''2''''m'''''''''''">
              <a:rPr lang="fr-FR" altLang="en-US" sz="1000" smtClean="0">
                <a:solidFill>
                  <a:schemeClr val="bg1"/>
                </a:solidFill>
              </a:rPr>
              <a:pPr marL="0" indent="0" algn="ctr">
                <a:spcBef>
                  <a:spcPct val="0"/>
                </a:spcBef>
                <a:buNone/>
              </a:pPr>
              <a:t>€3.2m</a:t>
            </a:fld>
            <a:endParaRPr lang="fr-FR" sz="1000">
              <a:solidFill>
                <a:schemeClr val="bg1"/>
              </a:solidFill>
              <a:latin typeface="+mn-lt"/>
            </a:endParaRPr>
          </a:p>
        </p:txBody>
      </p:sp>
      <p:sp>
        <p:nvSpPr>
          <p:cNvPr id="66" name="Espace réservé du texte 2">
            <a:extLst>
              <a:ext uri="{FF2B5EF4-FFF2-40B4-BE49-F238E27FC236}">
                <a16:creationId xmlns:a16="http://schemas.microsoft.com/office/drawing/2014/main" id="{65C71BB1-771F-4D91-BF58-28A7A2F0B14A}"/>
              </a:ext>
            </a:extLst>
          </p:cNvPr>
          <p:cNvSpPr>
            <a:spLocks noGrp="1"/>
          </p:cNvSpPr>
          <p:nvPr>
            <p:custDataLst>
              <p:tags r:id="rId13"/>
            </p:custDataLst>
          </p:nvPr>
        </p:nvSpPr>
        <p:spPr bwMode="auto">
          <a:xfrm>
            <a:off x="5067300" y="4665663"/>
            <a:ext cx="9032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1ADD48-B957-4012-BF35-73C2C289C0A9}" type="datetime'A''lt''''''are''''''s'''' ''''''''B''''''''ene''''''''l''u''x'">
              <a:rPr lang="en-GB" altLang="en-US" sz="1000" smtClean="0"/>
              <a:pPr marL="0" indent="0" algn="ctr">
                <a:spcBef>
                  <a:spcPct val="0"/>
                </a:spcBef>
                <a:buNone/>
              </a:pPr>
              <a:t>Altares Benelux</a:t>
            </a:fld>
            <a:endParaRPr lang="en-GB" sz="1000">
              <a:latin typeface="+mn-lt"/>
            </a:endParaRPr>
          </a:p>
        </p:txBody>
      </p:sp>
      <p:sp>
        <p:nvSpPr>
          <p:cNvPr id="67" name="Espace réservé du texte 2">
            <a:extLst>
              <a:ext uri="{FF2B5EF4-FFF2-40B4-BE49-F238E27FC236}">
                <a16:creationId xmlns:a16="http://schemas.microsoft.com/office/drawing/2014/main" id="{C1083BA9-8BEB-4B55-B274-15D688C1BDDD}"/>
              </a:ext>
            </a:extLst>
          </p:cNvPr>
          <p:cNvSpPr>
            <a:spLocks noGrp="1"/>
          </p:cNvSpPr>
          <p:nvPr>
            <p:custDataLst>
              <p:tags r:id="rId14"/>
            </p:custDataLst>
          </p:nvPr>
        </p:nvSpPr>
        <p:spPr bwMode="auto">
          <a:xfrm>
            <a:off x="6357938" y="4665663"/>
            <a:ext cx="1154113"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261E007-0AD5-425D-BAF2-EF272BC61915}" type="datetime'A''lta''''r''''e''''s ''C''om''p''''''e''titi''on (Ben''elux)'">
              <a:rPr lang="en-GB" altLang="en-US" sz="1000" smtClean="0"/>
              <a:pPr marL="0" indent="0" algn="ctr">
                <a:spcBef>
                  <a:spcPct val="0"/>
                </a:spcBef>
                <a:buNone/>
              </a:pPr>
              <a:t>Altares Competition (Benelux)</a:t>
            </a:fld>
            <a:endParaRPr lang="en-GB" sz="1000">
              <a:latin typeface="+mn-lt"/>
            </a:endParaRPr>
          </a:p>
        </p:txBody>
      </p:sp>
      <p:sp>
        <p:nvSpPr>
          <p:cNvPr id="71" name="Espace réservé du texte 2">
            <a:extLst>
              <a:ext uri="{FF2B5EF4-FFF2-40B4-BE49-F238E27FC236}">
                <a16:creationId xmlns:a16="http://schemas.microsoft.com/office/drawing/2014/main" id="{47C05F87-800A-403D-BB8F-588860D4C32A}"/>
              </a:ext>
            </a:extLst>
          </p:cNvPr>
          <p:cNvSpPr>
            <a:spLocks noGrp="1"/>
          </p:cNvSpPr>
          <p:nvPr>
            <p:custDataLst>
              <p:tags r:id="rId15"/>
            </p:custDataLst>
          </p:nvPr>
        </p:nvSpPr>
        <p:spPr bwMode="auto">
          <a:xfrm>
            <a:off x="8208963" y="46656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6BAF097-29D7-4204-B0F8-34742BB3B25D}" type="datetime'2''0''''''''''''''''2''''''''''''''5'''''''''''''''''">
              <a:rPr lang="en-US" altLang="en-US" sz="1000" smtClean="0"/>
              <a:pPr marL="0" indent="0" algn="ctr">
                <a:spcBef>
                  <a:spcPct val="0"/>
                </a:spcBef>
                <a:buNone/>
              </a:pPr>
              <a:t>2025</a:t>
            </a:fld>
            <a:endParaRPr lang="en-GB" sz="1000">
              <a:latin typeface="+mn-lt"/>
            </a:endParaRPr>
          </a:p>
        </p:txBody>
      </p:sp>
      <p:sp>
        <p:nvSpPr>
          <p:cNvPr id="105" name="Espace réservé du texte 2">
            <a:extLst>
              <a:ext uri="{FF2B5EF4-FFF2-40B4-BE49-F238E27FC236}">
                <a16:creationId xmlns:a16="http://schemas.microsoft.com/office/drawing/2014/main" id="{F9FD65E1-653A-4142-9AE3-46B743A81B48}"/>
              </a:ext>
            </a:extLst>
          </p:cNvPr>
          <p:cNvSpPr>
            <a:spLocks noGrp="1"/>
          </p:cNvSpPr>
          <p:nvPr>
            <p:custDataLst>
              <p:tags r:id="rId16"/>
            </p:custDataLst>
          </p:nvPr>
        </p:nvSpPr>
        <p:spPr bwMode="gray">
          <a:xfrm>
            <a:off x="8067675" y="1487488"/>
            <a:ext cx="5635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4EA4DA7-416C-49CF-AC6D-311B77B10778}" type="datetime'''''''''€''1''7''''''''''''2''''''.''1''m'''''''''''''''''">
              <a:rPr lang="en-US" altLang="en-US" sz="1000" b="1" smtClean="0"/>
              <a:pPr marL="0" indent="0" algn="ctr">
                <a:spcBef>
                  <a:spcPct val="0"/>
                </a:spcBef>
                <a:buNone/>
              </a:pPr>
              <a:t>€172.1m</a:t>
            </a:fld>
            <a:endParaRPr lang="en-US" sz="1000" b="1">
              <a:latin typeface="+mn-lt"/>
            </a:endParaRPr>
          </a:p>
        </p:txBody>
      </p:sp>
      <p:sp>
        <p:nvSpPr>
          <p:cNvPr id="74" name="Rectangle 73">
            <a:extLst>
              <a:ext uri="{FF2B5EF4-FFF2-40B4-BE49-F238E27FC236}">
                <a16:creationId xmlns:a16="http://schemas.microsoft.com/office/drawing/2014/main" id="{DBF0C61F-6473-4777-BF01-40B459115D0E}"/>
              </a:ext>
            </a:extLst>
          </p:cNvPr>
          <p:cNvSpPr/>
          <p:nvPr>
            <p:custDataLst>
              <p:tags r:id="rId17"/>
            </p:custDataLst>
          </p:nvPr>
        </p:nvSpPr>
        <p:spPr bwMode="auto">
          <a:xfrm>
            <a:off x="7580313" y="1230313"/>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5" name="Rectangle 74">
            <a:extLst>
              <a:ext uri="{FF2B5EF4-FFF2-40B4-BE49-F238E27FC236}">
                <a16:creationId xmlns:a16="http://schemas.microsoft.com/office/drawing/2014/main" id="{04D757D6-17BA-456B-A192-352D63315635}"/>
              </a:ext>
            </a:extLst>
          </p:cNvPr>
          <p:cNvSpPr/>
          <p:nvPr>
            <p:custDataLst>
              <p:tags r:id="rId18"/>
            </p:custDataLst>
          </p:nvPr>
        </p:nvSpPr>
        <p:spPr bwMode="auto">
          <a:xfrm>
            <a:off x="8297863" y="1230313"/>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6" name="Espace réservé du texte 2">
            <a:extLst>
              <a:ext uri="{FF2B5EF4-FFF2-40B4-BE49-F238E27FC236}">
                <a16:creationId xmlns:a16="http://schemas.microsoft.com/office/drawing/2014/main" id="{B42E8A3C-289D-43B0-8A60-9ED6B9992454}"/>
              </a:ext>
            </a:extLst>
          </p:cNvPr>
          <p:cNvSpPr>
            <a:spLocks noGrp="1"/>
          </p:cNvSpPr>
          <p:nvPr>
            <p:custDataLst>
              <p:tags r:id="rId19"/>
            </p:custDataLst>
          </p:nvPr>
        </p:nvSpPr>
        <p:spPr bwMode="auto">
          <a:xfrm>
            <a:off x="7810500" y="12255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8FE3223-2AE7-479D-B7D2-4C688DFD8958}" type="datetime'''''''''F''r''''''''''''''''''a''''''n''''''''ce'''''''''''''">
              <a:rPr lang="en-GB" altLang="en-US" sz="1000" smtClean="0"/>
              <a:pPr marL="0" indent="0">
                <a:spcBef>
                  <a:spcPct val="0"/>
                </a:spcBef>
                <a:buNone/>
              </a:pPr>
              <a:t>France</a:t>
            </a:fld>
            <a:endParaRPr lang="en-GB" sz="1000">
              <a:latin typeface="+mn-lt"/>
            </a:endParaRPr>
          </a:p>
        </p:txBody>
      </p:sp>
      <p:sp>
        <p:nvSpPr>
          <p:cNvPr id="77" name="Espace réservé du texte 2">
            <a:extLst>
              <a:ext uri="{FF2B5EF4-FFF2-40B4-BE49-F238E27FC236}">
                <a16:creationId xmlns:a16="http://schemas.microsoft.com/office/drawing/2014/main" id="{1E5B0011-FD2C-4E3F-AF34-925A34021983}"/>
              </a:ext>
            </a:extLst>
          </p:cNvPr>
          <p:cNvSpPr>
            <a:spLocks noGrp="1"/>
          </p:cNvSpPr>
          <p:nvPr>
            <p:custDataLst>
              <p:tags r:id="rId20"/>
            </p:custDataLst>
          </p:nvPr>
        </p:nvSpPr>
        <p:spPr bwMode="auto">
          <a:xfrm>
            <a:off x="8528050" y="12255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EA9C111A-1FD5-444A-A0E2-BBFE8CE908ED}" type="datetime'''''B''e''''''n''e''''l''''''''''''''''''''''''''ux'''''''''">
              <a:rPr lang="en-GB" altLang="en-US" sz="1000" smtClean="0"/>
              <a:pPr marL="0" indent="0">
                <a:spcBef>
                  <a:spcPct val="0"/>
                </a:spcBef>
                <a:buNone/>
              </a:pPr>
              <a:t>Benelux</a:t>
            </a:fld>
            <a:endParaRPr lang="en-GB" sz="1000">
              <a:latin typeface="+mn-lt"/>
            </a:endParaRPr>
          </a:p>
        </p:txBody>
      </p:sp>
      <p:sp>
        <p:nvSpPr>
          <p:cNvPr id="147" name="TextBox 146">
            <a:extLst>
              <a:ext uri="{FF2B5EF4-FFF2-40B4-BE49-F238E27FC236}">
                <a16:creationId xmlns:a16="http://schemas.microsoft.com/office/drawing/2014/main" id="{E75E200E-83FE-4C79-A128-51C049A760D4}"/>
              </a:ext>
            </a:extLst>
          </p:cNvPr>
          <p:cNvSpPr txBox="1"/>
          <p:nvPr/>
        </p:nvSpPr>
        <p:spPr>
          <a:xfrm>
            <a:off x="2178054" y="2736269"/>
            <a:ext cx="2486472" cy="246221"/>
          </a:xfrm>
          <a:prstGeom prst="rect">
            <a:avLst/>
          </a:prstGeom>
          <a:noFill/>
        </p:spPr>
        <p:txBody>
          <a:bodyPr wrap="square" rtlCol="0">
            <a:spAutoFit/>
          </a:bodyPr>
          <a:lstStyle/>
          <a:p>
            <a:pPr algn="ctr"/>
            <a:r>
              <a:rPr lang="en-US" sz="1000" i="1" err="1">
                <a:latin typeface="+mj-lt"/>
              </a:rPr>
              <a:t>Altares</a:t>
            </a:r>
            <a:r>
              <a:rPr lang="en-US" sz="1000" i="1">
                <a:latin typeface="+mj-lt"/>
              </a:rPr>
              <a:t> share of growth in France </a:t>
            </a:r>
            <a:r>
              <a:rPr lang="en-US" sz="1000" b="1" i="1">
                <a:solidFill>
                  <a:schemeClr val="tx2"/>
                </a:solidFill>
                <a:latin typeface="+mj-lt"/>
              </a:rPr>
              <a:t>~27%</a:t>
            </a:r>
          </a:p>
        </p:txBody>
      </p:sp>
      <p:sp>
        <p:nvSpPr>
          <p:cNvPr id="133" name="Left Brace 132">
            <a:extLst>
              <a:ext uri="{FF2B5EF4-FFF2-40B4-BE49-F238E27FC236}">
                <a16:creationId xmlns:a16="http://schemas.microsoft.com/office/drawing/2014/main" id="{F623C551-56A1-456A-8E49-89CBF3BBCC77}"/>
              </a:ext>
            </a:extLst>
          </p:cNvPr>
          <p:cNvSpPr/>
          <p:nvPr/>
        </p:nvSpPr>
        <p:spPr bwMode="auto">
          <a:xfrm rot="16200000">
            <a:off x="3322362" y="1455387"/>
            <a:ext cx="180785" cy="225107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51" name="TextBox 150">
            <a:extLst>
              <a:ext uri="{FF2B5EF4-FFF2-40B4-BE49-F238E27FC236}">
                <a16:creationId xmlns:a16="http://schemas.microsoft.com/office/drawing/2014/main" id="{5A398A6D-3E47-4DDB-AE43-73768410B894}"/>
              </a:ext>
            </a:extLst>
          </p:cNvPr>
          <p:cNvSpPr txBox="1"/>
          <p:nvPr/>
        </p:nvSpPr>
        <p:spPr>
          <a:xfrm>
            <a:off x="4766800" y="2291130"/>
            <a:ext cx="3008631" cy="246221"/>
          </a:xfrm>
          <a:prstGeom prst="rect">
            <a:avLst/>
          </a:prstGeom>
          <a:noFill/>
        </p:spPr>
        <p:txBody>
          <a:bodyPr wrap="square" rtlCol="0">
            <a:spAutoFit/>
          </a:bodyPr>
          <a:lstStyle/>
          <a:p>
            <a:pPr algn="ctr"/>
            <a:r>
              <a:rPr lang="en-US" sz="1000" i="1" err="1">
                <a:latin typeface="+mj-lt"/>
              </a:rPr>
              <a:t>Altares</a:t>
            </a:r>
            <a:r>
              <a:rPr lang="en-US" sz="1000" i="1">
                <a:latin typeface="+mj-lt"/>
              </a:rPr>
              <a:t> share of growth in Benelux </a:t>
            </a:r>
            <a:r>
              <a:rPr lang="en-US" sz="1000" b="1" i="1">
                <a:solidFill>
                  <a:schemeClr val="tx2"/>
                </a:solidFill>
                <a:latin typeface="+mj-lt"/>
              </a:rPr>
              <a:t>~23%</a:t>
            </a:r>
          </a:p>
        </p:txBody>
      </p:sp>
      <p:sp>
        <p:nvSpPr>
          <p:cNvPr id="152" name="Left Brace 151">
            <a:extLst>
              <a:ext uri="{FF2B5EF4-FFF2-40B4-BE49-F238E27FC236}">
                <a16:creationId xmlns:a16="http://schemas.microsoft.com/office/drawing/2014/main" id="{DCB53D24-B6AC-4D19-ADDF-98B41AB9E1C5}"/>
              </a:ext>
            </a:extLst>
          </p:cNvPr>
          <p:cNvSpPr/>
          <p:nvPr/>
        </p:nvSpPr>
        <p:spPr bwMode="auto">
          <a:xfrm rot="16200000">
            <a:off x="6172187" y="1010248"/>
            <a:ext cx="180785" cy="225107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grpSp>
        <p:nvGrpSpPr>
          <p:cNvPr id="177" name="Groupe 34">
            <a:extLst>
              <a:ext uri="{FF2B5EF4-FFF2-40B4-BE49-F238E27FC236}">
                <a16:creationId xmlns:a16="http://schemas.microsoft.com/office/drawing/2014/main" id="{836B3371-3772-470E-BA36-9C5AAC1D5212}"/>
              </a:ext>
            </a:extLst>
          </p:cNvPr>
          <p:cNvGrpSpPr/>
          <p:nvPr/>
        </p:nvGrpSpPr>
        <p:grpSpPr>
          <a:xfrm>
            <a:off x="8448150" y="-11528"/>
            <a:ext cx="1435548" cy="711253"/>
            <a:chOff x="8448150" y="-11528"/>
            <a:chExt cx="1435548" cy="711253"/>
          </a:xfrm>
        </p:grpSpPr>
        <p:sp>
          <p:nvSpPr>
            <p:cNvPr id="178" name="Rectangle : coins arrondis 199">
              <a:extLst>
                <a:ext uri="{FF2B5EF4-FFF2-40B4-BE49-F238E27FC236}">
                  <a16:creationId xmlns:a16="http://schemas.microsoft.com/office/drawing/2014/main" id="{30B91DE8-5890-4E82-900B-7867370C168B}"/>
                </a:ext>
              </a:extLst>
            </p:cNvPr>
            <p:cNvSpPr/>
            <p:nvPr/>
          </p:nvSpPr>
          <p:spPr bwMode="auto">
            <a:xfrm>
              <a:off x="8508412"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79" name="Rectangle : coins arrondis 200">
              <a:extLst>
                <a:ext uri="{FF2B5EF4-FFF2-40B4-BE49-F238E27FC236}">
                  <a16:creationId xmlns:a16="http://schemas.microsoft.com/office/drawing/2014/main" id="{DE161996-7146-4FAC-B709-741E62694C4C}"/>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0" name="Rectangle : coins arrondis 201">
              <a:extLst>
                <a:ext uri="{FF2B5EF4-FFF2-40B4-BE49-F238E27FC236}">
                  <a16:creationId xmlns:a16="http://schemas.microsoft.com/office/drawing/2014/main" id="{AE5BA2C2-EFA2-49A8-B679-9E80081CA46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81" name="ZoneTexte 18">
              <a:extLst>
                <a:ext uri="{FF2B5EF4-FFF2-40B4-BE49-F238E27FC236}">
                  <a16:creationId xmlns:a16="http://schemas.microsoft.com/office/drawing/2014/main" id="{C3F0E722-7179-4A1A-AF8C-A082875E1E7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82" name="Graphique 128" descr="Jauge">
              <a:extLst>
                <a:ext uri="{FF2B5EF4-FFF2-40B4-BE49-F238E27FC236}">
                  <a16:creationId xmlns:a16="http://schemas.microsoft.com/office/drawing/2014/main" id="{A89BE5B1-49D9-4F83-88AD-AC86FE0A0D0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53764" y="187516"/>
              <a:ext cx="234953" cy="218224"/>
            </a:xfrm>
            <a:prstGeom prst="rect">
              <a:avLst/>
            </a:prstGeom>
            <a:effectLst/>
          </p:spPr>
        </p:pic>
        <p:pic>
          <p:nvPicPr>
            <p:cNvPr id="183" name="Graphique 90" descr="Poignée de main">
              <a:extLst>
                <a:ext uri="{FF2B5EF4-FFF2-40B4-BE49-F238E27FC236}">
                  <a16:creationId xmlns:a16="http://schemas.microsoft.com/office/drawing/2014/main" id="{7B933F01-D663-4808-B061-06C9FBBA908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960868" y="152880"/>
              <a:ext cx="256313" cy="287496"/>
            </a:xfrm>
            <a:prstGeom prst="rect">
              <a:avLst/>
            </a:prstGeom>
            <a:effectLst/>
          </p:spPr>
        </p:pic>
        <p:pic>
          <p:nvPicPr>
            <p:cNvPr id="184" name="Graphique 74" descr="Mégaphone">
              <a:extLst>
                <a:ext uri="{FF2B5EF4-FFF2-40B4-BE49-F238E27FC236}">
                  <a16:creationId xmlns:a16="http://schemas.microsoft.com/office/drawing/2014/main" id="{10543604-F154-463E-B214-D004051AB30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89331" y="181519"/>
              <a:ext cx="233011" cy="216420"/>
            </a:xfrm>
            <a:prstGeom prst="rect">
              <a:avLst/>
            </a:prstGeom>
            <a:effectLst/>
          </p:spPr>
        </p:pic>
        <p:pic>
          <p:nvPicPr>
            <p:cNvPr id="185" name="Picture 2" descr="Drapeau France">
              <a:extLst>
                <a:ext uri="{FF2B5EF4-FFF2-40B4-BE49-F238E27FC236}">
                  <a16:creationId xmlns:a16="http://schemas.microsoft.com/office/drawing/2014/main" id="{7DD2B1C3-940F-4D49-8058-5693BCB569B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86" name="Picture 2" descr="5 ft x 3 ft 150 x 90 cm-DRAPEAU BELGE Belgique 100% Polyester ...">
              <a:extLst>
                <a:ext uri="{FF2B5EF4-FFF2-40B4-BE49-F238E27FC236}">
                  <a16:creationId xmlns:a16="http://schemas.microsoft.com/office/drawing/2014/main" id="{87C6FA65-281F-421F-82AF-443AC839A88C}"/>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87" name="Picture 2 - 1" descr="Drapeau des Pays-Bas — Wikipédia">
              <a:extLst>
                <a:ext uri="{FF2B5EF4-FFF2-40B4-BE49-F238E27FC236}">
                  <a16:creationId xmlns:a16="http://schemas.microsoft.com/office/drawing/2014/main" id="{06417A0F-F334-4A4C-9566-68211127670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88" name="Picture 2 - 2" descr="Drapeau du Luxembourg">
              <a:extLst>
                <a:ext uri="{FF2B5EF4-FFF2-40B4-BE49-F238E27FC236}">
                  <a16:creationId xmlns:a16="http://schemas.microsoft.com/office/drawing/2014/main" id="{D46162BF-E66E-4807-A6B9-DF0A2779605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89" name="ZoneTexte 54">
              <a:extLst>
                <a:ext uri="{FF2B5EF4-FFF2-40B4-BE49-F238E27FC236}">
                  <a16:creationId xmlns:a16="http://schemas.microsoft.com/office/drawing/2014/main" id="{61D9B357-AB19-4681-817C-761FC3D62D63}"/>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Top-Down</a:t>
              </a:r>
              <a:endParaRPr lang="en-GB" sz="800" i="1">
                <a:latin typeface="Trebuchet MS" panose="020B0603020202020204" pitchFamily="34" charset="0"/>
              </a:endParaRPr>
            </a:p>
          </p:txBody>
        </p:sp>
      </p:grpSp>
    </p:spTree>
    <p:extLst>
      <p:ext uri="{BB962C8B-B14F-4D97-AF65-F5344CB8AC3E}">
        <p14:creationId xmlns:p14="http://schemas.microsoft.com/office/powerpoint/2010/main" val="1243753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38D6C0-14C5-42E8-83C0-C741A9669000}"/>
              </a:ext>
            </a:extLst>
          </p:cNvPr>
          <p:cNvSpPr/>
          <p:nvPr/>
        </p:nvSpPr>
        <p:spPr bwMode="auto">
          <a:xfrm>
            <a:off x="2199083" y="3456708"/>
            <a:ext cx="7424821" cy="576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372735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72195628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1116593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p:spPr>
        <p:txBody>
          <a:bodyPr vert="horz"/>
          <a:lstStyle/>
          <a:p>
            <a:r>
              <a:rPr lang="en-GB"/>
              <a:t>Scopes of the </a:t>
            </a:r>
            <a:r>
              <a:rPr lang="en-GB">
                <a:solidFill>
                  <a:schemeClr val="tx2"/>
                </a:solidFill>
              </a:rPr>
              <a:t>Bottom-up approach </a:t>
            </a:r>
            <a:r>
              <a:rPr lang="en-GB"/>
              <a:t>are focusing on </a:t>
            </a:r>
            <a:r>
              <a:rPr lang="en-GB">
                <a:solidFill>
                  <a:schemeClr val="tx2"/>
                </a:solidFill>
              </a:rPr>
              <a:t>non-DBI products and IAA </a:t>
            </a:r>
            <a:r>
              <a:rPr lang="en-GB"/>
              <a:t>for both </a:t>
            </a:r>
            <a:r>
              <a:rPr lang="en-GB">
                <a:solidFill>
                  <a:schemeClr val="tx2"/>
                </a:solidFill>
              </a:rPr>
              <a:t>France and Benelux </a:t>
            </a:r>
            <a:r>
              <a:rPr lang="en-GB"/>
              <a:t>and on </a:t>
            </a:r>
            <a:r>
              <a:rPr lang="en-GB">
                <a:solidFill>
                  <a:schemeClr val="tx2"/>
                </a:solidFill>
              </a:rPr>
              <a:t>Sales</a:t>
            </a:r>
            <a:r>
              <a:rPr lang="en-GB"/>
              <a:t> for </a:t>
            </a:r>
            <a:r>
              <a:rPr lang="en-GB">
                <a:solidFill>
                  <a:schemeClr val="tx2"/>
                </a:solidFill>
              </a:rPr>
              <a:t>Manageo</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a:xfrm>
            <a:off x="703059" y="6580024"/>
            <a:ext cx="7896644" cy="228245"/>
          </a:xfrm>
        </p:spPr>
        <p:txBody>
          <a:bodyPr/>
          <a:lstStyle/>
          <a:p>
            <a:r>
              <a:rPr lang="en-GB"/>
              <a:t>Sources: BP Management, interviews with management, company data, eleven research &amp; analysis; 1 : Analysis and studies, on-demand data, exchange of goods, file delivery and enrichment, trainings, scoring</a:t>
            </a:r>
            <a:r>
              <a:rPr lang="fr-FR"/>
              <a:t>; 2.</a:t>
            </a:r>
            <a:r>
              <a:rPr lang="en-GB"/>
              <a:t>FAE (invoices to be established) + PCA (prepaid revenue) - AAE (prepaid expenses)</a:t>
            </a:r>
          </a:p>
        </p:txBody>
      </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three Bottom-up approach methodologies</a:t>
            </a: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15348"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1624" y="1258807"/>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D24C510-A00E-42BE-9A94-62CFDEAB9B48}"/>
              </a:ext>
            </a:extLst>
          </p:cNvPr>
          <p:cNvSpPr/>
          <p:nvPr/>
        </p:nvSpPr>
        <p:spPr bwMode="auto">
          <a:xfrm>
            <a:off x="678145" y="1227614"/>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15614" y="1293562"/>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46970"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1</a:t>
            </a:r>
          </a:p>
        </p:txBody>
      </p:sp>
      <p:sp>
        <p:nvSpPr>
          <p:cNvPr id="18" name="Ellipse 17">
            <a:extLst>
              <a:ext uri="{FF2B5EF4-FFF2-40B4-BE49-F238E27FC236}">
                <a16:creationId xmlns:a16="http://schemas.microsoft.com/office/drawing/2014/main" id="{0F241C85-DC5F-4517-BF35-7FA82021049B}"/>
              </a:ext>
            </a:extLst>
          </p:cNvPr>
          <p:cNvSpPr/>
          <p:nvPr/>
        </p:nvSpPr>
        <p:spPr bwMode="auto">
          <a:xfrm>
            <a:off x="6484172"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3</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3646746"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935" y="129356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412999" y="129356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4465" y="1293562"/>
            <a:ext cx="407923" cy="245391"/>
          </a:xfrm>
          <a:prstGeom prst="roundRect">
            <a:avLst/>
          </a:prstGeom>
          <a:noFill/>
        </p:spPr>
      </p:pic>
      <p:sp>
        <p:nvSpPr>
          <p:cNvPr id="17" name="Ellipse 16">
            <a:extLst>
              <a:ext uri="{FF2B5EF4-FFF2-40B4-BE49-F238E27FC236}">
                <a16:creationId xmlns:a16="http://schemas.microsoft.com/office/drawing/2014/main" id="{8A6D249B-FA1C-4667-8EE6-55E29493B6AC}"/>
              </a:ext>
            </a:extLst>
          </p:cNvPr>
          <p:cNvSpPr/>
          <p:nvPr/>
        </p:nvSpPr>
        <p:spPr bwMode="auto">
          <a:xfrm>
            <a:off x="3515571"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2</a:t>
            </a:r>
          </a:p>
        </p:txBody>
      </p:sp>
      <p:sp>
        <p:nvSpPr>
          <p:cNvPr id="10" name="Triangle isocèle 9">
            <a:extLst>
              <a:ext uri="{FF2B5EF4-FFF2-40B4-BE49-F238E27FC236}">
                <a16:creationId xmlns:a16="http://schemas.microsoft.com/office/drawing/2014/main" id="{82F0D1E7-8588-4E06-91E2-27F61B1B3261}"/>
              </a:ext>
            </a:extLst>
          </p:cNvPr>
          <p:cNvSpPr/>
          <p:nvPr/>
        </p:nvSpPr>
        <p:spPr bwMode="auto">
          <a:xfrm flipV="1">
            <a:off x="63118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Triangle isocèle 5">
            <a:extLst>
              <a:ext uri="{FF2B5EF4-FFF2-40B4-BE49-F238E27FC236}">
                <a16:creationId xmlns:a16="http://schemas.microsoft.com/office/drawing/2014/main" id="{3A123160-D0CC-416C-8A3E-38BB0E32A10E}"/>
              </a:ext>
            </a:extLst>
          </p:cNvPr>
          <p:cNvSpPr/>
          <p:nvPr/>
        </p:nvSpPr>
        <p:spPr bwMode="auto">
          <a:xfrm flipV="1">
            <a:off x="6540292"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Rectangle 21">
            <a:extLst>
              <a:ext uri="{FF2B5EF4-FFF2-40B4-BE49-F238E27FC236}">
                <a16:creationId xmlns:a16="http://schemas.microsoft.com/office/drawing/2014/main" id="{6058E5A1-E0A7-4329-B80D-A6A32CA32EFE}"/>
              </a:ext>
            </a:extLst>
          </p:cNvPr>
          <p:cNvSpPr/>
          <p:nvPr/>
        </p:nvSpPr>
        <p:spPr bwMode="auto">
          <a:xfrm>
            <a:off x="1054621" y="3705956"/>
            <a:ext cx="1824756" cy="373277"/>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One-shot</a:t>
            </a:r>
            <a:r>
              <a:rPr lang="en-GB" sz="1100" baseline="30000">
                <a:latin typeface="Trebuchet MS" pitchFamily="34" charset="0"/>
              </a:rPr>
              <a:t>1</a:t>
            </a:r>
            <a:r>
              <a:rPr lang="en-GB" sz="1100">
                <a:latin typeface="Trebuchet MS" pitchFamily="34" charset="0"/>
              </a:rPr>
              <a:t> products</a:t>
            </a:r>
          </a:p>
          <a:p>
            <a:pPr algn="ctr"/>
            <a:r>
              <a:rPr lang="en-GB" sz="1050" b="1">
                <a:solidFill>
                  <a:schemeClr val="tx2"/>
                </a:solidFill>
                <a:latin typeface="Trebuchet MS" pitchFamily="34" charset="0"/>
              </a:rPr>
              <a:t>€2.8m</a:t>
            </a:r>
          </a:p>
        </p:txBody>
      </p:sp>
      <p:sp>
        <p:nvSpPr>
          <p:cNvPr id="24" name="Rectangle 23">
            <a:extLst>
              <a:ext uri="{FF2B5EF4-FFF2-40B4-BE49-F238E27FC236}">
                <a16:creationId xmlns:a16="http://schemas.microsoft.com/office/drawing/2014/main" id="{D54CEFE5-0D81-406D-9ACB-85E83C71D147}"/>
              </a:ext>
            </a:extLst>
          </p:cNvPr>
          <p:cNvSpPr/>
          <p:nvPr/>
        </p:nvSpPr>
        <p:spPr bwMode="auto">
          <a:xfrm>
            <a:off x="6872489" y="3760140"/>
            <a:ext cx="2007232" cy="1495898"/>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Sales: </a:t>
            </a:r>
            <a:r>
              <a:rPr lang="en-GB" sz="1050" b="1">
                <a:solidFill>
                  <a:schemeClr val="tx2"/>
                </a:solidFill>
                <a:latin typeface="Trebuchet MS" pitchFamily="34" charset="0"/>
              </a:rPr>
              <a:t>€8.3m</a:t>
            </a:r>
          </a:p>
        </p:txBody>
      </p:sp>
      <p:sp>
        <p:nvSpPr>
          <p:cNvPr id="25" name="Triangle isocèle 24">
            <a:extLst>
              <a:ext uri="{FF2B5EF4-FFF2-40B4-BE49-F238E27FC236}">
                <a16:creationId xmlns:a16="http://schemas.microsoft.com/office/drawing/2014/main" id="{6B141F1D-ACB8-496B-A1CD-B9E2CAD970EE}"/>
              </a:ext>
            </a:extLst>
          </p:cNvPr>
          <p:cNvSpPr/>
          <p:nvPr/>
        </p:nvSpPr>
        <p:spPr bwMode="auto">
          <a:xfrm flipV="1">
            <a:off x="63118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 name="Rectangle 26">
            <a:extLst>
              <a:ext uri="{FF2B5EF4-FFF2-40B4-BE49-F238E27FC236}">
                <a16:creationId xmlns:a16="http://schemas.microsoft.com/office/drawing/2014/main" id="{08E87702-44A4-47CA-B477-AAFC9C4B0366}"/>
              </a:ext>
            </a:extLst>
          </p:cNvPr>
          <p:cNvSpPr/>
          <p:nvPr/>
        </p:nvSpPr>
        <p:spPr bwMode="auto">
          <a:xfrm>
            <a:off x="631186"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Billings: </a:t>
            </a:r>
            <a:r>
              <a:rPr kumimoji="0" lang="en-GB" sz="1100" b="1" i="0" u="none" strike="noStrike" cap="none" normalizeH="0" baseline="0">
                <a:ln>
                  <a:noFill/>
                </a:ln>
                <a:solidFill>
                  <a:schemeClr val="tx2"/>
                </a:solidFill>
                <a:effectLst/>
                <a:latin typeface="Trebuchet MS" pitchFamily="34" charset="0"/>
              </a:rPr>
              <a:t>€54</a:t>
            </a:r>
            <a:r>
              <a:rPr lang="en-GB" sz="1100" b="1">
                <a:solidFill>
                  <a:schemeClr val="tx2"/>
                </a:solidFill>
                <a:latin typeface="Trebuchet MS" pitchFamily="34" charset="0"/>
              </a:rPr>
              <a:t>.9m</a:t>
            </a:r>
          </a:p>
        </p:txBody>
      </p:sp>
      <p:sp>
        <p:nvSpPr>
          <p:cNvPr id="30" name="Rectangle 29">
            <a:extLst>
              <a:ext uri="{FF2B5EF4-FFF2-40B4-BE49-F238E27FC236}">
                <a16:creationId xmlns:a16="http://schemas.microsoft.com/office/drawing/2014/main" id="{4A0CBEAD-F285-4B34-BA46-D51708742C4C}"/>
              </a:ext>
            </a:extLst>
          </p:cNvPr>
          <p:cNvSpPr/>
          <p:nvPr/>
        </p:nvSpPr>
        <p:spPr bwMode="auto">
          <a:xfrm>
            <a:off x="63118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€54.9m</a:t>
            </a:r>
          </a:p>
        </p:txBody>
      </p:sp>
      <p:sp>
        <p:nvSpPr>
          <p:cNvPr id="31" name="Rectangle 30">
            <a:extLst>
              <a:ext uri="{FF2B5EF4-FFF2-40B4-BE49-F238E27FC236}">
                <a16:creationId xmlns:a16="http://schemas.microsoft.com/office/drawing/2014/main" id="{FAE19A6B-A4C0-4A15-91FA-FEC643581FB2}"/>
              </a:ext>
            </a:extLst>
          </p:cNvPr>
          <p:cNvSpPr/>
          <p:nvPr/>
        </p:nvSpPr>
        <p:spPr bwMode="auto">
          <a:xfrm>
            <a:off x="1054621" y="3275082"/>
            <a:ext cx="1824756"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kumimoji="0" lang="en-GB" sz="1100" b="0" i="0" u="none" strike="noStrike" cap="none" normalizeH="0" baseline="30000">
              <a:ln>
                <a:noFill/>
              </a:ln>
              <a:solidFill>
                <a:schemeClr val="tx1"/>
              </a:solidFill>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€12.3m</a:t>
            </a:r>
          </a:p>
        </p:txBody>
      </p:sp>
      <p:sp>
        <p:nvSpPr>
          <p:cNvPr id="32" name="Rectangle 31">
            <a:extLst>
              <a:ext uri="{FF2B5EF4-FFF2-40B4-BE49-F238E27FC236}">
                <a16:creationId xmlns:a16="http://schemas.microsoft.com/office/drawing/2014/main" id="{C059FB14-23A6-488B-892B-3EBA3ECF9E44}"/>
              </a:ext>
            </a:extLst>
          </p:cNvPr>
          <p:cNvSpPr/>
          <p:nvPr/>
        </p:nvSpPr>
        <p:spPr bwMode="auto">
          <a:xfrm>
            <a:off x="1054621" y="4222106"/>
            <a:ext cx="1824756" cy="1033933"/>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€38.7m</a:t>
            </a:r>
          </a:p>
        </p:txBody>
      </p:sp>
      <p:sp>
        <p:nvSpPr>
          <p:cNvPr id="42" name="Rectangle 41">
            <a:extLst>
              <a:ext uri="{FF2B5EF4-FFF2-40B4-BE49-F238E27FC236}">
                <a16:creationId xmlns:a16="http://schemas.microsoft.com/office/drawing/2014/main" id="{AF9B5A75-943B-4E0A-8576-543C28562AC4}"/>
              </a:ext>
            </a:extLst>
          </p:cNvPr>
          <p:cNvSpPr/>
          <p:nvPr/>
        </p:nvSpPr>
        <p:spPr bwMode="auto">
          <a:xfrm>
            <a:off x="6540292" y="1907760"/>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8.6m</a:t>
            </a:r>
          </a:p>
        </p:txBody>
      </p:sp>
      <p:sp>
        <p:nvSpPr>
          <p:cNvPr id="43" name="Triangle isocèle 5">
            <a:extLst>
              <a:ext uri="{FF2B5EF4-FFF2-40B4-BE49-F238E27FC236}">
                <a16:creationId xmlns:a16="http://schemas.microsoft.com/office/drawing/2014/main" id="{7667A308-00B6-4C0D-9D92-B88460720212}"/>
              </a:ext>
            </a:extLst>
          </p:cNvPr>
          <p:cNvSpPr/>
          <p:nvPr/>
        </p:nvSpPr>
        <p:spPr bwMode="auto">
          <a:xfrm flipV="1">
            <a:off x="6540292" y="2361760"/>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11" name="Triangle isocèle 5">
            <a:extLst>
              <a:ext uri="{FF2B5EF4-FFF2-40B4-BE49-F238E27FC236}">
                <a16:creationId xmlns:a16="http://schemas.microsoft.com/office/drawing/2014/main" id="{AE8E3B16-29B5-449F-9443-6AB2F57AE481}"/>
              </a:ext>
            </a:extLst>
          </p:cNvPr>
          <p:cNvSpPr/>
          <p:nvPr/>
        </p:nvSpPr>
        <p:spPr bwMode="auto">
          <a:xfrm flipV="1">
            <a:off x="358114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 name="Rectangle 22">
            <a:extLst>
              <a:ext uri="{FF2B5EF4-FFF2-40B4-BE49-F238E27FC236}">
                <a16:creationId xmlns:a16="http://schemas.microsoft.com/office/drawing/2014/main" id="{C34033B3-BAF3-4B98-912B-4132825CB19E}"/>
              </a:ext>
            </a:extLst>
          </p:cNvPr>
          <p:cNvSpPr/>
          <p:nvPr/>
        </p:nvSpPr>
        <p:spPr bwMode="auto">
          <a:xfrm>
            <a:off x="3581146" y="189927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52.6m</a:t>
            </a:r>
          </a:p>
        </p:txBody>
      </p:sp>
      <p:sp>
        <p:nvSpPr>
          <p:cNvPr id="26" name="Triangle isocèle 5">
            <a:extLst>
              <a:ext uri="{FF2B5EF4-FFF2-40B4-BE49-F238E27FC236}">
                <a16:creationId xmlns:a16="http://schemas.microsoft.com/office/drawing/2014/main" id="{E3BD8E88-ADFB-4B62-8034-9AFBE1ECE189}"/>
              </a:ext>
            </a:extLst>
          </p:cNvPr>
          <p:cNvSpPr/>
          <p:nvPr/>
        </p:nvSpPr>
        <p:spPr bwMode="auto">
          <a:xfrm flipV="1">
            <a:off x="3581146" y="235327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56A8E3DA-E143-4532-9137-0ECA11D33D47}"/>
              </a:ext>
            </a:extLst>
          </p:cNvPr>
          <p:cNvSpPr/>
          <p:nvPr/>
        </p:nvSpPr>
        <p:spPr bwMode="auto">
          <a:xfrm>
            <a:off x="3581146"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54.0m</a:t>
            </a:r>
          </a:p>
        </p:txBody>
      </p:sp>
      <p:sp>
        <p:nvSpPr>
          <p:cNvPr id="36" name="Rectangle 35">
            <a:extLst>
              <a:ext uri="{FF2B5EF4-FFF2-40B4-BE49-F238E27FC236}">
                <a16:creationId xmlns:a16="http://schemas.microsoft.com/office/drawing/2014/main" id="{F334DB69-DC33-4FFD-A774-EA950D16EA1B}"/>
              </a:ext>
            </a:extLst>
          </p:cNvPr>
          <p:cNvSpPr/>
          <p:nvPr/>
        </p:nvSpPr>
        <p:spPr bwMode="auto">
          <a:xfrm>
            <a:off x="4004581" y="2938364"/>
            <a:ext cx="1824756" cy="41859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a:t>
            </a:r>
            <a:r>
              <a:rPr lang="en-GB" sz="1100">
                <a:latin typeface="Trebuchet MS" pitchFamily="34" charset="0"/>
              </a:rPr>
              <a:t>9.3</a:t>
            </a:r>
            <a:r>
              <a:rPr kumimoji="0" lang="en-GB" sz="1100" b="0" i="0" u="none" strike="noStrike" cap="none" normalizeH="0" baseline="0">
                <a:ln>
                  <a:noFill/>
                </a:ln>
                <a:solidFill>
                  <a:schemeClr val="tx1"/>
                </a:solidFill>
                <a:effectLst/>
                <a:latin typeface="Trebuchet MS" pitchFamily="34" charset="0"/>
              </a:rPr>
              <a:t>m</a:t>
            </a:r>
          </a:p>
        </p:txBody>
      </p:sp>
      <p:sp>
        <p:nvSpPr>
          <p:cNvPr id="37" name="Rectangle 36">
            <a:extLst>
              <a:ext uri="{FF2B5EF4-FFF2-40B4-BE49-F238E27FC236}">
                <a16:creationId xmlns:a16="http://schemas.microsoft.com/office/drawing/2014/main" id="{3F08D013-6796-47D1-BB9B-937272FCBAA7}"/>
              </a:ext>
            </a:extLst>
          </p:cNvPr>
          <p:cNvSpPr/>
          <p:nvPr/>
        </p:nvSpPr>
        <p:spPr bwMode="auto">
          <a:xfrm>
            <a:off x="4004581" y="3760140"/>
            <a:ext cx="1824756" cy="1495899"/>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endParaRPr kumimoji="0" lang="en-GB" sz="1100" b="0" i="0" u="none" strike="noStrike" cap="none" normalizeH="0" baseline="0">
              <a:ln>
                <a:noFill/>
              </a:ln>
              <a:effectLst/>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lang="en-GB" sz="1050" b="1">
                <a:solidFill>
                  <a:schemeClr val="tx2"/>
                </a:solidFill>
                <a:latin typeface="Trebuchet MS" pitchFamily="34" charset="0"/>
              </a:rPr>
              <a:t>€44.7m</a:t>
            </a:r>
          </a:p>
        </p:txBody>
      </p:sp>
      <p:sp>
        <p:nvSpPr>
          <p:cNvPr id="19" name="Oval 18">
            <a:extLst>
              <a:ext uri="{FF2B5EF4-FFF2-40B4-BE49-F238E27FC236}">
                <a16:creationId xmlns:a16="http://schemas.microsoft.com/office/drawing/2014/main" id="{A34E30FF-9988-447C-A216-FDEDE949DED6}"/>
              </a:ext>
            </a:extLst>
          </p:cNvPr>
          <p:cNvSpPr>
            <a:spLocks noChangeAspect="1"/>
          </p:cNvSpPr>
          <p:nvPr/>
        </p:nvSpPr>
        <p:spPr bwMode="auto">
          <a:xfrm>
            <a:off x="1916390" y="4104760"/>
            <a:ext cx="101219" cy="91820"/>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bg1"/>
                </a:solidFill>
                <a:effectLst/>
                <a:latin typeface="Trebuchet MS" pitchFamily="34" charset="0"/>
              </a:rPr>
              <a:t>+</a:t>
            </a:r>
            <a:endParaRPr kumimoji="0" lang="en-GB" sz="300" b="1" i="0" u="none" strike="noStrike" cap="none" normalizeH="0" baseline="0">
              <a:ln>
                <a:noFill/>
              </a:ln>
              <a:solidFill>
                <a:schemeClr val="bg1"/>
              </a:solidFill>
              <a:effectLst/>
              <a:latin typeface="Trebuchet MS" pitchFamily="34" charset="0"/>
            </a:endParaRPr>
          </a:p>
        </p:txBody>
      </p:sp>
      <p:sp>
        <p:nvSpPr>
          <p:cNvPr id="69" name="Oval 68">
            <a:extLst>
              <a:ext uri="{FF2B5EF4-FFF2-40B4-BE49-F238E27FC236}">
                <a16:creationId xmlns:a16="http://schemas.microsoft.com/office/drawing/2014/main" id="{BDE2F05D-4DEF-4D04-AACA-6676FAAF38B2}"/>
              </a:ext>
            </a:extLst>
          </p:cNvPr>
          <p:cNvSpPr>
            <a:spLocks noChangeAspect="1"/>
          </p:cNvSpPr>
          <p:nvPr/>
        </p:nvSpPr>
        <p:spPr bwMode="auto">
          <a:xfrm>
            <a:off x="1916390" y="3588609"/>
            <a:ext cx="101219" cy="91820"/>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bg1"/>
                </a:solidFill>
                <a:effectLst/>
                <a:latin typeface="Trebuchet MS" pitchFamily="34" charset="0"/>
              </a:rPr>
              <a:t>+</a:t>
            </a:r>
            <a:endParaRPr kumimoji="0" lang="en-GB" sz="300" b="1" i="0" u="none" strike="noStrike" cap="none" normalizeH="0" baseline="0">
              <a:ln>
                <a:noFill/>
              </a:ln>
              <a:solidFill>
                <a:schemeClr val="bg1"/>
              </a:solidFill>
              <a:effectLst/>
              <a:latin typeface="Trebuchet MS" pitchFamily="34" charset="0"/>
            </a:endParaRPr>
          </a:p>
        </p:txBody>
      </p:sp>
      <p:sp>
        <p:nvSpPr>
          <p:cNvPr id="71" name="Oval 70">
            <a:extLst>
              <a:ext uri="{FF2B5EF4-FFF2-40B4-BE49-F238E27FC236}">
                <a16:creationId xmlns:a16="http://schemas.microsoft.com/office/drawing/2014/main" id="{8166D2B7-78B9-4B2A-8D36-FB9F8D60D7DA}"/>
              </a:ext>
            </a:extLst>
          </p:cNvPr>
          <p:cNvSpPr>
            <a:spLocks noChangeAspect="1"/>
          </p:cNvSpPr>
          <p:nvPr/>
        </p:nvSpPr>
        <p:spPr bwMode="auto">
          <a:xfrm>
            <a:off x="4835453" y="3484611"/>
            <a:ext cx="163013" cy="147876"/>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70" name="Rectangle 69">
            <a:extLst>
              <a:ext uri="{FF2B5EF4-FFF2-40B4-BE49-F238E27FC236}">
                <a16:creationId xmlns:a16="http://schemas.microsoft.com/office/drawing/2014/main" id="{469972A8-3F2C-4A08-A6C2-B94605E400B9}"/>
              </a:ext>
            </a:extLst>
          </p:cNvPr>
          <p:cNvSpPr/>
          <p:nvPr/>
        </p:nvSpPr>
        <p:spPr bwMode="auto">
          <a:xfrm rot="16200000">
            <a:off x="-140298" y="1949965"/>
            <a:ext cx="773526"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72" name="Rectangle 71">
            <a:extLst>
              <a:ext uri="{FF2B5EF4-FFF2-40B4-BE49-F238E27FC236}">
                <a16:creationId xmlns:a16="http://schemas.microsoft.com/office/drawing/2014/main" id="{6E4BFE94-C8F8-41FF-B6EA-D4316FF9B77B}"/>
              </a:ext>
            </a:extLst>
          </p:cNvPr>
          <p:cNvSpPr/>
          <p:nvPr/>
        </p:nvSpPr>
        <p:spPr bwMode="auto">
          <a:xfrm rot="16200000">
            <a:off x="-1499520" y="4202831"/>
            <a:ext cx="3491974" cy="27702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 (billing / booking / Sales)</a:t>
            </a:r>
          </a:p>
        </p:txBody>
      </p:sp>
      <p:sp>
        <p:nvSpPr>
          <p:cNvPr id="73" name="Rectangle 72">
            <a:extLst>
              <a:ext uri="{FF2B5EF4-FFF2-40B4-BE49-F238E27FC236}">
                <a16:creationId xmlns:a16="http://schemas.microsoft.com/office/drawing/2014/main" id="{18F43CDA-691E-408A-9A43-F548E71F756A}"/>
              </a:ext>
            </a:extLst>
          </p:cNvPr>
          <p:cNvSpPr/>
          <p:nvPr/>
        </p:nvSpPr>
        <p:spPr bwMode="auto">
          <a:xfrm>
            <a:off x="1054621" y="2844208"/>
            <a:ext cx="1824756"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IAA</a:t>
            </a: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 €1.1m</a:t>
            </a:r>
          </a:p>
        </p:txBody>
      </p:sp>
      <p:sp>
        <p:nvSpPr>
          <p:cNvPr id="74" name="Oval 68">
            <a:extLst>
              <a:ext uri="{FF2B5EF4-FFF2-40B4-BE49-F238E27FC236}">
                <a16:creationId xmlns:a16="http://schemas.microsoft.com/office/drawing/2014/main" id="{F3C23CAB-26F0-44F7-8124-281F14C35369}"/>
              </a:ext>
            </a:extLst>
          </p:cNvPr>
          <p:cNvSpPr>
            <a:spLocks noChangeAspect="1"/>
          </p:cNvSpPr>
          <p:nvPr/>
        </p:nvSpPr>
        <p:spPr bwMode="auto">
          <a:xfrm>
            <a:off x="1916390" y="3157735"/>
            <a:ext cx="101219" cy="91820"/>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bg1"/>
                </a:solidFill>
                <a:effectLst/>
                <a:latin typeface="Trebuchet MS" pitchFamily="34" charset="0"/>
              </a:rPr>
              <a:t>+</a:t>
            </a:r>
            <a:endParaRPr kumimoji="0" lang="en-GB" sz="300" b="1" i="0" u="none" strike="noStrike" cap="none" normalizeH="0" baseline="0">
              <a:ln>
                <a:noFill/>
              </a:ln>
              <a:solidFill>
                <a:schemeClr val="bg1"/>
              </a:solidFill>
              <a:effectLst/>
              <a:latin typeface="Trebuchet MS" pitchFamily="34" charset="0"/>
            </a:endParaRPr>
          </a:p>
        </p:txBody>
      </p:sp>
      <p:sp>
        <p:nvSpPr>
          <p:cNvPr id="75" name="Triangle isocèle 74">
            <a:extLst>
              <a:ext uri="{FF2B5EF4-FFF2-40B4-BE49-F238E27FC236}">
                <a16:creationId xmlns:a16="http://schemas.microsoft.com/office/drawing/2014/main" id="{AA6A91B3-BAB5-4AE2-BA7D-39289AECCCAF}"/>
              </a:ext>
            </a:extLst>
          </p:cNvPr>
          <p:cNvSpPr/>
          <p:nvPr/>
        </p:nvSpPr>
        <p:spPr bwMode="auto">
          <a:xfrm flipV="1">
            <a:off x="1033532"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6" name="Rectangle 75">
            <a:extLst>
              <a:ext uri="{FF2B5EF4-FFF2-40B4-BE49-F238E27FC236}">
                <a16:creationId xmlns:a16="http://schemas.microsoft.com/office/drawing/2014/main" id="{A36D5437-0029-4950-AF50-BC2F56278943}"/>
              </a:ext>
            </a:extLst>
          </p:cNvPr>
          <p:cNvSpPr/>
          <p:nvPr/>
        </p:nvSpPr>
        <p:spPr bwMode="auto">
          <a:xfrm>
            <a:off x="1045460" y="5506650"/>
            <a:ext cx="1843078" cy="506148"/>
          </a:xfrm>
          <a:prstGeom prst="rect">
            <a:avLst/>
          </a:prstGeom>
          <a:solidFill>
            <a:srgbClr val="E9F5EC"/>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Scope of the Bottom-up approach</a:t>
            </a:r>
            <a:endParaRPr kumimoji="0" lang="en-GB" sz="1100" b="0" i="0" u="none" strike="noStrike" cap="none" normalizeH="0" baseline="0">
              <a:ln>
                <a:noFill/>
              </a:ln>
              <a:effectLst/>
              <a:latin typeface="Trebuchet MS" pitchFamily="34" charset="0"/>
            </a:endParaRPr>
          </a:p>
        </p:txBody>
      </p:sp>
      <p:sp>
        <p:nvSpPr>
          <p:cNvPr id="77" name="Triangle isocèle 76">
            <a:extLst>
              <a:ext uri="{FF2B5EF4-FFF2-40B4-BE49-F238E27FC236}">
                <a16:creationId xmlns:a16="http://schemas.microsoft.com/office/drawing/2014/main" id="{AC1FA0E8-5A06-4B59-B066-3404D593CF8A}"/>
              </a:ext>
            </a:extLst>
          </p:cNvPr>
          <p:cNvSpPr/>
          <p:nvPr/>
        </p:nvSpPr>
        <p:spPr bwMode="auto">
          <a:xfrm flipV="1">
            <a:off x="6942638"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8" name="Triangle isocèle 77">
            <a:extLst>
              <a:ext uri="{FF2B5EF4-FFF2-40B4-BE49-F238E27FC236}">
                <a16:creationId xmlns:a16="http://schemas.microsoft.com/office/drawing/2014/main" id="{4C7FC304-ED5F-4C37-B605-E4502C1662BF}"/>
              </a:ext>
            </a:extLst>
          </p:cNvPr>
          <p:cNvSpPr/>
          <p:nvPr/>
        </p:nvSpPr>
        <p:spPr bwMode="auto">
          <a:xfrm flipV="1">
            <a:off x="3983492" y="5321310"/>
            <a:ext cx="1866934" cy="120069"/>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9" name="Rectangle 78">
            <a:extLst>
              <a:ext uri="{FF2B5EF4-FFF2-40B4-BE49-F238E27FC236}">
                <a16:creationId xmlns:a16="http://schemas.microsoft.com/office/drawing/2014/main" id="{EA66B56F-C875-44B4-B8CB-B2552FC184E1}"/>
              </a:ext>
            </a:extLst>
          </p:cNvPr>
          <p:cNvSpPr/>
          <p:nvPr/>
        </p:nvSpPr>
        <p:spPr bwMode="auto">
          <a:xfrm>
            <a:off x="3995420" y="5506650"/>
            <a:ext cx="1843078" cy="506148"/>
          </a:xfrm>
          <a:prstGeom prst="rect">
            <a:avLst/>
          </a:prstGeom>
          <a:solidFill>
            <a:srgbClr val="E9F5EC"/>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Scope of the Bottom-up approach</a:t>
            </a:r>
            <a:endParaRPr kumimoji="0" lang="en-GB" sz="1100" b="0" i="0" u="none" strike="noStrike" cap="none" normalizeH="0" baseline="0">
              <a:ln>
                <a:noFill/>
              </a:ln>
              <a:effectLst/>
              <a:latin typeface="Trebuchet MS" pitchFamily="34" charset="0"/>
            </a:endParaRPr>
          </a:p>
        </p:txBody>
      </p:sp>
      <p:sp>
        <p:nvSpPr>
          <p:cNvPr id="80" name="Rectangle 79">
            <a:extLst>
              <a:ext uri="{FF2B5EF4-FFF2-40B4-BE49-F238E27FC236}">
                <a16:creationId xmlns:a16="http://schemas.microsoft.com/office/drawing/2014/main" id="{7AA13EFF-9F78-4CDA-AEB5-7DE047CAAE1C}"/>
              </a:ext>
            </a:extLst>
          </p:cNvPr>
          <p:cNvSpPr/>
          <p:nvPr/>
        </p:nvSpPr>
        <p:spPr bwMode="auto">
          <a:xfrm>
            <a:off x="6954566" y="5506650"/>
            <a:ext cx="1843078" cy="506148"/>
          </a:xfrm>
          <a:prstGeom prst="rect">
            <a:avLst/>
          </a:prstGeom>
          <a:solidFill>
            <a:srgbClr val="E9F5EC"/>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Scope of the Bottom-up approach</a:t>
            </a:r>
            <a:endParaRPr kumimoji="0" lang="en-GB" sz="1100" b="0" i="0" u="none" strike="noStrike" cap="none" normalizeH="0" baseline="0">
              <a:ln>
                <a:noFill/>
              </a:ln>
              <a:effectLst/>
              <a:latin typeface="Trebuchet MS" pitchFamily="34" charset="0"/>
            </a:endParaRPr>
          </a:p>
        </p:txBody>
      </p:sp>
      <p:sp>
        <p:nvSpPr>
          <p:cNvPr id="81" name="Oval 70">
            <a:extLst>
              <a:ext uri="{FF2B5EF4-FFF2-40B4-BE49-F238E27FC236}">
                <a16:creationId xmlns:a16="http://schemas.microsoft.com/office/drawing/2014/main" id="{1C2DA56A-C5A5-46D7-B6BF-6F23F3D733C5}"/>
              </a:ext>
            </a:extLst>
          </p:cNvPr>
          <p:cNvSpPr>
            <a:spLocks noChangeAspect="1"/>
          </p:cNvSpPr>
          <p:nvPr/>
        </p:nvSpPr>
        <p:spPr bwMode="auto">
          <a:xfrm>
            <a:off x="7794599" y="3484611"/>
            <a:ext cx="163013" cy="147876"/>
          </a:xfrm>
          <a:prstGeom prst="ellipse">
            <a:avLst/>
          </a:prstGeom>
          <a:solidFill>
            <a:srgbClr val="289B38"/>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82" name="Rectangle 81">
            <a:extLst>
              <a:ext uri="{FF2B5EF4-FFF2-40B4-BE49-F238E27FC236}">
                <a16:creationId xmlns:a16="http://schemas.microsoft.com/office/drawing/2014/main" id="{5958977D-A758-4441-A8A4-A6F23E571490}"/>
              </a:ext>
            </a:extLst>
          </p:cNvPr>
          <p:cNvSpPr/>
          <p:nvPr/>
        </p:nvSpPr>
        <p:spPr bwMode="auto">
          <a:xfrm>
            <a:off x="6540292" y="2595356"/>
            <a:ext cx="2671626" cy="349197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8.6m</a:t>
            </a:r>
          </a:p>
        </p:txBody>
      </p:sp>
      <p:grpSp>
        <p:nvGrpSpPr>
          <p:cNvPr id="83" name="Group 105">
            <a:extLst>
              <a:ext uri="{FF2B5EF4-FFF2-40B4-BE49-F238E27FC236}">
                <a16:creationId xmlns:a16="http://schemas.microsoft.com/office/drawing/2014/main" id="{A95E6975-11C5-498E-A87D-CFC46164A48C}"/>
              </a:ext>
            </a:extLst>
          </p:cNvPr>
          <p:cNvGrpSpPr/>
          <p:nvPr/>
        </p:nvGrpSpPr>
        <p:grpSpPr>
          <a:xfrm>
            <a:off x="8448150" y="-11528"/>
            <a:ext cx="1435548" cy="711253"/>
            <a:chOff x="8448150" y="-11528"/>
            <a:chExt cx="1435548" cy="711253"/>
          </a:xfrm>
        </p:grpSpPr>
        <p:pic>
          <p:nvPicPr>
            <p:cNvPr id="84" name="Graphique 90" descr="Poignée de main">
              <a:extLst>
                <a:ext uri="{FF2B5EF4-FFF2-40B4-BE49-F238E27FC236}">
                  <a16:creationId xmlns:a16="http://schemas.microsoft.com/office/drawing/2014/main" id="{1B1CFCA3-E8E0-4962-BA57-DA335985DB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5" name="Picture 2" descr="5 ft x 3 ft 150 x 90 cm-DRAPEAU BELGE Belgique 100% Polyester ...">
              <a:extLst>
                <a:ext uri="{FF2B5EF4-FFF2-40B4-BE49-F238E27FC236}">
                  <a16:creationId xmlns:a16="http://schemas.microsoft.com/office/drawing/2014/main" id="{694B9C40-FA2A-4262-BF7C-0D8AF3A531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 1" descr="Drapeau des Pays-Bas — Wikipédia">
              <a:extLst>
                <a:ext uri="{FF2B5EF4-FFF2-40B4-BE49-F238E27FC236}">
                  <a16:creationId xmlns:a16="http://schemas.microsoft.com/office/drawing/2014/main" id="{3610DFAE-7872-4293-9F7C-843FBFE8E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2" descr="Drapeau du Luxembourg">
              <a:extLst>
                <a:ext uri="{FF2B5EF4-FFF2-40B4-BE49-F238E27FC236}">
                  <a16:creationId xmlns:a16="http://schemas.microsoft.com/office/drawing/2014/main" id="{2F5F5894-62D1-4698-982D-D20271A80A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8" name="ZoneTexte 18">
              <a:extLst>
                <a:ext uri="{FF2B5EF4-FFF2-40B4-BE49-F238E27FC236}">
                  <a16:creationId xmlns:a16="http://schemas.microsoft.com/office/drawing/2014/main" id="{B3ADA83D-1409-4B19-BB47-67D22A38365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89" name="Rectangle : coins arrondis 199">
              <a:extLst>
                <a:ext uri="{FF2B5EF4-FFF2-40B4-BE49-F238E27FC236}">
                  <a16:creationId xmlns:a16="http://schemas.microsoft.com/office/drawing/2014/main" id="{D100DB6E-F7BA-4749-9AD0-E62847B565D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0">
              <a:extLst>
                <a:ext uri="{FF2B5EF4-FFF2-40B4-BE49-F238E27FC236}">
                  <a16:creationId xmlns:a16="http://schemas.microsoft.com/office/drawing/2014/main" id="{8E10099F-EEA6-4740-9086-6A59FACEB5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1" name="Rectangle : coins arrondis 201">
              <a:extLst>
                <a:ext uri="{FF2B5EF4-FFF2-40B4-BE49-F238E27FC236}">
                  <a16:creationId xmlns:a16="http://schemas.microsoft.com/office/drawing/2014/main" id="{F19AE378-89E1-46E3-A01D-F9B0999A5C3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2" name="ZoneTexte 18">
              <a:extLst>
                <a:ext uri="{FF2B5EF4-FFF2-40B4-BE49-F238E27FC236}">
                  <a16:creationId xmlns:a16="http://schemas.microsoft.com/office/drawing/2014/main" id="{3FC1BE72-6742-4AC7-9F01-21658127459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3" name="Graphique 128" descr="Jauge">
              <a:extLst>
                <a:ext uri="{FF2B5EF4-FFF2-40B4-BE49-F238E27FC236}">
                  <a16:creationId xmlns:a16="http://schemas.microsoft.com/office/drawing/2014/main" id="{7ADCE06A-BA2D-41A4-AA26-AE9E639A2B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94" name="Graphique 90" descr="Poignée de main">
              <a:extLst>
                <a:ext uri="{FF2B5EF4-FFF2-40B4-BE49-F238E27FC236}">
                  <a16:creationId xmlns:a16="http://schemas.microsoft.com/office/drawing/2014/main" id="{1E535A6B-7DEB-4BB7-A264-EFE1015207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95" name="Graphique 74" descr="Mégaphone">
              <a:extLst>
                <a:ext uri="{FF2B5EF4-FFF2-40B4-BE49-F238E27FC236}">
                  <a16:creationId xmlns:a16="http://schemas.microsoft.com/office/drawing/2014/main" id="{FD097F3E-BCA9-4BB9-ADA0-ED3C2AB23B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96" name="Picture 2" descr="Drapeau France">
              <a:extLst>
                <a:ext uri="{FF2B5EF4-FFF2-40B4-BE49-F238E27FC236}">
                  <a16:creationId xmlns:a16="http://schemas.microsoft.com/office/drawing/2014/main" id="{756D9798-366F-4F8A-BCEA-03C2472CB4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7" name="ZoneTexte 45">
              <a:extLst>
                <a:ext uri="{FF2B5EF4-FFF2-40B4-BE49-F238E27FC236}">
                  <a16:creationId xmlns:a16="http://schemas.microsoft.com/office/drawing/2014/main" id="{C71C6B12-DE98-4C3C-A7BB-2EC73B34107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98" name="Rectangle 97">
            <a:extLst>
              <a:ext uri="{FF2B5EF4-FFF2-40B4-BE49-F238E27FC236}">
                <a16:creationId xmlns:a16="http://schemas.microsoft.com/office/drawing/2014/main" id="{0FF5DCF2-15F7-4F50-BD2E-4BE243936F69}"/>
              </a:ext>
            </a:extLst>
          </p:cNvPr>
          <p:cNvSpPr/>
          <p:nvPr/>
        </p:nvSpPr>
        <p:spPr bwMode="auto">
          <a:xfrm>
            <a:off x="6872489" y="2938364"/>
            <a:ext cx="2007232" cy="41859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FAE/PCA/AAE²</a:t>
            </a:r>
            <a:endParaRPr lang="en-GB" sz="1100">
              <a:latin typeface="Trebuchet MS" pitchFamily="34" charset="0"/>
            </a:endParaRP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€0.3m</a:t>
            </a:r>
          </a:p>
        </p:txBody>
      </p:sp>
    </p:spTree>
    <p:extLst>
      <p:ext uri="{BB962C8B-B14F-4D97-AF65-F5344CB8AC3E}">
        <p14:creationId xmlns:p14="http://schemas.microsoft.com/office/powerpoint/2010/main" val="7733115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3634041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88164" cy="684000"/>
          </a:xfrm>
        </p:spPr>
        <p:txBody>
          <a:bodyPr vert="horz"/>
          <a:lstStyle/>
          <a:p>
            <a:r>
              <a:rPr lang="en-GB">
                <a:latin typeface="Trebuchet MS" panose="020B0603020202020204" pitchFamily="34" charset="0"/>
              </a:rPr>
              <a:t>Overall, </a:t>
            </a:r>
            <a:r>
              <a:rPr lang="en-GB" err="1">
                <a:latin typeface="Trebuchet MS" panose="020B0603020202020204" pitchFamily="34" charset="0"/>
              </a:rPr>
              <a:t>Altares</a:t>
            </a:r>
            <a:r>
              <a:rPr lang="en-GB">
                <a:latin typeface="Trebuchet MS" panose="020B0603020202020204" pitchFamily="34" charset="0"/>
              </a:rPr>
              <a:t> forecasts a </a:t>
            </a:r>
            <a:r>
              <a:rPr lang="en-GB">
                <a:solidFill>
                  <a:schemeClr val="tx2"/>
                </a:solidFill>
                <a:latin typeface="Trebuchet MS" panose="020B0603020202020204" pitchFamily="34" charset="0"/>
              </a:rPr>
              <a:t>+6% CAGR</a:t>
            </a:r>
            <a:r>
              <a:rPr lang="en-GB" baseline="-25000">
                <a:solidFill>
                  <a:schemeClr val="tx2"/>
                </a:solidFill>
                <a:latin typeface="Trebuchet MS" panose="020B0603020202020204" pitchFamily="34" charset="0"/>
              </a:rPr>
              <a:t>20-22</a:t>
            </a:r>
            <a:r>
              <a:rPr lang="en-GB">
                <a:solidFill>
                  <a:schemeClr val="tx2"/>
                </a:solidFill>
                <a:latin typeface="Trebuchet MS" panose="020B0603020202020204" pitchFamily="34" charset="0"/>
              </a:rPr>
              <a:t> </a:t>
            </a:r>
            <a:r>
              <a:rPr lang="en-GB">
                <a:latin typeface="Trebuchet MS" panose="020B0603020202020204" pitchFamily="34" charset="0"/>
              </a:rPr>
              <a:t>growth balanced between </a:t>
            </a:r>
            <a:r>
              <a:rPr lang="en-GB">
                <a:solidFill>
                  <a:schemeClr val="tx2"/>
                </a:solidFill>
                <a:latin typeface="Trebuchet MS" panose="020B0603020202020204" pitchFamily="34" charset="0"/>
              </a:rPr>
              <a:t>France, Benelux </a:t>
            </a:r>
            <a:r>
              <a:rPr lang="en-GB">
                <a:latin typeface="Trebuchet MS" panose="020B0603020202020204" pitchFamily="34" charset="0"/>
              </a:rPr>
              <a:t>and</a:t>
            </a:r>
            <a:r>
              <a:rPr lang="en-GB">
                <a:solidFill>
                  <a:schemeClr val="tx2"/>
                </a:solidFill>
                <a:latin typeface="Trebuchet MS" panose="020B0603020202020204" pitchFamily="34" charset="0"/>
              </a:rPr>
              <a:t> </a:t>
            </a:r>
            <a:r>
              <a:rPr lang="en-GB" err="1">
                <a:solidFill>
                  <a:schemeClr val="tx2"/>
                </a:solidFill>
                <a:latin typeface="Trebuchet MS" panose="020B0603020202020204" pitchFamily="34" charset="0"/>
              </a:rPr>
              <a:t>Manageo</a:t>
            </a:r>
            <a:r>
              <a:rPr lang="en-GB">
                <a:solidFill>
                  <a:schemeClr val="tx2"/>
                </a:solidFill>
                <a:latin typeface="Trebuchet MS" panose="020B0603020202020204" pitchFamily="34" charset="0"/>
              </a:rPr>
              <a:t> verticals</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growth forecasts by value buckets</a:t>
            </a: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CA72804B-ED8C-4A0D-8386-9374F0984808}"/>
                  </a:ext>
                </a:extLst>
              </p:cNvPr>
              <p:cNvGraphicFramePr/>
              <p:nvPr>
                <p:extLst>
                  <p:ext uri="{D42A27DB-BD31-4B8C-83A1-F6EECF244321}">
                    <p14:modId xmlns:p14="http://schemas.microsoft.com/office/powerpoint/2010/main" val="2608430908"/>
                  </p:ext>
                </p:extLst>
              </p:nvPr>
            </p:nvGraphicFramePr>
            <p:xfrm>
              <a:off x="273000" y="1219203"/>
              <a:ext cx="7603515" cy="521643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5" name="Chart 14">
                <a:extLst>
                  <a:ext uri="{FF2B5EF4-FFF2-40B4-BE49-F238E27FC236}">
                    <a16:creationId xmlns:a16="http://schemas.microsoft.com/office/drawing/2014/main" id="{CA72804B-ED8C-4A0D-8386-9374F0984808}"/>
                  </a:ext>
                </a:extLst>
              </p:cNvPr>
              <p:cNvPicPr>
                <a:picLocks noGrp="1" noRot="1" noChangeAspect="1" noMove="1" noResize="1" noEditPoints="1" noAdjustHandles="1" noChangeArrowheads="1" noChangeShapeType="1"/>
              </p:cNvPicPr>
              <p:nvPr/>
            </p:nvPicPr>
            <p:blipFill>
              <a:blip r:embed="rId8"/>
              <a:stretch>
                <a:fillRect/>
              </a:stretch>
            </p:blipFill>
            <p:spPr>
              <a:xfrm>
                <a:off x="273000" y="1219203"/>
                <a:ext cx="7603515" cy="5216438"/>
              </a:xfrm>
              <a:prstGeom prst="rect">
                <a:avLst/>
              </a:prstGeom>
            </p:spPr>
          </p:pic>
        </mc:Fallback>
      </mc:AlternateContent>
      <p:sp>
        <p:nvSpPr>
          <p:cNvPr id="10" name="Rectangle 9">
            <a:extLst>
              <a:ext uri="{FF2B5EF4-FFF2-40B4-BE49-F238E27FC236}">
                <a16:creationId xmlns:a16="http://schemas.microsoft.com/office/drawing/2014/main" id="{2730EF5C-B581-4DF0-B4EC-FA320C6E5A15}"/>
              </a:ext>
            </a:extLst>
          </p:cNvPr>
          <p:cNvSpPr/>
          <p:nvPr/>
        </p:nvSpPr>
        <p:spPr bwMode="auto">
          <a:xfrm>
            <a:off x="1014414" y="2006956"/>
            <a:ext cx="2405061" cy="2958744"/>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14" name="Group 13">
            <a:extLst>
              <a:ext uri="{FF2B5EF4-FFF2-40B4-BE49-F238E27FC236}">
                <a16:creationId xmlns:a16="http://schemas.microsoft.com/office/drawing/2014/main" id="{19915F77-9E50-4F14-A6CF-7A70D2FEFBF1}"/>
              </a:ext>
            </a:extLst>
          </p:cNvPr>
          <p:cNvGrpSpPr/>
          <p:nvPr/>
        </p:nvGrpSpPr>
        <p:grpSpPr>
          <a:xfrm>
            <a:off x="1759440" y="1592185"/>
            <a:ext cx="915008" cy="276999"/>
            <a:chOff x="1860156" y="2284155"/>
            <a:chExt cx="915008" cy="276999"/>
          </a:xfrm>
        </p:grpSpPr>
        <p:sp>
          <p:nvSpPr>
            <p:cNvPr id="233" name="Rectangle 232">
              <a:extLst>
                <a:ext uri="{FF2B5EF4-FFF2-40B4-BE49-F238E27FC236}">
                  <a16:creationId xmlns:a16="http://schemas.microsoft.com/office/drawing/2014/main" id="{552FBB4E-846D-45B0-9946-C8AD19AA08B9}"/>
                </a:ext>
              </a:extLst>
            </p:cNvPr>
            <p:cNvSpPr/>
            <p:nvPr/>
          </p:nvSpPr>
          <p:spPr bwMode="auto">
            <a:xfrm>
              <a:off x="1860156" y="2290767"/>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3" name="TextBox 12">
              <a:extLst>
                <a:ext uri="{FF2B5EF4-FFF2-40B4-BE49-F238E27FC236}">
                  <a16:creationId xmlns:a16="http://schemas.microsoft.com/office/drawing/2014/main" id="{5E607AA1-571E-4D65-A17F-038D2441F12C}"/>
                </a:ext>
              </a:extLst>
            </p:cNvPr>
            <p:cNvSpPr txBox="1"/>
            <p:nvPr/>
          </p:nvSpPr>
          <p:spPr>
            <a:xfrm>
              <a:off x="2127230" y="2284155"/>
              <a:ext cx="647934" cy="276999"/>
            </a:xfrm>
            <a:prstGeom prst="rect">
              <a:avLst/>
            </a:prstGeom>
            <a:noFill/>
          </p:spPr>
          <p:txBody>
            <a:bodyPr wrap="none" rtlCol="0">
              <a:spAutoFit/>
            </a:bodyPr>
            <a:lstStyle/>
            <a:p>
              <a:r>
                <a:rPr lang="en-GB" sz="1200">
                  <a:solidFill>
                    <a:schemeClr val="tx2"/>
                  </a:solidFill>
                  <a:latin typeface="+mj-lt"/>
                </a:rPr>
                <a:t>France</a:t>
              </a:r>
            </a:p>
          </p:txBody>
        </p:sp>
      </p:grpSp>
      <p:sp>
        <p:nvSpPr>
          <p:cNvPr id="79" name="Rectangle 78">
            <a:extLst>
              <a:ext uri="{FF2B5EF4-FFF2-40B4-BE49-F238E27FC236}">
                <a16:creationId xmlns:a16="http://schemas.microsoft.com/office/drawing/2014/main" id="{E44B9A59-8E0C-43E5-A47F-EBD330BDB166}"/>
              </a:ext>
            </a:extLst>
          </p:cNvPr>
          <p:cNvSpPr/>
          <p:nvPr/>
        </p:nvSpPr>
        <p:spPr bwMode="auto">
          <a:xfrm>
            <a:off x="3533775" y="2006956"/>
            <a:ext cx="2043113" cy="2958744"/>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80" name="Group 79">
            <a:extLst>
              <a:ext uri="{FF2B5EF4-FFF2-40B4-BE49-F238E27FC236}">
                <a16:creationId xmlns:a16="http://schemas.microsoft.com/office/drawing/2014/main" id="{E3180518-F56E-4261-8298-4DC1EF55E9BD}"/>
              </a:ext>
            </a:extLst>
          </p:cNvPr>
          <p:cNvGrpSpPr/>
          <p:nvPr/>
        </p:nvGrpSpPr>
        <p:grpSpPr>
          <a:xfrm>
            <a:off x="4058554" y="1592185"/>
            <a:ext cx="993555" cy="276999"/>
            <a:chOff x="1860156" y="2284155"/>
            <a:chExt cx="993555" cy="276999"/>
          </a:xfrm>
        </p:grpSpPr>
        <p:sp>
          <p:nvSpPr>
            <p:cNvPr id="81" name="Rectangle 80">
              <a:extLst>
                <a:ext uri="{FF2B5EF4-FFF2-40B4-BE49-F238E27FC236}">
                  <a16:creationId xmlns:a16="http://schemas.microsoft.com/office/drawing/2014/main" id="{51CD2D73-5470-4AF1-964B-21AFC29F561D}"/>
                </a:ext>
              </a:extLst>
            </p:cNvPr>
            <p:cNvSpPr/>
            <p:nvPr/>
          </p:nvSpPr>
          <p:spPr bwMode="auto">
            <a:xfrm>
              <a:off x="1860156" y="2290767"/>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82" name="TextBox 81">
              <a:extLst>
                <a:ext uri="{FF2B5EF4-FFF2-40B4-BE49-F238E27FC236}">
                  <a16:creationId xmlns:a16="http://schemas.microsoft.com/office/drawing/2014/main" id="{4C52AFEB-AA31-4665-B45C-D134F5126857}"/>
                </a:ext>
              </a:extLst>
            </p:cNvPr>
            <p:cNvSpPr txBox="1"/>
            <p:nvPr/>
          </p:nvSpPr>
          <p:spPr>
            <a:xfrm>
              <a:off x="2127230" y="2284155"/>
              <a:ext cx="726481" cy="276999"/>
            </a:xfrm>
            <a:prstGeom prst="rect">
              <a:avLst/>
            </a:prstGeom>
            <a:noFill/>
          </p:spPr>
          <p:txBody>
            <a:bodyPr wrap="none" rtlCol="0">
              <a:spAutoFit/>
            </a:bodyPr>
            <a:lstStyle/>
            <a:p>
              <a:r>
                <a:rPr lang="en-GB" sz="1200">
                  <a:solidFill>
                    <a:schemeClr val="tx2"/>
                  </a:solidFill>
                  <a:latin typeface="+mj-lt"/>
                </a:rPr>
                <a:t>Benelux</a:t>
              </a:r>
            </a:p>
          </p:txBody>
        </p:sp>
      </p:grpSp>
      <p:sp>
        <p:nvSpPr>
          <p:cNvPr id="83" name="Rectangle 82">
            <a:extLst>
              <a:ext uri="{FF2B5EF4-FFF2-40B4-BE49-F238E27FC236}">
                <a16:creationId xmlns:a16="http://schemas.microsoft.com/office/drawing/2014/main" id="{38DBD9F0-D950-4F51-82CC-850B4A60253E}"/>
              </a:ext>
            </a:extLst>
          </p:cNvPr>
          <p:cNvSpPr/>
          <p:nvPr/>
        </p:nvSpPr>
        <p:spPr bwMode="auto">
          <a:xfrm>
            <a:off x="5691189" y="2006956"/>
            <a:ext cx="1319212" cy="2958744"/>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nvGrpSpPr>
          <p:cNvPr id="84" name="Group 83">
            <a:extLst>
              <a:ext uri="{FF2B5EF4-FFF2-40B4-BE49-F238E27FC236}">
                <a16:creationId xmlns:a16="http://schemas.microsoft.com/office/drawing/2014/main" id="{13DA8FA2-33BB-494D-A849-F08B26F79328}"/>
              </a:ext>
            </a:extLst>
          </p:cNvPr>
          <p:cNvGrpSpPr/>
          <p:nvPr/>
        </p:nvGrpSpPr>
        <p:grpSpPr>
          <a:xfrm>
            <a:off x="5826767" y="1592185"/>
            <a:ext cx="1048057" cy="276999"/>
            <a:chOff x="1860156" y="2284155"/>
            <a:chExt cx="1048057" cy="276999"/>
          </a:xfrm>
        </p:grpSpPr>
        <p:sp>
          <p:nvSpPr>
            <p:cNvPr id="85" name="Rectangle 84">
              <a:extLst>
                <a:ext uri="{FF2B5EF4-FFF2-40B4-BE49-F238E27FC236}">
                  <a16:creationId xmlns:a16="http://schemas.microsoft.com/office/drawing/2014/main" id="{1E024085-E15B-4CA8-BC2E-A1915D77D3C7}"/>
                </a:ext>
              </a:extLst>
            </p:cNvPr>
            <p:cNvSpPr/>
            <p:nvPr/>
          </p:nvSpPr>
          <p:spPr bwMode="auto">
            <a:xfrm>
              <a:off x="1860156" y="2290767"/>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86" name="TextBox 85">
              <a:extLst>
                <a:ext uri="{FF2B5EF4-FFF2-40B4-BE49-F238E27FC236}">
                  <a16:creationId xmlns:a16="http://schemas.microsoft.com/office/drawing/2014/main" id="{479C343F-07D2-4A74-B188-51C06751B1E9}"/>
                </a:ext>
              </a:extLst>
            </p:cNvPr>
            <p:cNvSpPr txBox="1"/>
            <p:nvPr/>
          </p:nvSpPr>
          <p:spPr>
            <a:xfrm>
              <a:off x="2127230" y="2284155"/>
              <a:ext cx="780983" cy="276999"/>
            </a:xfrm>
            <a:prstGeom prst="rect">
              <a:avLst/>
            </a:prstGeom>
            <a:noFill/>
          </p:spPr>
          <p:txBody>
            <a:bodyPr wrap="none" rtlCol="0">
              <a:spAutoFit/>
            </a:bodyPr>
            <a:lstStyle/>
            <a:p>
              <a:r>
                <a:rPr lang="en-GB" sz="1200">
                  <a:solidFill>
                    <a:schemeClr val="tx2"/>
                  </a:solidFill>
                  <a:latin typeface="+mj-lt"/>
                </a:rPr>
                <a:t>Manageo</a:t>
              </a:r>
            </a:p>
          </p:txBody>
        </p:sp>
      </p:grpSp>
      <p:sp>
        <p:nvSpPr>
          <p:cNvPr id="22" name="Rectangle 21">
            <a:extLst>
              <a:ext uri="{FF2B5EF4-FFF2-40B4-BE49-F238E27FC236}">
                <a16:creationId xmlns:a16="http://schemas.microsoft.com/office/drawing/2014/main" id="{C05E4EA7-2F82-4EAB-90F8-820739BFD8A2}"/>
              </a:ext>
            </a:extLst>
          </p:cNvPr>
          <p:cNvSpPr/>
          <p:nvPr/>
        </p:nvSpPr>
        <p:spPr bwMode="auto">
          <a:xfrm>
            <a:off x="7962293" y="1371227"/>
            <a:ext cx="1743307" cy="4971589"/>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mj-lt"/>
              </a:rPr>
              <a:t>Comments</a:t>
            </a:r>
          </a:p>
          <a:p>
            <a:pPr marL="171450" indent="-171450">
              <a:spcBef>
                <a:spcPts val="0"/>
              </a:spcBef>
              <a:spcAft>
                <a:spcPts val="300"/>
              </a:spcAft>
              <a:buClr>
                <a:schemeClr val="tx1"/>
              </a:buClr>
              <a:buFont typeface="Arial" panose="020B0604020202020204" pitchFamily="34" charset="0"/>
              <a:buChar char="•"/>
            </a:pPr>
            <a:r>
              <a:rPr lang="en-GB" sz="1000">
                <a:latin typeface="+mj-lt"/>
              </a:rPr>
              <a:t>The bottom-up BP is built on:</a:t>
            </a:r>
          </a:p>
          <a:p>
            <a:pPr marL="360000" lvl="1" indent="-171450">
              <a:spcBef>
                <a:spcPts val="0"/>
              </a:spcBef>
              <a:spcAft>
                <a:spcPts val="300"/>
              </a:spcAft>
              <a:buClr>
                <a:schemeClr val="tx1"/>
              </a:buClr>
              <a:buFont typeface="Courier New" panose="02070309020205020404" pitchFamily="49" charset="0"/>
              <a:buChar char="o"/>
            </a:pPr>
            <a:r>
              <a:rPr lang="en-GB" sz="1000">
                <a:solidFill>
                  <a:schemeClr val="tx2"/>
                </a:solidFill>
                <a:latin typeface="+mj-lt"/>
              </a:rPr>
              <a:t>Billings</a:t>
            </a:r>
            <a:r>
              <a:rPr lang="en-GB" sz="1000">
                <a:latin typeface="+mj-lt"/>
              </a:rPr>
              <a:t> in France</a:t>
            </a:r>
          </a:p>
          <a:p>
            <a:pPr marL="360000" lvl="1" indent="-171450">
              <a:spcBef>
                <a:spcPts val="0"/>
              </a:spcBef>
              <a:spcAft>
                <a:spcPts val="300"/>
              </a:spcAft>
              <a:buClr>
                <a:schemeClr val="tx1"/>
              </a:buClr>
              <a:buFont typeface="Courier New" panose="02070309020205020404" pitchFamily="49" charset="0"/>
              <a:buChar char="o"/>
            </a:pPr>
            <a:r>
              <a:rPr lang="en-GB" sz="1000">
                <a:solidFill>
                  <a:schemeClr val="tx2"/>
                </a:solidFill>
                <a:latin typeface="+mj-lt"/>
              </a:rPr>
              <a:t>Bookings</a:t>
            </a:r>
            <a:r>
              <a:rPr lang="en-GB" sz="1000">
                <a:latin typeface="+mj-lt"/>
              </a:rPr>
              <a:t> in Benelux</a:t>
            </a:r>
          </a:p>
          <a:p>
            <a:pPr marL="360000" lvl="1" indent="-171450">
              <a:spcBef>
                <a:spcPts val="0"/>
              </a:spcBef>
              <a:spcAft>
                <a:spcPts val="600"/>
              </a:spcAft>
              <a:buClr>
                <a:schemeClr val="tx1"/>
              </a:buClr>
              <a:buFont typeface="Courier New" panose="02070309020205020404" pitchFamily="49" charset="0"/>
              <a:buChar char="o"/>
            </a:pPr>
            <a:r>
              <a:rPr lang="en-GB" sz="1000">
                <a:solidFill>
                  <a:schemeClr val="tx2"/>
                </a:solidFill>
                <a:latin typeface="+mj-lt"/>
              </a:rPr>
              <a:t>Sales</a:t>
            </a:r>
            <a:r>
              <a:rPr lang="en-GB" sz="1000">
                <a:latin typeface="+mj-lt"/>
              </a:rPr>
              <a:t> for </a:t>
            </a:r>
            <a:r>
              <a:rPr lang="en-GB" sz="1000" err="1">
                <a:latin typeface="+mj-lt"/>
              </a:rPr>
              <a:t>Manageo</a:t>
            </a:r>
            <a:endParaRPr lang="en-GB" sz="1000">
              <a:latin typeface="+mj-lt"/>
            </a:endParaRPr>
          </a:p>
          <a:p>
            <a:pPr indent="-172800">
              <a:spcBef>
                <a:spcPts val="0"/>
              </a:spcBef>
              <a:spcAft>
                <a:spcPts val="300"/>
              </a:spcAft>
              <a:buClr>
                <a:schemeClr val="tx1"/>
              </a:buClr>
              <a:buFont typeface="Arial" panose="020B0604020202020204" pitchFamily="34" charset="0"/>
              <a:buChar char="•"/>
            </a:pPr>
            <a:r>
              <a:rPr lang="en-GB" sz="1000">
                <a:latin typeface="+mj-lt"/>
              </a:rPr>
              <a:t>The </a:t>
            </a:r>
            <a:r>
              <a:rPr lang="en-GB" sz="1000">
                <a:solidFill>
                  <a:schemeClr val="tx2"/>
                </a:solidFill>
                <a:latin typeface="+mj-lt"/>
              </a:rPr>
              <a:t>growth</a:t>
            </a:r>
            <a:r>
              <a:rPr lang="en-GB" sz="1000">
                <a:latin typeface="+mj-lt"/>
              </a:rPr>
              <a:t> has been </a:t>
            </a:r>
            <a:r>
              <a:rPr lang="en-GB" sz="1000">
                <a:solidFill>
                  <a:schemeClr val="tx2"/>
                </a:solidFill>
                <a:latin typeface="+mj-lt"/>
              </a:rPr>
              <a:t>broken down </a:t>
            </a:r>
            <a:r>
              <a:rPr lang="en-GB" sz="1000">
                <a:latin typeface="+mj-lt"/>
              </a:rPr>
              <a:t>between:</a:t>
            </a:r>
          </a:p>
          <a:p>
            <a:pPr marL="360000" lvl="1" indent="-171450">
              <a:spcBef>
                <a:spcPts val="0"/>
              </a:spcBef>
              <a:spcAft>
                <a:spcPts val="300"/>
              </a:spcAft>
              <a:buClr>
                <a:schemeClr val="tx1"/>
              </a:buClr>
              <a:buFont typeface="Courier New" panose="02070309020205020404" pitchFamily="49" charset="0"/>
              <a:buChar char="o"/>
            </a:pPr>
            <a:r>
              <a:rPr lang="en-GB" sz="1000">
                <a:solidFill>
                  <a:schemeClr val="tx2"/>
                </a:solidFill>
                <a:latin typeface="+mj-lt"/>
              </a:rPr>
              <a:t>Jumbo clients </a:t>
            </a:r>
            <a:r>
              <a:rPr lang="en-GB" sz="1000">
                <a:latin typeface="+mj-lt"/>
              </a:rPr>
              <a:t>whose turnover has been forecasted based on </a:t>
            </a:r>
            <a:r>
              <a:rPr lang="en-GB" sz="1000">
                <a:solidFill>
                  <a:schemeClr val="tx2"/>
                </a:solidFill>
                <a:latin typeface="+mj-lt"/>
              </a:rPr>
              <a:t>account managers insights</a:t>
            </a:r>
          </a:p>
          <a:p>
            <a:pPr marL="360000" lvl="1" indent="-171450">
              <a:spcBef>
                <a:spcPts val="0"/>
              </a:spcBef>
              <a:spcAft>
                <a:spcPts val="600"/>
              </a:spcAft>
              <a:buClr>
                <a:schemeClr val="tx1"/>
              </a:buClr>
              <a:buFont typeface="Courier New" panose="02070309020205020404" pitchFamily="49" charset="0"/>
              <a:buChar char="o"/>
            </a:pPr>
            <a:r>
              <a:rPr lang="en-GB" sz="1000">
                <a:latin typeface="+mj-lt"/>
              </a:rPr>
              <a:t>Other clients for whom a </a:t>
            </a:r>
            <a:r>
              <a:rPr lang="en-GB" sz="1000">
                <a:solidFill>
                  <a:schemeClr val="tx2"/>
                </a:solidFill>
                <a:latin typeface="+mj-lt"/>
              </a:rPr>
              <a:t>“bridge forecast”</a:t>
            </a:r>
            <a:r>
              <a:rPr lang="en-GB" sz="1000">
                <a:latin typeface="+mj-lt"/>
              </a:rPr>
              <a:t> has been performed focusing on </a:t>
            </a:r>
            <a:r>
              <a:rPr lang="en-GB" sz="1000">
                <a:solidFill>
                  <a:schemeClr val="tx2"/>
                </a:solidFill>
                <a:latin typeface="+mj-lt"/>
              </a:rPr>
              <a:t>churn</a:t>
            </a:r>
            <a:r>
              <a:rPr lang="en-GB" sz="1000">
                <a:latin typeface="+mj-lt"/>
              </a:rPr>
              <a:t>, </a:t>
            </a:r>
            <a:r>
              <a:rPr lang="en-GB" sz="1000">
                <a:solidFill>
                  <a:schemeClr val="tx2"/>
                </a:solidFill>
                <a:latin typeface="+mj-lt"/>
              </a:rPr>
              <a:t>like for like</a:t>
            </a:r>
            <a:r>
              <a:rPr lang="en-GB" sz="1000">
                <a:latin typeface="+mj-lt"/>
              </a:rPr>
              <a:t> and </a:t>
            </a:r>
            <a:r>
              <a:rPr lang="en-GB" sz="1000">
                <a:solidFill>
                  <a:schemeClr val="tx2"/>
                </a:solidFill>
                <a:latin typeface="+mj-lt"/>
              </a:rPr>
              <a:t>new logos </a:t>
            </a:r>
            <a:r>
              <a:rPr lang="en-GB" sz="1000">
                <a:latin typeface="+mj-lt"/>
              </a:rPr>
              <a:t>from one year to another</a:t>
            </a:r>
          </a:p>
          <a:p>
            <a:pPr indent="-172800">
              <a:spcBef>
                <a:spcPts val="0"/>
              </a:spcBef>
              <a:spcAft>
                <a:spcPts val="300"/>
              </a:spcAft>
              <a:buClr>
                <a:schemeClr val="tx1"/>
              </a:buClr>
              <a:buFont typeface="Arial" panose="020B0604020202020204" pitchFamily="34" charset="0"/>
              <a:buChar char="•"/>
            </a:pPr>
            <a:r>
              <a:rPr lang="en-GB" sz="1000">
                <a:latin typeface="+mj-lt"/>
              </a:rPr>
              <a:t>The </a:t>
            </a:r>
            <a:r>
              <a:rPr lang="en-GB" sz="1000">
                <a:solidFill>
                  <a:schemeClr val="tx2"/>
                </a:solidFill>
                <a:latin typeface="+mj-lt"/>
              </a:rPr>
              <a:t>jumbo clients are</a:t>
            </a:r>
            <a:r>
              <a:rPr lang="en-GB" sz="1000">
                <a:latin typeface="+mj-lt"/>
              </a:rPr>
              <a:t>:</a:t>
            </a:r>
          </a:p>
          <a:p>
            <a:pPr marL="360000" lvl="1" indent="-171450">
              <a:spcBef>
                <a:spcPts val="0"/>
              </a:spcBef>
              <a:spcAft>
                <a:spcPts val="600"/>
              </a:spcAft>
              <a:buClr>
                <a:schemeClr val="tx1"/>
              </a:buClr>
              <a:buFont typeface="Courier New" panose="02070309020205020404" pitchFamily="49" charset="0"/>
              <a:buChar char="o"/>
            </a:pPr>
            <a:r>
              <a:rPr lang="en-GB" sz="1000">
                <a:latin typeface="+mj-lt"/>
              </a:rPr>
              <a:t>2020 </a:t>
            </a:r>
            <a:r>
              <a:rPr lang="en-GB" sz="1000">
                <a:solidFill>
                  <a:schemeClr val="tx2"/>
                </a:solidFill>
                <a:latin typeface="+mj-lt"/>
              </a:rPr>
              <a:t>top 20 clients </a:t>
            </a:r>
            <a:r>
              <a:rPr lang="en-GB" sz="1000">
                <a:latin typeface="+mj-lt"/>
              </a:rPr>
              <a:t>for</a:t>
            </a:r>
            <a:r>
              <a:rPr lang="en-GB" sz="1000">
                <a:solidFill>
                  <a:schemeClr val="tx2"/>
                </a:solidFill>
                <a:latin typeface="+mj-lt"/>
              </a:rPr>
              <a:t> France </a:t>
            </a:r>
            <a:r>
              <a:rPr lang="en-GB" sz="1000">
                <a:latin typeface="+mj-lt"/>
              </a:rPr>
              <a:t>and</a:t>
            </a:r>
            <a:r>
              <a:rPr lang="en-GB" sz="1000">
                <a:solidFill>
                  <a:schemeClr val="tx2"/>
                </a:solidFill>
                <a:latin typeface="+mj-lt"/>
              </a:rPr>
              <a:t> Benelux</a:t>
            </a:r>
          </a:p>
          <a:p>
            <a:pPr marL="360000" lvl="1" indent="-171450">
              <a:spcBef>
                <a:spcPts val="0"/>
              </a:spcBef>
              <a:spcAft>
                <a:spcPts val="600"/>
              </a:spcAft>
              <a:buClr>
                <a:schemeClr val="tx1"/>
              </a:buClr>
              <a:buFont typeface="Courier New" panose="02070309020205020404" pitchFamily="49" charset="0"/>
              <a:buChar char="o"/>
            </a:pPr>
            <a:r>
              <a:rPr lang="en-GB" sz="1000">
                <a:latin typeface="+mj-lt"/>
              </a:rPr>
              <a:t>2020</a:t>
            </a:r>
            <a:r>
              <a:rPr lang="en-GB" sz="1000">
                <a:solidFill>
                  <a:schemeClr val="tx2"/>
                </a:solidFill>
                <a:latin typeface="+mj-lt"/>
              </a:rPr>
              <a:t> top 10 clients </a:t>
            </a:r>
            <a:r>
              <a:rPr lang="en-GB" sz="1000">
                <a:latin typeface="+mj-lt"/>
              </a:rPr>
              <a:t>for</a:t>
            </a:r>
            <a:r>
              <a:rPr lang="en-GB" sz="1000">
                <a:solidFill>
                  <a:schemeClr val="tx2"/>
                </a:solidFill>
                <a:latin typeface="+mj-lt"/>
              </a:rPr>
              <a:t> </a:t>
            </a:r>
            <a:r>
              <a:rPr lang="en-GB" sz="1000" err="1">
                <a:solidFill>
                  <a:schemeClr val="tx2"/>
                </a:solidFill>
                <a:latin typeface="+mj-lt"/>
              </a:rPr>
              <a:t>Manageo</a:t>
            </a:r>
            <a:endParaRPr lang="en-GB" sz="1000">
              <a:solidFill>
                <a:schemeClr val="tx2"/>
              </a:solidFill>
              <a:latin typeface="+mj-lt"/>
            </a:endParaRPr>
          </a:p>
          <a:p>
            <a:pPr indent="-268650">
              <a:spcBef>
                <a:spcPts val="0"/>
              </a:spcBef>
              <a:spcAft>
                <a:spcPts val="600"/>
              </a:spcAft>
              <a:buClr>
                <a:schemeClr val="tx1"/>
              </a:buClr>
              <a:buFont typeface="Arial" panose="020B0604020202020204" pitchFamily="34" charset="0"/>
              <a:buChar char="•"/>
            </a:pPr>
            <a:endParaRPr lang="en-GB" sz="1000">
              <a:latin typeface="+mj-lt"/>
            </a:endParaRPr>
          </a:p>
          <a:p>
            <a:pPr indent="-268650">
              <a:spcBef>
                <a:spcPts val="0"/>
              </a:spcBef>
              <a:spcAft>
                <a:spcPts val="300"/>
              </a:spcAft>
              <a:buClr>
                <a:schemeClr val="tx1"/>
              </a:buClr>
              <a:buFont typeface="Courier New" panose="02070309020205020404" pitchFamily="49" charset="0"/>
              <a:buChar char="o"/>
            </a:pPr>
            <a:endParaRPr lang="en-GB" sz="1000">
              <a:latin typeface="+mj-lt"/>
            </a:endParaRPr>
          </a:p>
          <a:p>
            <a:pPr marL="628650" lvl="1" indent="-171450">
              <a:spcBef>
                <a:spcPts val="0"/>
              </a:spcBef>
              <a:spcAft>
                <a:spcPts val="600"/>
              </a:spcAft>
              <a:buClr>
                <a:schemeClr val="tx1"/>
              </a:buClr>
              <a:buFont typeface="Arial" panose="020B0604020202020204" pitchFamily="34" charset="0"/>
              <a:buChar char="•"/>
            </a:pPr>
            <a:endParaRPr lang="en-GB" sz="1000">
              <a:latin typeface="+mj-lt"/>
            </a:endParaRPr>
          </a:p>
        </p:txBody>
      </p:sp>
      <p:grpSp>
        <p:nvGrpSpPr>
          <p:cNvPr id="23" name="Group 4">
            <a:extLst>
              <a:ext uri="{FF2B5EF4-FFF2-40B4-BE49-F238E27FC236}">
                <a16:creationId xmlns:a16="http://schemas.microsoft.com/office/drawing/2014/main" id="{4409202E-8CA4-48AC-B84F-DDA64B152E63}"/>
              </a:ext>
            </a:extLst>
          </p:cNvPr>
          <p:cNvGrpSpPr>
            <a:grpSpLocks noChangeAspect="1"/>
          </p:cNvGrpSpPr>
          <p:nvPr/>
        </p:nvGrpSpPr>
        <p:grpSpPr bwMode="auto">
          <a:xfrm>
            <a:off x="8194028" y="1414581"/>
            <a:ext cx="183332" cy="149391"/>
            <a:chOff x="788" y="869"/>
            <a:chExt cx="740" cy="603"/>
          </a:xfrm>
          <a:solidFill>
            <a:schemeClr val="tx1"/>
          </a:solidFill>
        </p:grpSpPr>
        <p:sp>
          <p:nvSpPr>
            <p:cNvPr id="24" name="Freeform 5">
              <a:extLst>
                <a:ext uri="{FF2B5EF4-FFF2-40B4-BE49-F238E27FC236}">
                  <a16:creationId xmlns:a16="http://schemas.microsoft.com/office/drawing/2014/main" id="{EA80A32A-3446-4AD7-92CB-6279E8C3BE3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6">
              <a:extLst>
                <a:ext uri="{FF2B5EF4-FFF2-40B4-BE49-F238E27FC236}">
                  <a16:creationId xmlns:a16="http://schemas.microsoft.com/office/drawing/2014/main" id="{676301F3-0E79-46C2-9FFF-3E32BAFE52AC}"/>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7">
              <a:extLst>
                <a:ext uri="{FF2B5EF4-FFF2-40B4-BE49-F238E27FC236}">
                  <a16:creationId xmlns:a16="http://schemas.microsoft.com/office/drawing/2014/main" id="{4088AF1B-8EE0-403A-B43E-4703479B764C}"/>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Rectangle 8">
              <a:extLst>
                <a:ext uri="{FF2B5EF4-FFF2-40B4-BE49-F238E27FC236}">
                  <a16:creationId xmlns:a16="http://schemas.microsoft.com/office/drawing/2014/main" id="{44451A46-FA20-492E-B84E-DC8C7E2DD69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 105">
            <a:extLst>
              <a:ext uri="{FF2B5EF4-FFF2-40B4-BE49-F238E27FC236}">
                <a16:creationId xmlns:a16="http://schemas.microsoft.com/office/drawing/2014/main" id="{B3EA993D-E729-4BD7-A3CE-09E28B41B9DB}"/>
              </a:ext>
            </a:extLst>
          </p:cNvPr>
          <p:cNvGrpSpPr/>
          <p:nvPr/>
        </p:nvGrpSpPr>
        <p:grpSpPr>
          <a:xfrm>
            <a:off x="8448150" y="-11528"/>
            <a:ext cx="1435548" cy="711253"/>
            <a:chOff x="8448150" y="-11528"/>
            <a:chExt cx="1435548" cy="711253"/>
          </a:xfrm>
        </p:grpSpPr>
        <p:pic>
          <p:nvPicPr>
            <p:cNvPr id="29" name="Graphique 90" descr="Poignée de main">
              <a:extLst>
                <a:ext uri="{FF2B5EF4-FFF2-40B4-BE49-F238E27FC236}">
                  <a16:creationId xmlns:a16="http://schemas.microsoft.com/office/drawing/2014/main" id="{F9583223-1272-437E-8FDD-37A43FDC10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30" name="Picture 2" descr="5 ft x 3 ft 150 x 90 cm-DRAPEAU BELGE Belgique 100% Polyester ...">
              <a:extLst>
                <a:ext uri="{FF2B5EF4-FFF2-40B4-BE49-F238E27FC236}">
                  <a16:creationId xmlns:a16="http://schemas.microsoft.com/office/drawing/2014/main" id="{A547DF3D-D296-4293-A3C8-83C1F2629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1" name="Picture 2 - 1" descr="Drapeau des Pays-Bas — Wikipédia">
              <a:extLst>
                <a:ext uri="{FF2B5EF4-FFF2-40B4-BE49-F238E27FC236}">
                  <a16:creationId xmlns:a16="http://schemas.microsoft.com/office/drawing/2014/main" id="{0911CBB8-0131-4701-AFC3-A34478BA75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2" name="Picture 2 - 2" descr="Drapeau du Luxembourg">
              <a:extLst>
                <a:ext uri="{FF2B5EF4-FFF2-40B4-BE49-F238E27FC236}">
                  <a16:creationId xmlns:a16="http://schemas.microsoft.com/office/drawing/2014/main" id="{0C11653B-F909-40EA-907D-8855BFECC8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3" name="ZoneTexte 18">
              <a:extLst>
                <a:ext uri="{FF2B5EF4-FFF2-40B4-BE49-F238E27FC236}">
                  <a16:creationId xmlns:a16="http://schemas.microsoft.com/office/drawing/2014/main" id="{79A0B948-59EA-4AB8-B89B-A134C81CA967}"/>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34" name="Rectangle : coins arrondis 199">
              <a:extLst>
                <a:ext uri="{FF2B5EF4-FFF2-40B4-BE49-F238E27FC236}">
                  <a16:creationId xmlns:a16="http://schemas.microsoft.com/office/drawing/2014/main" id="{99293698-9844-46E9-BC4D-5BDCDB13924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7B4023C5-5A43-43D4-8129-0A37811FCA9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1">
              <a:extLst>
                <a:ext uri="{FF2B5EF4-FFF2-40B4-BE49-F238E27FC236}">
                  <a16:creationId xmlns:a16="http://schemas.microsoft.com/office/drawing/2014/main" id="{8B90AAE7-4F38-4AC4-8EBE-7DF26852E77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ZoneTexte 18">
              <a:extLst>
                <a:ext uri="{FF2B5EF4-FFF2-40B4-BE49-F238E27FC236}">
                  <a16:creationId xmlns:a16="http://schemas.microsoft.com/office/drawing/2014/main" id="{25550A2D-9F07-4A10-A4D2-5057A1EAAC1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8" name="Graphique 128" descr="Jauge">
              <a:extLst>
                <a:ext uri="{FF2B5EF4-FFF2-40B4-BE49-F238E27FC236}">
                  <a16:creationId xmlns:a16="http://schemas.microsoft.com/office/drawing/2014/main" id="{28A7CBDB-DB5E-4F3B-8E54-5464899A4A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39" name="Graphique 90" descr="Poignée de main">
              <a:extLst>
                <a:ext uri="{FF2B5EF4-FFF2-40B4-BE49-F238E27FC236}">
                  <a16:creationId xmlns:a16="http://schemas.microsoft.com/office/drawing/2014/main" id="{347079DF-E6FE-44D0-9B9A-43A708D1B7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40" name="Graphique 74" descr="Mégaphone">
              <a:extLst>
                <a:ext uri="{FF2B5EF4-FFF2-40B4-BE49-F238E27FC236}">
                  <a16:creationId xmlns:a16="http://schemas.microsoft.com/office/drawing/2014/main" id="{C46B77E7-7625-4817-9BBE-A620E23B99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41" name="Picture 2" descr="Drapeau France">
              <a:extLst>
                <a:ext uri="{FF2B5EF4-FFF2-40B4-BE49-F238E27FC236}">
                  <a16:creationId xmlns:a16="http://schemas.microsoft.com/office/drawing/2014/main" id="{F9AE1A43-2600-428B-A907-CBE8862652C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2" name="ZoneTexte 45">
              <a:extLst>
                <a:ext uri="{FF2B5EF4-FFF2-40B4-BE49-F238E27FC236}">
                  <a16:creationId xmlns:a16="http://schemas.microsoft.com/office/drawing/2014/main" id="{748E6933-60F0-4B44-8ADC-1B89FD53877C}"/>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Tree>
    <p:extLst>
      <p:ext uri="{BB962C8B-B14F-4D97-AF65-F5344CB8AC3E}">
        <p14:creationId xmlns:p14="http://schemas.microsoft.com/office/powerpoint/2010/main" val="323495745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3388777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4" imgW="622" imgH="623" progId="TCLayout.ActiveDocument.1">
                  <p:embed/>
                </p:oleObj>
              </mc:Choice>
              <mc:Fallback>
                <p:oleObj name="think-cell Slide" r:id="rId14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14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a:noFill/>
        </p:spPr>
        <p:txBody>
          <a:bodyPr vert="horz"/>
          <a:lstStyle/>
          <a:p>
            <a:r>
              <a:rPr lang="en-GB">
                <a:solidFill>
                  <a:schemeClr val="tx2"/>
                </a:solidFill>
              </a:rPr>
              <a:t>Top-20 clients (“jumbos”) are driving both past and future growth</a:t>
            </a:r>
            <a:r>
              <a:rPr lang="en-GB"/>
              <a:t> for France, Benelux and </a:t>
            </a:r>
            <a:r>
              <a:rPr lang="en-GB" err="1"/>
              <a:t>Manageo</a:t>
            </a:r>
            <a:r>
              <a:rPr lang="en-GB"/>
              <a:t> showing a </a:t>
            </a:r>
            <a:r>
              <a:rPr lang="en-GB">
                <a:solidFill>
                  <a:schemeClr val="tx2"/>
                </a:solidFill>
              </a:rPr>
              <a:t>higher growth rate than the other customers</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p:txBody>
          <a:bodyPr/>
          <a:lstStyle/>
          <a:p>
            <a:r>
              <a:rPr lang="en-GB"/>
              <a:t>Sources: BP Management, interviews with management, company data, eleven research &amp; analysis</a:t>
            </a:r>
          </a:p>
          <a:p>
            <a:r>
              <a:rPr lang="en-GB"/>
              <a:t>1. excl. DBI</a:t>
            </a:r>
            <a:endParaRPr lang="en-GB" sz="800" i="1" kern="0"/>
          </a:p>
        </p:txBody>
      </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271939" y="809491"/>
            <a:ext cx="5263526"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Evolution of the Billings, Bookings and Sales for Jumbo clients and others</a:t>
            </a:r>
            <a:r>
              <a:rPr lang="en-GB" sz="1100" baseline="30000">
                <a:latin typeface="Trebuchet MS" panose="020B0603020202020204" pitchFamily="34" charset="0"/>
              </a:rPr>
              <a:t>1</a:t>
            </a: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615348"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146">
            <a:extLst>
              <a:ext uri="{28A0092B-C50C-407E-A947-70E740481C1C}">
                <a14:useLocalDpi xmlns:a14="http://schemas.microsoft.com/office/drawing/2010/main" val="0"/>
              </a:ext>
            </a:extLst>
          </a:blip>
          <a:srcRect/>
          <a:stretch>
            <a:fillRect/>
          </a:stretch>
        </p:blipFill>
        <p:spPr bwMode="auto">
          <a:xfrm>
            <a:off x="7421624" y="1258807"/>
            <a:ext cx="931277" cy="315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D24C510-A00E-42BE-9A94-62CFDEAB9B48}"/>
              </a:ext>
            </a:extLst>
          </p:cNvPr>
          <p:cNvSpPr/>
          <p:nvPr/>
        </p:nvSpPr>
        <p:spPr bwMode="auto">
          <a:xfrm>
            <a:off x="678145" y="1227614"/>
            <a:ext cx="2682857"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147">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15614" y="1293562"/>
            <a:ext cx="407919" cy="24588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46970"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1</a:t>
            </a:r>
          </a:p>
        </p:txBody>
      </p:sp>
      <p:sp>
        <p:nvSpPr>
          <p:cNvPr id="18" name="Ellipse 17">
            <a:extLst>
              <a:ext uri="{FF2B5EF4-FFF2-40B4-BE49-F238E27FC236}">
                <a16:creationId xmlns:a16="http://schemas.microsoft.com/office/drawing/2014/main" id="{0F241C85-DC5F-4517-BF35-7FA82021049B}"/>
              </a:ext>
            </a:extLst>
          </p:cNvPr>
          <p:cNvSpPr/>
          <p:nvPr/>
        </p:nvSpPr>
        <p:spPr bwMode="auto">
          <a:xfrm>
            <a:off x="6484172"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3</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3646746" y="1227614"/>
            <a:ext cx="2682857"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148">
            <a:extLst>
              <a:ext uri="{28A0092B-C50C-407E-A947-70E740481C1C}">
                <a14:useLocalDpi xmlns:a14="http://schemas.microsoft.com/office/drawing/2010/main" val="0"/>
              </a:ext>
            </a:extLst>
          </a:blip>
          <a:srcRect/>
          <a:stretch>
            <a:fillRect/>
          </a:stretch>
        </p:blipFill>
        <p:spPr bwMode="auto">
          <a:xfrm>
            <a:off x="4175935" y="1293562"/>
            <a:ext cx="407918"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149">
            <a:extLst>
              <a:ext uri="{28A0092B-C50C-407E-A947-70E740481C1C}">
                <a14:useLocalDpi xmlns:a14="http://schemas.microsoft.com/office/drawing/2010/main" val="0"/>
              </a:ext>
            </a:extLst>
          </a:blip>
          <a:srcRect l="3973"/>
          <a:stretch/>
        </p:blipFill>
        <p:spPr bwMode="auto">
          <a:xfrm>
            <a:off x="5412999" y="1293562"/>
            <a:ext cx="407923" cy="24588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4794465" y="1293562"/>
            <a:ext cx="407923" cy="245391"/>
          </a:xfrm>
          <a:prstGeom prst="roundRect">
            <a:avLst/>
          </a:prstGeom>
          <a:noFill/>
        </p:spPr>
      </p:pic>
      <p:sp>
        <p:nvSpPr>
          <p:cNvPr id="17" name="Ellipse 16">
            <a:extLst>
              <a:ext uri="{FF2B5EF4-FFF2-40B4-BE49-F238E27FC236}">
                <a16:creationId xmlns:a16="http://schemas.microsoft.com/office/drawing/2014/main" id="{8A6D249B-FA1C-4667-8EE6-55E29493B6AC}"/>
              </a:ext>
            </a:extLst>
          </p:cNvPr>
          <p:cNvSpPr/>
          <p:nvPr/>
        </p:nvSpPr>
        <p:spPr bwMode="auto">
          <a:xfrm>
            <a:off x="3515571"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2</a:t>
            </a:r>
          </a:p>
        </p:txBody>
      </p:sp>
      <p:sp>
        <p:nvSpPr>
          <p:cNvPr id="10" name="Triangle isocèle 9">
            <a:extLst>
              <a:ext uri="{FF2B5EF4-FFF2-40B4-BE49-F238E27FC236}">
                <a16:creationId xmlns:a16="http://schemas.microsoft.com/office/drawing/2014/main" id="{82F0D1E7-8588-4E06-91E2-27F61B1B3261}"/>
              </a:ext>
            </a:extLst>
          </p:cNvPr>
          <p:cNvSpPr/>
          <p:nvPr/>
        </p:nvSpPr>
        <p:spPr bwMode="auto">
          <a:xfrm flipV="1">
            <a:off x="63118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2" name="Triangle isocèle 5">
            <a:extLst>
              <a:ext uri="{FF2B5EF4-FFF2-40B4-BE49-F238E27FC236}">
                <a16:creationId xmlns:a16="http://schemas.microsoft.com/office/drawing/2014/main" id="{3A123160-D0CC-416C-8A3E-38BB0E32A10E}"/>
              </a:ext>
            </a:extLst>
          </p:cNvPr>
          <p:cNvSpPr/>
          <p:nvPr/>
        </p:nvSpPr>
        <p:spPr bwMode="auto">
          <a:xfrm flipV="1">
            <a:off x="6540292"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1" name="Triangle isocèle 5">
            <a:extLst>
              <a:ext uri="{FF2B5EF4-FFF2-40B4-BE49-F238E27FC236}">
                <a16:creationId xmlns:a16="http://schemas.microsoft.com/office/drawing/2014/main" id="{AE8E3B16-29B5-449F-9443-6AB2F57AE481}"/>
              </a:ext>
            </a:extLst>
          </p:cNvPr>
          <p:cNvSpPr/>
          <p:nvPr/>
        </p:nvSpPr>
        <p:spPr bwMode="auto">
          <a:xfrm flipV="1">
            <a:off x="3581146" y="1701715"/>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0" name="Rectangle 69">
            <a:extLst>
              <a:ext uri="{FF2B5EF4-FFF2-40B4-BE49-F238E27FC236}">
                <a16:creationId xmlns:a16="http://schemas.microsoft.com/office/drawing/2014/main" id="{469972A8-3F2C-4A08-A6C2-B94605E400B9}"/>
              </a:ext>
            </a:extLst>
          </p:cNvPr>
          <p:cNvSpPr/>
          <p:nvPr/>
        </p:nvSpPr>
        <p:spPr bwMode="auto">
          <a:xfrm rot="16200000">
            <a:off x="-1169853" y="3137261"/>
            <a:ext cx="3080283" cy="446149"/>
          </a:xfrm>
          <a:prstGeom prst="rect">
            <a:avLst/>
          </a:prstGeom>
          <a:solidFill>
            <a:srgbClr val="1E742A"/>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Billings, Bookings</a:t>
            </a:r>
            <a:r>
              <a:rPr lang="en-GB" sz="1100" b="1" i="1" cap="small">
                <a:solidFill>
                  <a:schemeClr val="bg1"/>
                </a:solidFill>
                <a:latin typeface="Trebuchet MS" pitchFamily="34" charset="0"/>
              </a:rPr>
              <a:t> and Sales evolution (Jumbo vs. Others) excl. DBI</a:t>
            </a:r>
            <a:endParaRPr kumimoji="0" lang="en-GB" sz="1100" b="1" i="1" u="none" strike="noStrike" cap="small" normalizeH="0">
              <a:ln>
                <a:noFill/>
              </a:ln>
              <a:solidFill>
                <a:schemeClr val="bg1"/>
              </a:solidFill>
              <a:effectLst/>
              <a:latin typeface="Trebuchet MS" pitchFamily="34" charset="0"/>
            </a:endParaRPr>
          </a:p>
        </p:txBody>
      </p:sp>
      <p:graphicFrame>
        <p:nvGraphicFramePr>
          <p:cNvPr id="235" name="Chart 234">
            <a:extLst>
              <a:ext uri="{FF2B5EF4-FFF2-40B4-BE49-F238E27FC236}">
                <a16:creationId xmlns:a16="http://schemas.microsoft.com/office/drawing/2014/main" id="{F24F2581-28A7-4357-9B91-C7FE817E7910}"/>
              </a:ext>
            </a:extLst>
          </p:cNvPr>
          <p:cNvGraphicFramePr/>
          <p:nvPr>
            <p:custDataLst>
              <p:tags r:id="rId3"/>
            </p:custDataLst>
            <p:extLst>
              <p:ext uri="{D42A27DB-BD31-4B8C-83A1-F6EECF244321}">
                <p14:modId xmlns:p14="http://schemas.microsoft.com/office/powerpoint/2010/main" val="3682726284"/>
              </p:ext>
            </p:extLst>
          </p:nvPr>
        </p:nvGraphicFramePr>
        <p:xfrm>
          <a:off x="4000500" y="2239963"/>
          <a:ext cx="2411413" cy="2449512"/>
        </p:xfrm>
        <a:graphic>
          <a:graphicData uri="http://schemas.openxmlformats.org/drawingml/2006/chart">
            <c:chart xmlns:c="http://schemas.openxmlformats.org/drawingml/2006/chart" xmlns:r="http://schemas.openxmlformats.org/officeDocument/2006/relationships" r:id="rId151"/>
          </a:graphicData>
        </a:graphic>
      </p:graphicFrame>
      <p:sp>
        <p:nvSpPr>
          <p:cNvPr id="131" name="Espace réservé du texte 2">
            <a:extLst>
              <a:ext uri="{FF2B5EF4-FFF2-40B4-BE49-F238E27FC236}">
                <a16:creationId xmlns:a16="http://schemas.microsoft.com/office/drawing/2014/main" id="{2A56E840-9E84-4364-939F-1CA8F1987726}"/>
              </a:ext>
            </a:extLst>
          </p:cNvPr>
          <p:cNvSpPr>
            <a:spLocks noGrp="1"/>
          </p:cNvSpPr>
          <p:nvPr>
            <p:custDataLst>
              <p:tags r:id="rId4"/>
            </p:custDataLst>
          </p:nvPr>
        </p:nvSpPr>
        <p:spPr bwMode="gray">
          <a:xfrm>
            <a:off x="3759200" y="432276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C5242AA-BB6C-498C-9D56-D7AD62BB247D}" type="datetime'''''''''''''''''''''''€''''''''''5m'''''''''''''''">
              <a:rPr lang="en-GB" altLang="en-US" sz="1000" smtClean="0">
                <a:latin typeface="+mn-lt"/>
              </a:rPr>
              <a:pPr marL="0" indent="0" algn="r">
                <a:spcBef>
                  <a:spcPct val="0"/>
                </a:spcBef>
                <a:buNone/>
              </a:pPr>
              <a:t>€5m</a:t>
            </a:fld>
            <a:endParaRPr lang="en-GB" sz="1000">
              <a:latin typeface="+mn-lt"/>
            </a:endParaRPr>
          </a:p>
        </p:txBody>
      </p:sp>
      <p:sp>
        <p:nvSpPr>
          <p:cNvPr id="138" name="Espace réservé du texte 2">
            <a:extLst>
              <a:ext uri="{FF2B5EF4-FFF2-40B4-BE49-F238E27FC236}">
                <a16:creationId xmlns:a16="http://schemas.microsoft.com/office/drawing/2014/main" id="{75CC3288-F372-4ECD-AF6D-7467ED88F2D0}"/>
              </a:ext>
            </a:extLst>
          </p:cNvPr>
          <p:cNvSpPr>
            <a:spLocks noGrp="1"/>
          </p:cNvSpPr>
          <p:nvPr>
            <p:custDataLst>
              <p:tags r:id="rId5"/>
            </p:custDataLst>
          </p:nvPr>
        </p:nvSpPr>
        <p:spPr bwMode="gray">
          <a:xfrm>
            <a:off x="3692525" y="4114800"/>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EAC7344-7396-44C1-BCB1-1B472BE8581A}" type="datetime'''''''''''''€''''''''''1''''''0''m'''''''''''''''''''''''''''">
              <a:rPr lang="en-GB" altLang="en-US" sz="1000" smtClean="0">
                <a:latin typeface="+mn-lt"/>
              </a:rPr>
              <a:pPr marL="0" indent="0" algn="r">
                <a:spcBef>
                  <a:spcPct val="0"/>
                </a:spcBef>
                <a:buNone/>
              </a:pPr>
              <a:t>€10m</a:t>
            </a:fld>
            <a:endParaRPr lang="en-GB" sz="1000">
              <a:latin typeface="+mn-lt"/>
            </a:endParaRPr>
          </a:p>
        </p:txBody>
      </p:sp>
      <p:sp>
        <p:nvSpPr>
          <p:cNvPr id="132" name="Espace réservé du texte 2">
            <a:extLst>
              <a:ext uri="{FF2B5EF4-FFF2-40B4-BE49-F238E27FC236}">
                <a16:creationId xmlns:a16="http://schemas.microsoft.com/office/drawing/2014/main" id="{EE2CADA4-F75D-4B9E-9D3E-B6CFA1ADC308}"/>
              </a:ext>
            </a:extLst>
          </p:cNvPr>
          <p:cNvSpPr>
            <a:spLocks noGrp="1"/>
          </p:cNvSpPr>
          <p:nvPr>
            <p:custDataLst>
              <p:tags r:id="rId6"/>
            </p:custDataLst>
          </p:nvPr>
        </p:nvSpPr>
        <p:spPr bwMode="gray">
          <a:xfrm>
            <a:off x="3759200" y="453072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FEB421C-7408-4D47-8D27-892BD48E44BA}" type="datetime'''€''''''''0''''''''''''''''''''m'''''''''''''''''">
              <a:rPr lang="en-GB" altLang="en-US" sz="1000" smtClean="0">
                <a:latin typeface="+mn-lt"/>
              </a:rPr>
              <a:pPr marL="0" indent="0" algn="r">
                <a:spcBef>
                  <a:spcPct val="0"/>
                </a:spcBef>
                <a:buNone/>
              </a:pPr>
              <a:t>€0m</a:t>
            </a:fld>
            <a:endParaRPr lang="en-GB" sz="1000">
              <a:latin typeface="+mn-lt"/>
            </a:endParaRPr>
          </a:p>
        </p:txBody>
      </p:sp>
      <p:sp>
        <p:nvSpPr>
          <p:cNvPr id="311" name="Espace réservé du texte 2">
            <a:extLst>
              <a:ext uri="{FF2B5EF4-FFF2-40B4-BE49-F238E27FC236}">
                <a16:creationId xmlns:a16="http://schemas.microsoft.com/office/drawing/2014/main" id="{F292C872-C22F-4473-A7D6-F2929FFFF3C5}"/>
              </a:ext>
            </a:extLst>
          </p:cNvPr>
          <p:cNvSpPr>
            <a:spLocks noGrp="1"/>
          </p:cNvSpPr>
          <p:nvPr>
            <p:custDataLst>
              <p:tags r:id="rId7"/>
            </p:custDataLst>
          </p:nvPr>
        </p:nvSpPr>
        <p:spPr bwMode="gray">
          <a:xfrm>
            <a:off x="3692525" y="245427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DDA1AFC-D9A4-4BA5-AC4C-3862DDE5B60F}" type="datetime'''''''''''''''''€5''''''''0''''''''''''m'''">
              <a:rPr lang="en-GB" altLang="en-US" sz="1000" smtClean="0">
                <a:latin typeface="+mn-lt"/>
              </a:rPr>
              <a:pPr marL="0" indent="0" algn="r">
                <a:spcBef>
                  <a:spcPct val="0"/>
                </a:spcBef>
                <a:buNone/>
              </a:pPr>
              <a:t>€50m</a:t>
            </a:fld>
            <a:endParaRPr lang="en-GB" sz="1000">
              <a:latin typeface="+mn-lt"/>
            </a:endParaRPr>
          </a:p>
        </p:txBody>
      </p:sp>
      <p:sp>
        <p:nvSpPr>
          <p:cNvPr id="140" name="Espace réservé du texte 2">
            <a:extLst>
              <a:ext uri="{FF2B5EF4-FFF2-40B4-BE49-F238E27FC236}">
                <a16:creationId xmlns:a16="http://schemas.microsoft.com/office/drawing/2014/main" id="{60D6C20C-F350-4AE4-AE6B-981E3EB84AA5}"/>
              </a:ext>
            </a:extLst>
          </p:cNvPr>
          <p:cNvSpPr>
            <a:spLocks noGrp="1"/>
          </p:cNvSpPr>
          <p:nvPr>
            <p:custDataLst>
              <p:tags r:id="rId8"/>
            </p:custDataLst>
          </p:nvPr>
        </p:nvSpPr>
        <p:spPr bwMode="gray">
          <a:xfrm>
            <a:off x="3692525" y="39084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965FAB1-EE23-4226-BC43-CE62BBA69D25}" type="datetime'''€1''''''''''''''''''''''''''''''''''''5''''m'''''''''''''''">
              <a:rPr lang="en-GB" altLang="en-US" sz="1000" smtClean="0">
                <a:latin typeface="+mn-lt"/>
              </a:rPr>
              <a:pPr marL="0" indent="0" algn="r">
                <a:spcBef>
                  <a:spcPct val="0"/>
                </a:spcBef>
                <a:buNone/>
              </a:pPr>
              <a:t>€15m</a:t>
            </a:fld>
            <a:endParaRPr lang="en-GB" sz="1000">
              <a:latin typeface="+mn-lt"/>
            </a:endParaRPr>
          </a:p>
        </p:txBody>
      </p:sp>
      <p:sp>
        <p:nvSpPr>
          <p:cNvPr id="135" name="Espace réservé du texte 2">
            <a:extLst>
              <a:ext uri="{FF2B5EF4-FFF2-40B4-BE49-F238E27FC236}">
                <a16:creationId xmlns:a16="http://schemas.microsoft.com/office/drawing/2014/main" id="{29E427E2-2B48-4E7E-8219-D42FB57BAD1E}"/>
              </a:ext>
            </a:extLst>
          </p:cNvPr>
          <p:cNvSpPr>
            <a:spLocks noGrp="1"/>
          </p:cNvSpPr>
          <p:nvPr>
            <p:custDataLst>
              <p:tags r:id="rId9"/>
            </p:custDataLst>
          </p:nvPr>
        </p:nvSpPr>
        <p:spPr bwMode="gray">
          <a:xfrm>
            <a:off x="3692525" y="370046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B860F1B-C681-4C46-9BB6-D515D7A9F25C}" type="datetime'''€''''''2''0''''''''''''''''''''''''''''''''''''''''''m'''''">
              <a:rPr lang="en-GB" altLang="en-US" sz="1000" smtClean="0">
                <a:latin typeface="+mn-lt"/>
              </a:rPr>
              <a:pPr marL="0" indent="0" algn="r">
                <a:spcBef>
                  <a:spcPct val="0"/>
                </a:spcBef>
                <a:buNone/>
              </a:pPr>
              <a:t>€20m</a:t>
            </a:fld>
            <a:endParaRPr lang="en-GB" sz="1000">
              <a:latin typeface="+mn-lt"/>
            </a:endParaRPr>
          </a:p>
        </p:txBody>
      </p:sp>
      <p:sp>
        <p:nvSpPr>
          <p:cNvPr id="139" name="Espace réservé du texte 2">
            <a:extLst>
              <a:ext uri="{FF2B5EF4-FFF2-40B4-BE49-F238E27FC236}">
                <a16:creationId xmlns:a16="http://schemas.microsoft.com/office/drawing/2014/main" id="{86771FA6-C048-4AF8-8573-768E1A5CDC91}"/>
              </a:ext>
            </a:extLst>
          </p:cNvPr>
          <p:cNvSpPr>
            <a:spLocks noGrp="1"/>
          </p:cNvSpPr>
          <p:nvPr>
            <p:custDataLst>
              <p:tags r:id="rId10"/>
            </p:custDataLst>
          </p:nvPr>
        </p:nvSpPr>
        <p:spPr bwMode="gray">
          <a:xfrm>
            <a:off x="3692525" y="3492500"/>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D64AE6D-02E6-4741-9443-90475883A9A5}" type="datetime'''''€''2''''''''''5''''''''''''m'''''''">
              <a:rPr lang="en-GB" altLang="en-US" sz="1000" smtClean="0">
                <a:latin typeface="+mn-lt"/>
              </a:rPr>
              <a:pPr marL="0" indent="0" algn="r">
                <a:spcBef>
                  <a:spcPct val="0"/>
                </a:spcBef>
                <a:buNone/>
              </a:pPr>
              <a:t>€25m</a:t>
            </a:fld>
            <a:endParaRPr lang="en-GB" sz="1000">
              <a:latin typeface="+mn-lt"/>
            </a:endParaRPr>
          </a:p>
        </p:txBody>
      </p:sp>
      <p:sp>
        <p:nvSpPr>
          <p:cNvPr id="136" name="Espace réservé du texte 2">
            <a:extLst>
              <a:ext uri="{FF2B5EF4-FFF2-40B4-BE49-F238E27FC236}">
                <a16:creationId xmlns:a16="http://schemas.microsoft.com/office/drawing/2014/main" id="{60A143D8-071B-4317-8A84-0F1ACF64B74B}"/>
              </a:ext>
            </a:extLst>
          </p:cNvPr>
          <p:cNvSpPr>
            <a:spLocks noGrp="1"/>
          </p:cNvSpPr>
          <p:nvPr>
            <p:custDataLst>
              <p:tags r:id="rId11"/>
            </p:custDataLst>
          </p:nvPr>
        </p:nvSpPr>
        <p:spPr bwMode="gray">
          <a:xfrm>
            <a:off x="3692525" y="328453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5BFEBC6-A4A4-40E1-9FDE-15F668929023}" type="datetime'''''''''€30''''''''''''''''''''m'">
              <a:rPr lang="en-GB" altLang="en-US" sz="1000" smtClean="0">
                <a:latin typeface="+mn-lt"/>
              </a:rPr>
              <a:pPr marL="0" indent="0" algn="r">
                <a:spcBef>
                  <a:spcPct val="0"/>
                </a:spcBef>
                <a:buNone/>
              </a:pPr>
              <a:t>€30m</a:t>
            </a:fld>
            <a:endParaRPr lang="en-GB" sz="1000">
              <a:latin typeface="+mn-lt"/>
            </a:endParaRPr>
          </a:p>
        </p:txBody>
      </p:sp>
      <p:sp>
        <p:nvSpPr>
          <p:cNvPr id="312" name="Espace réservé du texte 2">
            <a:extLst>
              <a:ext uri="{FF2B5EF4-FFF2-40B4-BE49-F238E27FC236}">
                <a16:creationId xmlns:a16="http://schemas.microsoft.com/office/drawing/2014/main" id="{A8B0C812-9436-4DED-B9EC-87CE8FE6775F}"/>
              </a:ext>
            </a:extLst>
          </p:cNvPr>
          <p:cNvSpPr>
            <a:spLocks noGrp="1"/>
          </p:cNvSpPr>
          <p:nvPr>
            <p:custDataLst>
              <p:tags r:id="rId12"/>
            </p:custDataLst>
          </p:nvPr>
        </p:nvSpPr>
        <p:spPr bwMode="gray">
          <a:xfrm>
            <a:off x="3692525" y="22463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ABB1D01-0631-488E-9FF4-80242BEEB2CC}" type="datetime'''''€''''5''''''''''''5''''''''''''''''''''''''m'''''''''''''">
              <a:rPr lang="en-GB" altLang="en-US" sz="1000" smtClean="0">
                <a:latin typeface="+mn-lt"/>
              </a:rPr>
              <a:pPr marL="0" indent="0" algn="r">
                <a:spcBef>
                  <a:spcPct val="0"/>
                </a:spcBef>
                <a:buNone/>
              </a:pPr>
              <a:t>€55m</a:t>
            </a:fld>
            <a:endParaRPr lang="en-GB" sz="1000">
              <a:latin typeface="+mn-lt"/>
            </a:endParaRPr>
          </a:p>
        </p:txBody>
      </p:sp>
      <p:sp>
        <p:nvSpPr>
          <p:cNvPr id="133" name="Espace réservé du texte 2">
            <a:extLst>
              <a:ext uri="{FF2B5EF4-FFF2-40B4-BE49-F238E27FC236}">
                <a16:creationId xmlns:a16="http://schemas.microsoft.com/office/drawing/2014/main" id="{1F56EE74-A8B0-4090-8DD2-16571CD13423}"/>
              </a:ext>
            </a:extLst>
          </p:cNvPr>
          <p:cNvSpPr>
            <a:spLocks noGrp="1"/>
          </p:cNvSpPr>
          <p:nvPr>
            <p:custDataLst>
              <p:tags r:id="rId13"/>
            </p:custDataLst>
          </p:nvPr>
        </p:nvSpPr>
        <p:spPr bwMode="gray">
          <a:xfrm>
            <a:off x="3692525" y="307657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93F2BEE-600B-4F7B-AB09-D3907AF57C7C}" type="datetime'''''''''''''''''''€''''''''''35''''''''''''''''m'''''''">
              <a:rPr lang="en-GB" altLang="en-US" sz="1000" smtClean="0">
                <a:latin typeface="+mn-lt"/>
              </a:rPr>
              <a:pPr marL="0" indent="0" algn="r">
                <a:spcBef>
                  <a:spcPct val="0"/>
                </a:spcBef>
                <a:buNone/>
              </a:pPr>
              <a:t>€35m</a:t>
            </a:fld>
            <a:endParaRPr lang="en-GB" sz="1000">
              <a:latin typeface="+mn-lt"/>
            </a:endParaRPr>
          </a:p>
        </p:txBody>
      </p:sp>
      <p:sp>
        <p:nvSpPr>
          <p:cNvPr id="137" name="Espace réservé du texte 2">
            <a:extLst>
              <a:ext uri="{FF2B5EF4-FFF2-40B4-BE49-F238E27FC236}">
                <a16:creationId xmlns:a16="http://schemas.microsoft.com/office/drawing/2014/main" id="{6FCCB8BD-3F7A-411F-B6DE-5EC67CFD5418}"/>
              </a:ext>
            </a:extLst>
          </p:cNvPr>
          <p:cNvSpPr>
            <a:spLocks noGrp="1"/>
          </p:cNvSpPr>
          <p:nvPr>
            <p:custDataLst>
              <p:tags r:id="rId14"/>
            </p:custDataLst>
          </p:nvPr>
        </p:nvSpPr>
        <p:spPr bwMode="gray">
          <a:xfrm>
            <a:off x="3692525" y="28686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D130A95-3152-46FF-8B62-248BEB601089}" type="datetime'''''€''''''4''0''''''''''''''''''''m'''">
              <a:rPr lang="en-GB" altLang="en-US" sz="1000" smtClean="0">
                <a:latin typeface="+mn-lt"/>
              </a:rPr>
              <a:pPr marL="0" indent="0" algn="r">
                <a:spcBef>
                  <a:spcPct val="0"/>
                </a:spcBef>
                <a:buNone/>
              </a:pPr>
              <a:t>€40m</a:t>
            </a:fld>
            <a:endParaRPr lang="en-GB" sz="1000">
              <a:latin typeface="+mn-lt"/>
            </a:endParaRPr>
          </a:p>
        </p:txBody>
      </p:sp>
      <p:sp>
        <p:nvSpPr>
          <p:cNvPr id="134" name="Espace réservé du texte 2">
            <a:extLst>
              <a:ext uri="{FF2B5EF4-FFF2-40B4-BE49-F238E27FC236}">
                <a16:creationId xmlns:a16="http://schemas.microsoft.com/office/drawing/2014/main" id="{E3F32861-468C-446E-9B2A-E786EF26EEF6}"/>
              </a:ext>
            </a:extLst>
          </p:cNvPr>
          <p:cNvSpPr>
            <a:spLocks noGrp="1"/>
          </p:cNvSpPr>
          <p:nvPr>
            <p:custDataLst>
              <p:tags r:id="rId15"/>
            </p:custDataLst>
          </p:nvPr>
        </p:nvSpPr>
        <p:spPr bwMode="gray">
          <a:xfrm>
            <a:off x="3692525" y="266223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54B6E0F-0C14-4F83-8464-FB1FDDEE994F}" type="datetime'''''''''''''''€''''4''''''''''''5''''''''''''''m'''''''''''''">
              <a:rPr lang="en-GB" altLang="en-US" sz="1000" smtClean="0">
                <a:latin typeface="+mn-lt"/>
              </a:rPr>
              <a:pPr marL="0" indent="0" algn="r">
                <a:spcBef>
                  <a:spcPct val="0"/>
                </a:spcBef>
                <a:buNone/>
              </a:pPr>
              <a:t>€45m</a:t>
            </a:fld>
            <a:endParaRPr lang="en-GB" sz="1000">
              <a:latin typeface="+mn-lt"/>
            </a:endParaRPr>
          </a:p>
        </p:txBody>
      </p:sp>
      <p:cxnSp>
        <p:nvCxnSpPr>
          <p:cNvPr id="142" name="Straight Connector 141">
            <a:extLst>
              <a:ext uri="{FF2B5EF4-FFF2-40B4-BE49-F238E27FC236}">
                <a16:creationId xmlns:a16="http://schemas.microsoft.com/office/drawing/2014/main" id="{07CA170D-A478-4AED-B232-29E2B75893F5}"/>
              </a:ext>
            </a:extLst>
          </p:cNvPr>
          <p:cNvCxnSpPr>
            <a:cxnSpLocks/>
          </p:cNvCxnSpPr>
          <p:nvPr>
            <p:custDataLst>
              <p:tags r:id="rId16"/>
            </p:custDataLst>
          </p:nvPr>
        </p:nvCxnSpPr>
        <p:spPr bwMode="auto">
          <a:xfrm>
            <a:off x="4270374" y="2146300"/>
            <a:ext cx="749300" cy="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0F51282D-19E8-485C-8AEE-F49860BF1B83}"/>
              </a:ext>
            </a:extLst>
          </p:cNvPr>
          <p:cNvCxnSpPr/>
          <p:nvPr>
            <p:custDataLst>
              <p:tags r:id="rId17"/>
            </p:custDataLst>
          </p:nvPr>
        </p:nvCxnSpPr>
        <p:spPr bwMode="auto">
          <a:xfrm>
            <a:off x="5019675" y="2146300"/>
            <a:ext cx="373063" cy="8255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91DFACBD-39B4-4EB8-A4FA-BC0A3479497D}"/>
              </a:ext>
            </a:extLst>
          </p:cNvPr>
          <p:cNvCxnSpPr>
            <a:cxnSpLocks/>
          </p:cNvCxnSpPr>
          <p:nvPr>
            <p:custDataLst>
              <p:tags r:id="rId18"/>
            </p:custDataLst>
          </p:nvPr>
        </p:nvCxnSpPr>
        <p:spPr bwMode="auto">
          <a:xfrm flipV="1">
            <a:off x="5392738" y="2006600"/>
            <a:ext cx="749300" cy="22225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6" name="Espace réservé du texte 2">
            <a:extLst>
              <a:ext uri="{FF2B5EF4-FFF2-40B4-BE49-F238E27FC236}">
                <a16:creationId xmlns:a16="http://schemas.microsoft.com/office/drawing/2014/main" id="{343E976F-7C84-4FCE-AB4E-E236531FD818}"/>
              </a:ext>
            </a:extLst>
          </p:cNvPr>
          <p:cNvSpPr>
            <a:spLocks noGrp="1"/>
          </p:cNvSpPr>
          <p:nvPr>
            <p:custDataLst>
              <p:tags r:id="rId19"/>
            </p:custDataLst>
          </p:nvPr>
        </p:nvSpPr>
        <p:spPr bwMode="gray">
          <a:xfrm>
            <a:off x="4148138" y="2797175"/>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F997556-8AAE-4917-9DE8-831B32BE8B59}" type="datetime'21''''''''''''''''''%'''''''''''">
              <a:rPr lang="en-GB" altLang="en-US" sz="1000" smtClean="0">
                <a:solidFill>
                  <a:schemeClr val="bg1"/>
                </a:solidFill>
              </a:rPr>
              <a:pPr marL="0" indent="0" algn="ctr">
                <a:spcBef>
                  <a:spcPct val="0"/>
                </a:spcBef>
                <a:buNone/>
              </a:pPr>
              <a:t>21%</a:t>
            </a:fld>
            <a:endParaRPr lang="en-GB" sz="1000">
              <a:solidFill>
                <a:schemeClr val="bg1"/>
              </a:solidFill>
              <a:latin typeface="+mn-lt"/>
            </a:endParaRPr>
          </a:p>
        </p:txBody>
      </p:sp>
      <p:sp>
        <p:nvSpPr>
          <p:cNvPr id="148" name="Espace réservé du texte 2">
            <a:extLst>
              <a:ext uri="{FF2B5EF4-FFF2-40B4-BE49-F238E27FC236}">
                <a16:creationId xmlns:a16="http://schemas.microsoft.com/office/drawing/2014/main" id="{8E01BA6C-B330-4C43-A389-0BE827714112}"/>
              </a:ext>
            </a:extLst>
          </p:cNvPr>
          <p:cNvSpPr>
            <a:spLocks noGrp="1"/>
          </p:cNvSpPr>
          <p:nvPr>
            <p:custDataLst>
              <p:tags r:id="rId20"/>
            </p:custDataLst>
          </p:nvPr>
        </p:nvSpPr>
        <p:spPr bwMode="gray">
          <a:xfrm>
            <a:off x="4148138" y="3767138"/>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2D88FF9-A813-49A4-A7DB-D3B647F173B1}" type="datetime'''''''''''7''''9''''''''''''''''''''''''''''''''''%'''''''">
              <a:rPr lang="en-GB" altLang="en-US" sz="1000" smtClean="0">
                <a:solidFill>
                  <a:schemeClr val="bg1"/>
                </a:solidFill>
              </a:rPr>
              <a:pPr marL="0" indent="0" algn="ctr">
                <a:spcBef>
                  <a:spcPct val="0"/>
                </a:spcBef>
                <a:buNone/>
              </a:pPr>
              <a:t>79%</a:t>
            </a:fld>
            <a:endParaRPr lang="en-GB" sz="1000">
              <a:solidFill>
                <a:schemeClr val="bg1"/>
              </a:solidFill>
              <a:latin typeface="+mn-lt"/>
            </a:endParaRPr>
          </a:p>
        </p:txBody>
      </p:sp>
      <p:sp>
        <p:nvSpPr>
          <p:cNvPr id="150" name="Espace réservé du texte 2">
            <a:extLst>
              <a:ext uri="{FF2B5EF4-FFF2-40B4-BE49-F238E27FC236}">
                <a16:creationId xmlns:a16="http://schemas.microsoft.com/office/drawing/2014/main" id="{CD60433E-20B7-4F6F-BE4B-EC48ED9D89C9}"/>
              </a:ext>
            </a:extLst>
          </p:cNvPr>
          <p:cNvSpPr>
            <a:spLocks noGrp="1"/>
          </p:cNvSpPr>
          <p:nvPr>
            <p:custDataLst>
              <p:tags r:id="rId21"/>
            </p:custDataLst>
          </p:nvPr>
        </p:nvSpPr>
        <p:spPr bwMode="auto">
          <a:xfrm>
            <a:off x="4130675"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9177C63-378C-42EA-BDF0-3EF1049A42A5}" type="datetime'''''2''''''''''''''''''''''01''''''''7'''''''''''''''">
              <a:rPr lang="en-GB" altLang="en-US" sz="1000" smtClean="0"/>
              <a:pPr marL="0" indent="0" algn="ctr">
                <a:spcBef>
                  <a:spcPct val="0"/>
                </a:spcBef>
                <a:buNone/>
              </a:pPr>
              <a:t>2017</a:t>
            </a:fld>
            <a:endParaRPr lang="en-GB" sz="1000">
              <a:latin typeface="+mn-lt"/>
            </a:endParaRPr>
          </a:p>
        </p:txBody>
      </p:sp>
      <p:sp>
        <p:nvSpPr>
          <p:cNvPr id="152" name="Espace réservé du texte 2">
            <a:extLst>
              <a:ext uri="{FF2B5EF4-FFF2-40B4-BE49-F238E27FC236}">
                <a16:creationId xmlns:a16="http://schemas.microsoft.com/office/drawing/2014/main" id="{F5E87756-D438-490D-96CB-0B22C2F0BF2D}"/>
              </a:ext>
            </a:extLst>
          </p:cNvPr>
          <p:cNvSpPr>
            <a:spLocks noGrp="1"/>
          </p:cNvSpPr>
          <p:nvPr>
            <p:custDataLst>
              <p:tags r:id="rId22"/>
            </p:custDataLst>
          </p:nvPr>
        </p:nvSpPr>
        <p:spPr bwMode="gray">
          <a:xfrm>
            <a:off x="4522788" y="2833688"/>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667A18C-F440-4518-A4CF-3F16F3DABF2A}" type="datetime'''''''''''''''''''''2''''''''''''''''3''%'''">
              <a:rPr lang="en-GB" altLang="en-US" sz="1000" smtClean="0">
                <a:solidFill>
                  <a:schemeClr val="bg1"/>
                </a:solidFill>
              </a:rPr>
              <a:pPr marL="0" indent="0" algn="ctr">
                <a:spcBef>
                  <a:spcPct val="0"/>
                </a:spcBef>
                <a:buNone/>
              </a:pPr>
              <a:t>23%</a:t>
            </a:fld>
            <a:endParaRPr lang="en-GB" sz="1000">
              <a:solidFill>
                <a:schemeClr val="bg1"/>
              </a:solidFill>
              <a:latin typeface="+mn-lt"/>
            </a:endParaRPr>
          </a:p>
        </p:txBody>
      </p:sp>
      <p:sp>
        <p:nvSpPr>
          <p:cNvPr id="153" name="Espace réservé du texte 2">
            <a:extLst>
              <a:ext uri="{FF2B5EF4-FFF2-40B4-BE49-F238E27FC236}">
                <a16:creationId xmlns:a16="http://schemas.microsoft.com/office/drawing/2014/main" id="{F57476AE-E1A3-4317-9F8B-98F491FC6CF1}"/>
              </a:ext>
            </a:extLst>
          </p:cNvPr>
          <p:cNvSpPr>
            <a:spLocks noGrp="1"/>
          </p:cNvSpPr>
          <p:nvPr>
            <p:custDataLst>
              <p:tags r:id="rId23"/>
            </p:custDataLst>
          </p:nvPr>
        </p:nvSpPr>
        <p:spPr bwMode="gray">
          <a:xfrm>
            <a:off x="4522788" y="3794125"/>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E62E3D3-E9FD-4A21-B27A-530CF766399D}" type="datetime'''''''''''''''''7''''''''''''''''''7''''''''''''''%'''''''">
              <a:rPr lang="en-GB" altLang="en-US" sz="1000" smtClean="0">
                <a:solidFill>
                  <a:schemeClr val="bg1"/>
                </a:solidFill>
              </a:rPr>
              <a:pPr marL="0" indent="0" algn="ctr">
                <a:spcBef>
                  <a:spcPct val="0"/>
                </a:spcBef>
                <a:buNone/>
              </a:pPr>
              <a:t>77%</a:t>
            </a:fld>
            <a:endParaRPr lang="en-GB" sz="1000">
              <a:solidFill>
                <a:schemeClr val="bg1"/>
              </a:solidFill>
              <a:latin typeface="+mn-lt"/>
            </a:endParaRPr>
          </a:p>
        </p:txBody>
      </p:sp>
      <p:sp>
        <p:nvSpPr>
          <p:cNvPr id="173" name="Espace réservé du texte 2">
            <a:extLst>
              <a:ext uri="{FF2B5EF4-FFF2-40B4-BE49-F238E27FC236}">
                <a16:creationId xmlns:a16="http://schemas.microsoft.com/office/drawing/2014/main" id="{CE039A2A-AA8A-42E5-A169-C0BED18BAA14}"/>
              </a:ext>
            </a:extLst>
          </p:cNvPr>
          <p:cNvSpPr>
            <a:spLocks noGrp="1"/>
          </p:cNvSpPr>
          <p:nvPr>
            <p:custDataLst>
              <p:tags r:id="rId24"/>
            </p:custDataLst>
          </p:nvPr>
        </p:nvSpPr>
        <p:spPr bwMode="gray">
          <a:xfrm>
            <a:off x="4881563" y="24193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A6045C5-3F78-4622-B933-47198B99E97D}" type="datetime'€''''''4''''''''6'''''''''''''''',''''''7m'''''''''''''''''">
              <a:rPr lang="en-GB" altLang="en-US" sz="1000" smtClean="0"/>
              <a:pPr marL="0" indent="0" algn="ctr">
                <a:spcBef>
                  <a:spcPct val="0"/>
                </a:spcBef>
                <a:buNone/>
              </a:pPr>
              <a:t>€46,7m</a:t>
            </a:fld>
            <a:endParaRPr lang="en-GB" sz="1000">
              <a:latin typeface="+mn-lt"/>
            </a:endParaRPr>
          </a:p>
        </p:txBody>
      </p:sp>
      <p:sp>
        <p:nvSpPr>
          <p:cNvPr id="165" name="Espace réservé du texte 2">
            <a:extLst>
              <a:ext uri="{FF2B5EF4-FFF2-40B4-BE49-F238E27FC236}">
                <a16:creationId xmlns:a16="http://schemas.microsoft.com/office/drawing/2014/main" id="{FDE3FED3-BD42-4B96-8AAF-27766A491828}"/>
              </a:ext>
            </a:extLst>
          </p:cNvPr>
          <p:cNvSpPr>
            <a:spLocks noGrp="1"/>
          </p:cNvSpPr>
          <p:nvPr>
            <p:custDataLst>
              <p:tags r:id="rId25"/>
            </p:custDataLst>
          </p:nvPr>
        </p:nvSpPr>
        <p:spPr bwMode="auto">
          <a:xfrm>
            <a:off x="4505325"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496142E-5DCE-4B4C-8F59-B33A962E6F63}" type="datetime'''''''''''''''''''''''20''1''''8'''''">
              <a:rPr lang="en-GB" altLang="en-US" sz="1000" smtClean="0"/>
              <a:pPr marL="0" indent="0" algn="ctr">
                <a:spcBef>
                  <a:spcPct val="0"/>
                </a:spcBef>
                <a:buNone/>
              </a:pPr>
              <a:t>2018</a:t>
            </a:fld>
            <a:endParaRPr lang="en-GB" sz="1000">
              <a:latin typeface="+mn-lt"/>
            </a:endParaRPr>
          </a:p>
        </p:txBody>
      </p:sp>
      <p:sp>
        <p:nvSpPr>
          <p:cNvPr id="172" name="Espace réservé du texte 2">
            <a:extLst>
              <a:ext uri="{FF2B5EF4-FFF2-40B4-BE49-F238E27FC236}">
                <a16:creationId xmlns:a16="http://schemas.microsoft.com/office/drawing/2014/main" id="{59259855-5477-4C31-B71F-E52E4398294C}"/>
              </a:ext>
            </a:extLst>
          </p:cNvPr>
          <p:cNvSpPr>
            <a:spLocks noGrp="1"/>
          </p:cNvSpPr>
          <p:nvPr>
            <p:custDataLst>
              <p:tags r:id="rId26"/>
            </p:custDataLst>
          </p:nvPr>
        </p:nvSpPr>
        <p:spPr bwMode="gray">
          <a:xfrm>
            <a:off x="4419600" y="25082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FF5211E-2856-463A-8D20-4E6F0195DF77}" type="datetime'''''€''''''''''''4''6'''',''''3''''''''m'''''''''''">
              <a:rPr lang="en-GB" altLang="en-US" sz="1000" smtClean="0"/>
              <a:pPr marL="0" indent="0" algn="ctr">
                <a:spcBef>
                  <a:spcPct val="0"/>
                </a:spcBef>
                <a:buNone/>
              </a:pPr>
              <a:t>€46,3m</a:t>
            </a:fld>
            <a:endParaRPr lang="en-GB" sz="1000">
              <a:latin typeface="+mn-lt"/>
            </a:endParaRPr>
          </a:p>
        </p:txBody>
      </p:sp>
      <p:sp>
        <p:nvSpPr>
          <p:cNvPr id="155" name="Espace réservé du texte 2">
            <a:extLst>
              <a:ext uri="{FF2B5EF4-FFF2-40B4-BE49-F238E27FC236}">
                <a16:creationId xmlns:a16="http://schemas.microsoft.com/office/drawing/2014/main" id="{57E4E000-DD72-4FBC-9EFD-268868FAE3A6}"/>
              </a:ext>
            </a:extLst>
          </p:cNvPr>
          <p:cNvSpPr>
            <a:spLocks noGrp="1"/>
          </p:cNvSpPr>
          <p:nvPr>
            <p:custDataLst>
              <p:tags r:id="rId27"/>
            </p:custDataLst>
          </p:nvPr>
        </p:nvSpPr>
        <p:spPr bwMode="gray">
          <a:xfrm>
            <a:off x="4897438" y="2863850"/>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BAB7A40-0AD3-4668-8E51-101CE2EDFBC9}" type="datetime'''''''''''''''''''''''''''2''''''''''''''8''''''''''%'''">
              <a:rPr lang="en-GB" altLang="en-US" sz="1000" smtClean="0">
                <a:solidFill>
                  <a:schemeClr val="bg1"/>
                </a:solidFill>
              </a:rPr>
              <a:pPr marL="0" indent="0" algn="ctr">
                <a:spcBef>
                  <a:spcPct val="0"/>
                </a:spcBef>
                <a:buNone/>
              </a:pPr>
              <a:t>28%</a:t>
            </a:fld>
            <a:endParaRPr lang="en-GB" sz="1000">
              <a:solidFill>
                <a:schemeClr val="bg1"/>
              </a:solidFill>
              <a:latin typeface="+mn-lt"/>
            </a:endParaRPr>
          </a:p>
        </p:txBody>
      </p:sp>
      <p:sp>
        <p:nvSpPr>
          <p:cNvPr id="157" name="Espace réservé du texte 2">
            <a:extLst>
              <a:ext uri="{FF2B5EF4-FFF2-40B4-BE49-F238E27FC236}">
                <a16:creationId xmlns:a16="http://schemas.microsoft.com/office/drawing/2014/main" id="{AA5F9A54-BBDF-466C-AA4C-7A37177F34D0}"/>
              </a:ext>
            </a:extLst>
          </p:cNvPr>
          <p:cNvSpPr>
            <a:spLocks noGrp="1"/>
          </p:cNvSpPr>
          <p:nvPr>
            <p:custDataLst>
              <p:tags r:id="rId28"/>
            </p:custDataLst>
          </p:nvPr>
        </p:nvSpPr>
        <p:spPr bwMode="gray">
          <a:xfrm>
            <a:off x="6003925" y="234950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36214C3-6BDA-4AD6-BBB7-F1C8C671341B}" type="datetime'''€''''5''0'''''''',''''''''''''1''m'''''''''''''''">
              <a:rPr lang="en-GB" altLang="en-US" sz="1000" smtClean="0"/>
              <a:pPr marL="0" indent="0" algn="ctr">
                <a:spcBef>
                  <a:spcPct val="0"/>
                </a:spcBef>
                <a:buNone/>
              </a:pPr>
              <a:t>€50,1m</a:t>
            </a:fld>
            <a:endParaRPr lang="en-GB" sz="1000">
              <a:latin typeface="+mn-lt"/>
            </a:endParaRPr>
          </a:p>
        </p:txBody>
      </p:sp>
      <p:sp>
        <p:nvSpPr>
          <p:cNvPr id="158" name="Espace réservé du texte 2">
            <a:extLst>
              <a:ext uri="{FF2B5EF4-FFF2-40B4-BE49-F238E27FC236}">
                <a16:creationId xmlns:a16="http://schemas.microsoft.com/office/drawing/2014/main" id="{61572D67-2640-44F8-BC4A-B74A1164EB47}"/>
              </a:ext>
            </a:extLst>
          </p:cNvPr>
          <p:cNvSpPr>
            <a:spLocks noGrp="1"/>
          </p:cNvSpPr>
          <p:nvPr>
            <p:custDataLst>
              <p:tags r:id="rId29"/>
            </p:custDataLst>
          </p:nvPr>
        </p:nvSpPr>
        <p:spPr bwMode="auto">
          <a:xfrm>
            <a:off x="4879975"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D88D2D9-FF9E-4236-B58D-841AB33D2C2A}" type="datetime'''''''''''''''''''''''''''''''2''''0''''''''1''''''''''9'''">
              <a:rPr lang="en-GB" altLang="en-US" sz="1000" smtClean="0"/>
              <a:pPr marL="0" indent="0" algn="ctr">
                <a:spcBef>
                  <a:spcPct val="0"/>
                </a:spcBef>
                <a:buNone/>
              </a:pPr>
              <a:t>2019</a:t>
            </a:fld>
            <a:endParaRPr lang="en-GB" sz="1000">
              <a:latin typeface="+mn-lt"/>
            </a:endParaRPr>
          </a:p>
        </p:txBody>
      </p:sp>
      <p:sp>
        <p:nvSpPr>
          <p:cNvPr id="147" name="Espace réservé du texte 2">
            <a:extLst>
              <a:ext uri="{FF2B5EF4-FFF2-40B4-BE49-F238E27FC236}">
                <a16:creationId xmlns:a16="http://schemas.microsoft.com/office/drawing/2014/main" id="{5E7E9BEA-0634-448C-805C-31F478F58672}"/>
              </a:ext>
            </a:extLst>
          </p:cNvPr>
          <p:cNvSpPr>
            <a:spLocks noGrp="1"/>
          </p:cNvSpPr>
          <p:nvPr>
            <p:custDataLst>
              <p:tags r:id="rId30"/>
            </p:custDataLst>
          </p:nvPr>
        </p:nvSpPr>
        <p:spPr bwMode="gray">
          <a:xfrm>
            <a:off x="5270500" y="2976563"/>
            <a:ext cx="244475"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86E05B-70F6-4AD1-B869-1D997492A528}" type="datetime'''3''''''3''''''''''''''''''''''%'''''''''''''''''''''''''">
              <a:rPr lang="en-GB" altLang="en-US" sz="1000" smtClean="0">
                <a:solidFill>
                  <a:schemeClr val="bg1"/>
                </a:solidFill>
                <a:effectLst/>
              </a:rPr>
              <a:pPr marL="0" indent="0" algn="ctr">
                <a:spcBef>
                  <a:spcPct val="0"/>
                </a:spcBef>
                <a:buNone/>
              </a:pPr>
              <a:t>33%</a:t>
            </a:fld>
            <a:endParaRPr lang="en-GB" sz="1000">
              <a:solidFill>
                <a:schemeClr val="bg1"/>
              </a:solidFill>
              <a:latin typeface="+mn-lt"/>
            </a:endParaRPr>
          </a:p>
        </p:txBody>
      </p:sp>
      <p:sp>
        <p:nvSpPr>
          <p:cNvPr id="159" name="Espace réservé du texte 2">
            <a:extLst>
              <a:ext uri="{FF2B5EF4-FFF2-40B4-BE49-F238E27FC236}">
                <a16:creationId xmlns:a16="http://schemas.microsoft.com/office/drawing/2014/main" id="{DD61A916-2E31-45B9-A6B3-4D658CCFFBEC}"/>
              </a:ext>
            </a:extLst>
          </p:cNvPr>
          <p:cNvSpPr>
            <a:spLocks noGrp="1"/>
          </p:cNvSpPr>
          <p:nvPr>
            <p:custDataLst>
              <p:tags r:id="rId31"/>
            </p:custDataLst>
          </p:nvPr>
        </p:nvSpPr>
        <p:spPr bwMode="gray">
          <a:xfrm>
            <a:off x="5270500" y="3905250"/>
            <a:ext cx="244475"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D981773-58D0-4AEB-B2CE-EAE33C09465B}" type="datetime'''''''''''''6''''''''''''7''%'''''''''''''">
              <a:rPr lang="en-GB" altLang="en-US" sz="1000" smtClean="0">
                <a:solidFill>
                  <a:schemeClr val="bg1"/>
                </a:solidFill>
                <a:effectLst/>
              </a:rPr>
              <a:pPr marL="0" indent="0" algn="ctr">
                <a:spcBef>
                  <a:spcPct val="0"/>
                </a:spcBef>
                <a:buNone/>
              </a:pPr>
              <a:t>67%</a:t>
            </a:fld>
            <a:endParaRPr lang="en-GB" sz="1000">
              <a:solidFill>
                <a:schemeClr val="bg1"/>
              </a:solidFill>
              <a:latin typeface="+mn-lt"/>
            </a:endParaRPr>
          </a:p>
        </p:txBody>
      </p:sp>
      <p:sp>
        <p:nvSpPr>
          <p:cNvPr id="161" name="Espace réservé du texte 2">
            <a:extLst>
              <a:ext uri="{FF2B5EF4-FFF2-40B4-BE49-F238E27FC236}">
                <a16:creationId xmlns:a16="http://schemas.microsoft.com/office/drawing/2014/main" id="{048E0C30-5650-4EEE-9EC1-FAA309EC0937}"/>
              </a:ext>
            </a:extLst>
          </p:cNvPr>
          <p:cNvSpPr>
            <a:spLocks noGrp="1"/>
          </p:cNvSpPr>
          <p:nvPr>
            <p:custDataLst>
              <p:tags r:id="rId32"/>
            </p:custDataLst>
          </p:nvPr>
        </p:nvSpPr>
        <p:spPr bwMode="auto">
          <a:xfrm>
            <a:off x="5253038"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4A3D0C0-3A34-4B98-B115-54940D68A8E8}" type="datetime'''''2''''''0''''''''''''''''''2''''''0'''''''''''">
              <a:rPr lang="en-GB" altLang="en-US" sz="1000" smtClean="0"/>
              <a:pPr marL="0" indent="0" algn="ctr">
                <a:spcBef>
                  <a:spcPct val="0"/>
                </a:spcBef>
                <a:buNone/>
              </a:pPr>
              <a:t>2020</a:t>
            </a:fld>
            <a:endParaRPr lang="en-GB" sz="1000">
              <a:latin typeface="+mn-lt"/>
            </a:endParaRPr>
          </a:p>
        </p:txBody>
      </p:sp>
      <p:sp>
        <p:nvSpPr>
          <p:cNvPr id="162" name="Espace réservé du texte 2">
            <a:extLst>
              <a:ext uri="{FF2B5EF4-FFF2-40B4-BE49-F238E27FC236}">
                <a16:creationId xmlns:a16="http://schemas.microsoft.com/office/drawing/2014/main" id="{621BD4F8-E3B9-44B5-BB1F-4193FF9FD58D}"/>
              </a:ext>
            </a:extLst>
          </p:cNvPr>
          <p:cNvSpPr>
            <a:spLocks noGrp="1"/>
          </p:cNvSpPr>
          <p:nvPr>
            <p:custDataLst>
              <p:tags r:id="rId33"/>
            </p:custDataLst>
          </p:nvPr>
        </p:nvSpPr>
        <p:spPr bwMode="gray">
          <a:xfrm>
            <a:off x="5645150" y="2895600"/>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04D9D41-65BA-4F92-9818-2D7E502C469B}" type="datetime'''3''''''''3''''''''%'''''''''''''''">
              <a:rPr lang="en-GB" altLang="en-US" sz="1000" smtClean="0">
                <a:solidFill>
                  <a:schemeClr val="bg1"/>
                </a:solidFill>
              </a:rPr>
              <a:pPr marL="0" indent="0" algn="ctr">
                <a:spcBef>
                  <a:spcPct val="0"/>
                </a:spcBef>
                <a:buNone/>
              </a:pPr>
              <a:t>33%</a:t>
            </a:fld>
            <a:endParaRPr lang="en-GB" sz="1000">
              <a:solidFill>
                <a:schemeClr val="bg1"/>
              </a:solidFill>
              <a:latin typeface="+mn-lt"/>
            </a:endParaRPr>
          </a:p>
        </p:txBody>
      </p:sp>
      <p:sp>
        <p:nvSpPr>
          <p:cNvPr id="156" name="Espace réservé du texte 2">
            <a:extLst>
              <a:ext uri="{FF2B5EF4-FFF2-40B4-BE49-F238E27FC236}">
                <a16:creationId xmlns:a16="http://schemas.microsoft.com/office/drawing/2014/main" id="{5B38CC34-CA2B-45E5-9F36-E625E41FE715}"/>
              </a:ext>
            </a:extLst>
          </p:cNvPr>
          <p:cNvSpPr>
            <a:spLocks noGrp="1"/>
          </p:cNvSpPr>
          <p:nvPr>
            <p:custDataLst>
              <p:tags r:id="rId34"/>
            </p:custDataLst>
          </p:nvPr>
        </p:nvSpPr>
        <p:spPr bwMode="gray">
          <a:xfrm>
            <a:off x="4897438" y="3833813"/>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B8A2C9-462B-45DD-A209-C1D5450AD957}" type="datetime'''7''''''''''''''2''''%'''''''''''''''''''''''''''''''''''">
              <a:rPr lang="en-GB" altLang="en-US" sz="1000" smtClean="0">
                <a:solidFill>
                  <a:schemeClr val="bg1"/>
                </a:solidFill>
              </a:rPr>
              <a:pPr marL="0" indent="0" algn="ctr">
                <a:spcBef>
                  <a:spcPct val="0"/>
                </a:spcBef>
                <a:buNone/>
              </a:pPr>
              <a:t>72%</a:t>
            </a:fld>
            <a:endParaRPr lang="en-GB" sz="1000">
              <a:solidFill>
                <a:schemeClr val="bg1"/>
              </a:solidFill>
              <a:latin typeface="+mn-lt"/>
            </a:endParaRPr>
          </a:p>
        </p:txBody>
      </p:sp>
      <p:sp>
        <p:nvSpPr>
          <p:cNvPr id="160" name="Espace réservé du texte 2">
            <a:extLst>
              <a:ext uri="{FF2B5EF4-FFF2-40B4-BE49-F238E27FC236}">
                <a16:creationId xmlns:a16="http://schemas.microsoft.com/office/drawing/2014/main" id="{8A825CA8-CF8E-40E1-810E-4D0973BB9A58}"/>
              </a:ext>
            </a:extLst>
          </p:cNvPr>
          <p:cNvSpPr>
            <a:spLocks noGrp="1"/>
          </p:cNvSpPr>
          <p:nvPr>
            <p:custDataLst>
              <p:tags r:id="rId35"/>
            </p:custDataLst>
          </p:nvPr>
        </p:nvSpPr>
        <p:spPr bwMode="auto">
          <a:xfrm>
            <a:off x="5627688"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F309249-C616-4724-B318-14982424129E}" type="datetime'2''''0''''''''''''''''''''''''''''''''''''2''''1'''''''''">
              <a:rPr lang="en-GB" altLang="en-US" sz="1000" smtClean="0"/>
              <a:pPr marL="0" indent="0" algn="ctr">
                <a:spcBef>
                  <a:spcPct val="0"/>
                </a:spcBef>
                <a:buNone/>
              </a:pPr>
              <a:t>2021</a:t>
            </a:fld>
            <a:endParaRPr lang="en-GB" sz="1000">
              <a:latin typeface="+mn-lt"/>
            </a:endParaRPr>
          </a:p>
        </p:txBody>
      </p:sp>
      <p:sp>
        <p:nvSpPr>
          <p:cNvPr id="167" name="Espace réservé du texte 2">
            <a:extLst>
              <a:ext uri="{FF2B5EF4-FFF2-40B4-BE49-F238E27FC236}">
                <a16:creationId xmlns:a16="http://schemas.microsoft.com/office/drawing/2014/main" id="{2C56DAEA-C360-46A6-9FE8-FF2F3F98717D}"/>
              </a:ext>
            </a:extLst>
          </p:cNvPr>
          <p:cNvSpPr>
            <a:spLocks noGrp="1"/>
          </p:cNvSpPr>
          <p:nvPr>
            <p:custDataLst>
              <p:tags r:id="rId36"/>
            </p:custDataLst>
          </p:nvPr>
        </p:nvSpPr>
        <p:spPr bwMode="gray">
          <a:xfrm>
            <a:off x="6019800" y="3835400"/>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CB2AE73-85A2-40FB-B688-EC4AD5F59AC0}" type="datetime'''''''''''''''''''''''''''''''''''''''6''''''''''''7%'''''''">
              <a:rPr lang="en-GB" altLang="en-US" sz="1000" smtClean="0">
                <a:solidFill>
                  <a:schemeClr val="bg1"/>
                </a:solidFill>
              </a:rPr>
              <a:pPr marL="0" indent="0" algn="ctr">
                <a:spcBef>
                  <a:spcPct val="0"/>
                </a:spcBef>
                <a:buNone/>
              </a:pPr>
              <a:t>67%</a:t>
            </a:fld>
            <a:endParaRPr lang="en-GB" sz="1000">
              <a:solidFill>
                <a:schemeClr val="bg1"/>
              </a:solidFill>
              <a:latin typeface="+mn-lt"/>
            </a:endParaRPr>
          </a:p>
        </p:txBody>
      </p:sp>
      <p:sp>
        <p:nvSpPr>
          <p:cNvPr id="169" name="Espace réservé du texte 2">
            <a:extLst>
              <a:ext uri="{FF2B5EF4-FFF2-40B4-BE49-F238E27FC236}">
                <a16:creationId xmlns:a16="http://schemas.microsoft.com/office/drawing/2014/main" id="{37241C05-A1E1-4183-B699-59929A7D1C57}"/>
              </a:ext>
            </a:extLst>
          </p:cNvPr>
          <p:cNvSpPr>
            <a:spLocks noGrp="1"/>
          </p:cNvSpPr>
          <p:nvPr>
            <p:custDataLst>
              <p:tags r:id="rId37"/>
            </p:custDataLst>
          </p:nvPr>
        </p:nvSpPr>
        <p:spPr bwMode="auto">
          <a:xfrm>
            <a:off x="6002338"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EB7F97A-0D97-4F1A-A086-60C8A80D248A}" type="datetime'''''''''''''''''''''2''''0''''''''''''''''''''''2''''''2'''">
              <a:rPr lang="en-GB" altLang="en-US" sz="1000" smtClean="0"/>
              <a:pPr marL="0" indent="0" algn="ctr">
                <a:spcBef>
                  <a:spcPct val="0"/>
                </a:spcBef>
                <a:buNone/>
              </a:pPr>
              <a:t>2022</a:t>
            </a:fld>
            <a:endParaRPr lang="en-GB" sz="1000">
              <a:latin typeface="+mn-lt"/>
            </a:endParaRPr>
          </a:p>
        </p:txBody>
      </p:sp>
      <p:sp>
        <p:nvSpPr>
          <p:cNvPr id="164" name="Espace réservé du texte 2">
            <a:extLst>
              <a:ext uri="{FF2B5EF4-FFF2-40B4-BE49-F238E27FC236}">
                <a16:creationId xmlns:a16="http://schemas.microsoft.com/office/drawing/2014/main" id="{CB2E1507-5A12-461D-AAD6-1498F6CB4E17}"/>
              </a:ext>
            </a:extLst>
          </p:cNvPr>
          <p:cNvSpPr>
            <a:spLocks noGrp="1"/>
          </p:cNvSpPr>
          <p:nvPr>
            <p:custDataLst>
              <p:tags r:id="rId38"/>
            </p:custDataLst>
          </p:nvPr>
        </p:nvSpPr>
        <p:spPr bwMode="gray">
          <a:xfrm>
            <a:off x="5645150" y="3873500"/>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19AA608-F8EB-414D-9625-0E63DEFF5825}" type="datetime'''''''''''''6''''''7''''%'''''''''''">
              <a:rPr lang="en-GB" altLang="en-US" sz="1000" smtClean="0">
                <a:solidFill>
                  <a:schemeClr val="bg1"/>
                </a:solidFill>
              </a:rPr>
              <a:pPr marL="0" indent="0" algn="ctr">
                <a:spcBef>
                  <a:spcPct val="0"/>
                </a:spcBef>
                <a:buNone/>
              </a:pPr>
              <a:t>67%</a:t>
            </a:fld>
            <a:endParaRPr lang="en-GB" sz="1000">
              <a:solidFill>
                <a:schemeClr val="bg1"/>
              </a:solidFill>
              <a:latin typeface="+mn-lt"/>
            </a:endParaRPr>
          </a:p>
        </p:txBody>
      </p:sp>
      <p:sp>
        <p:nvSpPr>
          <p:cNvPr id="166" name="Espace réservé du texte 2">
            <a:extLst>
              <a:ext uri="{FF2B5EF4-FFF2-40B4-BE49-F238E27FC236}">
                <a16:creationId xmlns:a16="http://schemas.microsoft.com/office/drawing/2014/main" id="{3BE6E3B4-2827-405D-9625-A2509341B1E7}"/>
              </a:ext>
            </a:extLst>
          </p:cNvPr>
          <p:cNvSpPr>
            <a:spLocks noGrp="1"/>
          </p:cNvSpPr>
          <p:nvPr>
            <p:custDataLst>
              <p:tags r:id="rId39"/>
            </p:custDataLst>
          </p:nvPr>
        </p:nvSpPr>
        <p:spPr bwMode="gray">
          <a:xfrm>
            <a:off x="6019800" y="2795588"/>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236173A-91D5-40FF-B106-10D63216C897}" type="datetime'''''''''''''''3''''''''''''''''''''''''3''''''''''%'''''''''">
              <a:rPr lang="en-GB" altLang="en-US" sz="1000" smtClean="0">
                <a:solidFill>
                  <a:schemeClr val="bg1"/>
                </a:solidFill>
              </a:rPr>
              <a:pPr marL="0" indent="0" algn="ctr">
                <a:spcBef>
                  <a:spcPct val="0"/>
                </a:spcBef>
                <a:buNone/>
              </a:pPr>
              <a:t>33%</a:t>
            </a:fld>
            <a:endParaRPr lang="en-GB" sz="1000">
              <a:solidFill>
                <a:schemeClr val="bg1"/>
              </a:solidFill>
              <a:latin typeface="+mn-lt"/>
            </a:endParaRPr>
          </a:p>
        </p:txBody>
      </p:sp>
      <p:sp>
        <p:nvSpPr>
          <p:cNvPr id="171" name="Espace réservé du texte 2">
            <a:extLst>
              <a:ext uri="{FF2B5EF4-FFF2-40B4-BE49-F238E27FC236}">
                <a16:creationId xmlns:a16="http://schemas.microsoft.com/office/drawing/2014/main" id="{7279BAF7-051E-4DE9-AFEA-25FBE7B6F89F}"/>
              </a:ext>
            </a:extLst>
          </p:cNvPr>
          <p:cNvSpPr>
            <a:spLocks noGrp="1"/>
          </p:cNvSpPr>
          <p:nvPr>
            <p:custDataLst>
              <p:tags r:id="rId40"/>
            </p:custDataLst>
          </p:nvPr>
        </p:nvSpPr>
        <p:spPr bwMode="gray">
          <a:xfrm>
            <a:off x="4090988" y="23558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9EEF07F-701F-4E03-A812-6DFD7CA61843}" type="datetime'''€4''''6'''''''''''',''''''7''''m'''''''''''''">
              <a:rPr lang="en-GB" altLang="en-US" sz="1000" smtClean="0"/>
              <a:pPr marL="0" indent="0" algn="ctr">
                <a:spcBef>
                  <a:spcPct val="0"/>
                </a:spcBef>
                <a:buNone/>
              </a:pPr>
              <a:t>€46,7m</a:t>
            </a:fld>
            <a:endParaRPr lang="en-GB" sz="1000">
              <a:latin typeface="+mn-lt"/>
            </a:endParaRPr>
          </a:p>
        </p:txBody>
      </p:sp>
      <p:sp>
        <p:nvSpPr>
          <p:cNvPr id="174" name="Espace réservé du texte 2">
            <a:extLst>
              <a:ext uri="{FF2B5EF4-FFF2-40B4-BE49-F238E27FC236}">
                <a16:creationId xmlns:a16="http://schemas.microsoft.com/office/drawing/2014/main" id="{C99CBFD1-C918-40E2-A206-F6AE887DF18F}"/>
              </a:ext>
            </a:extLst>
          </p:cNvPr>
          <p:cNvSpPr>
            <a:spLocks noGrp="1"/>
          </p:cNvSpPr>
          <p:nvPr>
            <p:custDataLst>
              <p:tags r:id="rId41"/>
            </p:custDataLst>
          </p:nvPr>
        </p:nvSpPr>
        <p:spPr bwMode="gray">
          <a:xfrm>
            <a:off x="5167313" y="25717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523E041-7F88-418A-85F2-D418BE2D9516}" type="datetime'''€''''44'''''',7''m'''''''''''''''''''''''''''''''''''''''">
              <a:rPr lang="en-GB" altLang="en-US" sz="1000" smtClean="0"/>
              <a:pPr marL="0" indent="0" algn="ctr">
                <a:spcBef>
                  <a:spcPct val="0"/>
                </a:spcBef>
                <a:buNone/>
              </a:pPr>
              <a:t>€44,7m</a:t>
            </a:fld>
            <a:endParaRPr lang="en-GB" sz="1000">
              <a:latin typeface="+mn-lt"/>
            </a:endParaRPr>
          </a:p>
        </p:txBody>
      </p:sp>
      <p:sp>
        <p:nvSpPr>
          <p:cNvPr id="163" name="Espace réservé du texte 2">
            <a:extLst>
              <a:ext uri="{FF2B5EF4-FFF2-40B4-BE49-F238E27FC236}">
                <a16:creationId xmlns:a16="http://schemas.microsoft.com/office/drawing/2014/main" id="{1AECF3C7-9957-4231-9383-07A8EDD23A28}"/>
              </a:ext>
            </a:extLst>
          </p:cNvPr>
          <p:cNvSpPr>
            <a:spLocks noGrp="1"/>
          </p:cNvSpPr>
          <p:nvPr>
            <p:custDataLst>
              <p:tags r:id="rId42"/>
            </p:custDataLst>
          </p:nvPr>
        </p:nvSpPr>
        <p:spPr bwMode="gray">
          <a:xfrm>
            <a:off x="5541963" y="24193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609B857-CCCE-4B9D-B613-92DE1B3998BF}" type="datetime'''''''€47'''''''''''''''',''1''''''''''''''''''''''''''m'">
              <a:rPr lang="en-GB" altLang="en-US" sz="1000" smtClean="0"/>
              <a:pPr marL="0" indent="0" algn="ctr">
                <a:spcBef>
                  <a:spcPct val="0"/>
                </a:spcBef>
                <a:buNone/>
              </a:pPr>
              <a:t>€47,1m</a:t>
            </a:fld>
            <a:endParaRPr lang="en-GB" sz="1000">
              <a:latin typeface="+mn-lt"/>
            </a:endParaRPr>
          </a:p>
        </p:txBody>
      </p:sp>
      <p:sp>
        <p:nvSpPr>
          <p:cNvPr id="175" name="Espace réservé du texte 2">
            <a:extLst>
              <a:ext uri="{FF2B5EF4-FFF2-40B4-BE49-F238E27FC236}">
                <a16:creationId xmlns:a16="http://schemas.microsoft.com/office/drawing/2014/main" id="{B40B44A2-45F2-4C3E-BAF0-08D84D2DC904}"/>
              </a:ext>
            </a:extLst>
          </p:cNvPr>
          <p:cNvSpPr>
            <a:spLocks noGrp="1"/>
          </p:cNvSpPr>
          <p:nvPr>
            <p:custDataLst>
              <p:tags r:id="rId43"/>
            </p:custDataLst>
          </p:nvPr>
        </p:nvSpPr>
        <p:spPr bwMode="auto">
          <a:xfrm>
            <a:off x="4530725" y="2038350"/>
            <a:ext cx="230188"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CEB11E9-4A1D-40A8-84C5-9678D4DDA47F}" type="datetime'''''''0''''''''''''''''''%'''''''">
              <a:rPr lang="en-GB" altLang="en-US" sz="1000" b="1" smtClean="0">
                <a:effectLst/>
              </a:rPr>
              <a:pPr marL="0" indent="0" algn="ctr">
                <a:spcBef>
                  <a:spcPct val="0"/>
                </a:spcBef>
                <a:buNone/>
              </a:pPr>
              <a:t>0%</a:t>
            </a:fld>
            <a:endParaRPr lang="en-GB" sz="1000" b="1">
              <a:latin typeface="+mn-lt"/>
            </a:endParaRPr>
          </a:p>
        </p:txBody>
      </p:sp>
      <p:sp>
        <p:nvSpPr>
          <p:cNvPr id="176" name="Espace réservé du texte 2">
            <a:extLst>
              <a:ext uri="{FF2B5EF4-FFF2-40B4-BE49-F238E27FC236}">
                <a16:creationId xmlns:a16="http://schemas.microsoft.com/office/drawing/2014/main" id="{6E700309-7AB8-46F9-85E1-8F80199D13C8}"/>
              </a:ext>
            </a:extLst>
          </p:cNvPr>
          <p:cNvSpPr>
            <a:spLocks noGrp="1"/>
          </p:cNvSpPr>
          <p:nvPr>
            <p:custDataLst>
              <p:tags r:id="rId44"/>
            </p:custDataLst>
          </p:nvPr>
        </p:nvSpPr>
        <p:spPr bwMode="auto">
          <a:xfrm>
            <a:off x="5057775" y="2079625"/>
            <a:ext cx="295275"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89FD5DE-6CB8-4C33-B621-EE41B6BD2419}" type="datetime'''''''''''''''''-''''4''''''%'''''''''''''''''''''''''''''">
              <a:rPr lang="en-GB" altLang="en-US" sz="1000" b="1" smtClean="0">
                <a:effectLst/>
              </a:rPr>
              <a:pPr marL="0" indent="0" algn="ctr">
                <a:spcBef>
                  <a:spcPct val="0"/>
                </a:spcBef>
                <a:buNone/>
              </a:pPr>
              <a:t>-4%</a:t>
            </a:fld>
            <a:endParaRPr lang="en-GB" sz="1000" b="1">
              <a:latin typeface="+mn-lt"/>
            </a:endParaRPr>
          </a:p>
        </p:txBody>
      </p:sp>
      <p:sp>
        <p:nvSpPr>
          <p:cNvPr id="177" name="Espace réservé du texte 2">
            <a:extLst>
              <a:ext uri="{FF2B5EF4-FFF2-40B4-BE49-F238E27FC236}">
                <a16:creationId xmlns:a16="http://schemas.microsoft.com/office/drawing/2014/main" id="{BD689426-39E6-46D5-B6F4-6AB6EAA20DC3}"/>
              </a:ext>
            </a:extLst>
          </p:cNvPr>
          <p:cNvSpPr>
            <a:spLocks noGrp="1"/>
          </p:cNvSpPr>
          <p:nvPr>
            <p:custDataLst>
              <p:tags r:id="rId45"/>
            </p:custDataLst>
          </p:nvPr>
        </p:nvSpPr>
        <p:spPr bwMode="auto">
          <a:xfrm>
            <a:off x="5600701" y="2009775"/>
            <a:ext cx="334963"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07C735-653C-43E1-9FF9-4528A060BCA9}" type="datetime'''''''''''+''''''''''''''''''''''6''''''''''''''''''''''%'">
              <a:rPr lang="en-GB" altLang="en-US" sz="1000" b="1" smtClean="0">
                <a:effectLst/>
              </a:rPr>
              <a:pPr marL="0" indent="0" algn="ctr">
                <a:spcBef>
                  <a:spcPct val="0"/>
                </a:spcBef>
                <a:buNone/>
              </a:pPr>
              <a:t>+6%</a:t>
            </a:fld>
            <a:endParaRPr lang="en-GB" sz="1000" b="1">
              <a:latin typeface="+mn-lt"/>
            </a:endParaRPr>
          </a:p>
        </p:txBody>
      </p:sp>
      <p:sp>
        <p:nvSpPr>
          <p:cNvPr id="48" name="Rectangle 47" hidden="1">
            <a:extLst>
              <a:ext uri="{FF2B5EF4-FFF2-40B4-BE49-F238E27FC236}">
                <a16:creationId xmlns:a16="http://schemas.microsoft.com/office/drawing/2014/main" id="{E80DB02F-3A5A-4432-814B-ECFCC6FD52C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cs typeface="+mn-cs"/>
            </a:endParaRPr>
          </a:p>
        </p:txBody>
      </p:sp>
      <p:graphicFrame>
        <p:nvGraphicFramePr>
          <p:cNvPr id="237" name="Chart 236">
            <a:extLst>
              <a:ext uri="{FF2B5EF4-FFF2-40B4-BE49-F238E27FC236}">
                <a16:creationId xmlns:a16="http://schemas.microsoft.com/office/drawing/2014/main" id="{897A21F5-1E95-4227-B0A2-3F13FA656D15}"/>
              </a:ext>
            </a:extLst>
          </p:cNvPr>
          <p:cNvGraphicFramePr/>
          <p:nvPr>
            <p:custDataLst>
              <p:tags r:id="rId46"/>
            </p:custDataLst>
            <p:extLst>
              <p:ext uri="{D42A27DB-BD31-4B8C-83A1-F6EECF244321}">
                <p14:modId xmlns:p14="http://schemas.microsoft.com/office/powerpoint/2010/main" val="1486064085"/>
              </p:ext>
            </p:extLst>
          </p:nvPr>
        </p:nvGraphicFramePr>
        <p:xfrm>
          <a:off x="1031875" y="2239963"/>
          <a:ext cx="2411413" cy="2449512"/>
        </p:xfrm>
        <a:graphic>
          <a:graphicData uri="http://schemas.openxmlformats.org/drawingml/2006/chart">
            <c:chart xmlns:c="http://schemas.openxmlformats.org/drawingml/2006/chart" xmlns:r="http://schemas.openxmlformats.org/officeDocument/2006/relationships" r:id="rId152"/>
          </a:graphicData>
        </a:graphic>
      </p:graphicFrame>
      <p:sp>
        <p:nvSpPr>
          <p:cNvPr id="191" name="Espace réservé du texte 2">
            <a:extLst>
              <a:ext uri="{FF2B5EF4-FFF2-40B4-BE49-F238E27FC236}">
                <a16:creationId xmlns:a16="http://schemas.microsoft.com/office/drawing/2014/main" id="{3822A870-F975-4B53-83CE-47BE63D7297B}"/>
              </a:ext>
            </a:extLst>
          </p:cNvPr>
          <p:cNvSpPr>
            <a:spLocks noGrp="1"/>
          </p:cNvSpPr>
          <p:nvPr>
            <p:custDataLst>
              <p:tags r:id="rId47"/>
            </p:custDataLst>
          </p:nvPr>
        </p:nvSpPr>
        <p:spPr bwMode="gray">
          <a:xfrm>
            <a:off x="723900" y="36163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0F32E72-B02C-4AE9-9DC9-9D8C718DADC6}" type="datetime'''''''€2''''''0''''''''''''''''''''''''m'''''''''''''">
              <a:rPr lang="en-GB" altLang="en-US" sz="1000" smtClean="0">
                <a:latin typeface="+mn-lt"/>
              </a:rPr>
              <a:pPr marL="0" indent="0" algn="r">
                <a:spcBef>
                  <a:spcPct val="0"/>
                </a:spcBef>
                <a:buNone/>
              </a:pPr>
              <a:t>€20m</a:t>
            </a:fld>
            <a:endParaRPr lang="en-GB" sz="1000">
              <a:latin typeface="+mn-lt"/>
            </a:endParaRPr>
          </a:p>
        </p:txBody>
      </p:sp>
      <p:sp>
        <p:nvSpPr>
          <p:cNvPr id="362" name="Espace réservé du texte 2">
            <a:extLst>
              <a:ext uri="{FF2B5EF4-FFF2-40B4-BE49-F238E27FC236}">
                <a16:creationId xmlns:a16="http://schemas.microsoft.com/office/drawing/2014/main" id="{22BD776F-0BED-4C6A-BB5E-0CF80442187F}"/>
              </a:ext>
            </a:extLst>
          </p:cNvPr>
          <p:cNvSpPr>
            <a:spLocks noGrp="1"/>
          </p:cNvSpPr>
          <p:nvPr>
            <p:custDataLst>
              <p:tags r:id="rId48"/>
            </p:custDataLst>
          </p:nvPr>
        </p:nvSpPr>
        <p:spPr bwMode="gray">
          <a:xfrm>
            <a:off x="723900" y="29321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251A529-872C-4B77-943E-FB052D3D90D9}" type="datetime'€''''''''''''''''''3''''''''''''''''''5''''m'''''''">
              <a:rPr lang="en-GB" altLang="en-US" sz="1000" smtClean="0">
                <a:latin typeface="+mn-lt"/>
              </a:rPr>
              <a:pPr marL="0" indent="0" algn="r">
                <a:spcBef>
                  <a:spcPct val="0"/>
                </a:spcBef>
                <a:buNone/>
              </a:pPr>
              <a:t>€35m</a:t>
            </a:fld>
            <a:endParaRPr lang="en-GB" sz="1000">
              <a:latin typeface="+mn-lt"/>
            </a:endParaRPr>
          </a:p>
        </p:txBody>
      </p:sp>
      <p:sp>
        <p:nvSpPr>
          <p:cNvPr id="192" name="Espace réservé du texte 2">
            <a:extLst>
              <a:ext uri="{FF2B5EF4-FFF2-40B4-BE49-F238E27FC236}">
                <a16:creationId xmlns:a16="http://schemas.microsoft.com/office/drawing/2014/main" id="{8EBC0925-D0BF-4AC3-8E5E-670A69E127A5}"/>
              </a:ext>
            </a:extLst>
          </p:cNvPr>
          <p:cNvSpPr>
            <a:spLocks noGrp="1"/>
          </p:cNvSpPr>
          <p:nvPr>
            <p:custDataLst>
              <p:tags r:id="rId49"/>
            </p:custDataLst>
          </p:nvPr>
        </p:nvSpPr>
        <p:spPr bwMode="gray">
          <a:xfrm>
            <a:off x="723900" y="40735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BAEE137-EB89-4738-8B15-EC2662F1D5D3}" type="datetime'€''''''''''''''''''''''''1''''0''''m'''''">
              <a:rPr lang="en-GB" altLang="en-US" sz="1000" smtClean="0">
                <a:latin typeface="+mn-lt"/>
              </a:rPr>
              <a:pPr marL="0" indent="0" algn="r">
                <a:spcBef>
                  <a:spcPct val="0"/>
                </a:spcBef>
                <a:buNone/>
              </a:pPr>
              <a:t>€10m</a:t>
            </a:fld>
            <a:endParaRPr lang="en-GB" sz="1000">
              <a:latin typeface="+mn-lt"/>
            </a:endParaRPr>
          </a:p>
        </p:txBody>
      </p:sp>
      <p:sp>
        <p:nvSpPr>
          <p:cNvPr id="185" name="Espace réservé du texte 2">
            <a:extLst>
              <a:ext uri="{FF2B5EF4-FFF2-40B4-BE49-F238E27FC236}">
                <a16:creationId xmlns:a16="http://schemas.microsoft.com/office/drawing/2014/main" id="{A7743A6C-DFBE-43B5-BDE6-C2F202D301C1}"/>
              </a:ext>
            </a:extLst>
          </p:cNvPr>
          <p:cNvSpPr>
            <a:spLocks noGrp="1"/>
          </p:cNvSpPr>
          <p:nvPr>
            <p:custDataLst>
              <p:tags r:id="rId50"/>
            </p:custDataLst>
          </p:nvPr>
        </p:nvSpPr>
        <p:spPr bwMode="gray">
          <a:xfrm>
            <a:off x="723900" y="31607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3F2430C-E7F7-4571-89B3-35F135D56820}" type="datetime'''€''''''''''''''''30''m'''''''''''''''''''''''''''''''">
              <a:rPr lang="en-GB" altLang="en-US" sz="1000" smtClean="0">
                <a:latin typeface="+mn-lt"/>
              </a:rPr>
              <a:pPr marL="0" indent="0" algn="r">
                <a:spcBef>
                  <a:spcPct val="0"/>
                </a:spcBef>
                <a:buNone/>
              </a:pPr>
              <a:t>€30m</a:t>
            </a:fld>
            <a:endParaRPr lang="en-GB" sz="1000">
              <a:latin typeface="+mn-lt"/>
            </a:endParaRPr>
          </a:p>
        </p:txBody>
      </p:sp>
      <p:sp>
        <p:nvSpPr>
          <p:cNvPr id="189" name="Espace réservé du texte 2">
            <a:extLst>
              <a:ext uri="{FF2B5EF4-FFF2-40B4-BE49-F238E27FC236}">
                <a16:creationId xmlns:a16="http://schemas.microsoft.com/office/drawing/2014/main" id="{9C7EFD57-5D66-4CCF-9631-633E1CD9306A}"/>
              </a:ext>
            </a:extLst>
          </p:cNvPr>
          <p:cNvSpPr>
            <a:spLocks noGrp="1"/>
          </p:cNvSpPr>
          <p:nvPr>
            <p:custDataLst>
              <p:tags r:id="rId51"/>
            </p:custDataLst>
          </p:nvPr>
        </p:nvSpPr>
        <p:spPr bwMode="gray">
          <a:xfrm>
            <a:off x="723900" y="22463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9D52679-7122-4765-966D-D573833C0FAC}" type="datetime'''''''''€''5''0''''m'''''''''''''''''''''''''''''''''''''">
              <a:rPr lang="en-GB" altLang="en-US" sz="1000" smtClean="0">
                <a:latin typeface="+mn-lt"/>
              </a:rPr>
              <a:pPr marL="0" indent="0" algn="r">
                <a:spcBef>
                  <a:spcPct val="0"/>
                </a:spcBef>
                <a:buNone/>
              </a:pPr>
              <a:t>€50m</a:t>
            </a:fld>
            <a:endParaRPr lang="en-GB" sz="1000">
              <a:latin typeface="+mn-lt"/>
            </a:endParaRPr>
          </a:p>
        </p:txBody>
      </p:sp>
      <p:sp>
        <p:nvSpPr>
          <p:cNvPr id="187" name="Espace réservé du texte 2">
            <a:extLst>
              <a:ext uri="{FF2B5EF4-FFF2-40B4-BE49-F238E27FC236}">
                <a16:creationId xmlns:a16="http://schemas.microsoft.com/office/drawing/2014/main" id="{A1478C5B-186A-471B-8BDD-EBC053CA0451}"/>
              </a:ext>
            </a:extLst>
          </p:cNvPr>
          <p:cNvSpPr>
            <a:spLocks noGrp="1"/>
          </p:cNvSpPr>
          <p:nvPr>
            <p:custDataLst>
              <p:tags r:id="rId52"/>
            </p:custDataLst>
          </p:nvPr>
        </p:nvSpPr>
        <p:spPr bwMode="gray">
          <a:xfrm>
            <a:off x="790575" y="453072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7C36ADE-5BC4-4E65-B0E4-C0DD075A6E05}" type="datetime'''''''''''''''€''''''''''''''''''''0m'">
              <a:rPr lang="en-GB" altLang="en-US" sz="1000" smtClean="0">
                <a:latin typeface="+mn-lt"/>
              </a:rPr>
              <a:pPr marL="0" indent="0" algn="r">
                <a:spcBef>
                  <a:spcPct val="0"/>
                </a:spcBef>
                <a:buNone/>
              </a:pPr>
              <a:t>€0m</a:t>
            </a:fld>
            <a:endParaRPr lang="en-GB" sz="1000">
              <a:latin typeface="+mn-lt"/>
            </a:endParaRPr>
          </a:p>
        </p:txBody>
      </p:sp>
      <p:sp>
        <p:nvSpPr>
          <p:cNvPr id="361" name="Espace réservé du texte 2">
            <a:extLst>
              <a:ext uri="{FF2B5EF4-FFF2-40B4-BE49-F238E27FC236}">
                <a16:creationId xmlns:a16="http://schemas.microsoft.com/office/drawing/2014/main" id="{4B0FA992-EB04-40CE-A212-5DE83ABB7C22}"/>
              </a:ext>
            </a:extLst>
          </p:cNvPr>
          <p:cNvSpPr>
            <a:spLocks noGrp="1"/>
          </p:cNvSpPr>
          <p:nvPr>
            <p:custDataLst>
              <p:tags r:id="rId53"/>
            </p:custDataLst>
          </p:nvPr>
        </p:nvSpPr>
        <p:spPr bwMode="gray">
          <a:xfrm>
            <a:off x="723900" y="33893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44A388A-9953-44B1-B7E4-51AD87889651}" type="datetime'''''''€''''''2''''''''''''''''5''''''''''''''''m'''">
              <a:rPr lang="en-GB" altLang="en-US" sz="1000" smtClean="0">
                <a:latin typeface="+mn-lt"/>
              </a:rPr>
              <a:pPr marL="0" indent="0" algn="r">
                <a:spcBef>
                  <a:spcPct val="0"/>
                </a:spcBef>
                <a:buNone/>
              </a:pPr>
              <a:t>€25m</a:t>
            </a:fld>
            <a:endParaRPr lang="en-GB" sz="1000">
              <a:latin typeface="+mn-lt"/>
            </a:endParaRPr>
          </a:p>
        </p:txBody>
      </p:sp>
      <p:sp>
        <p:nvSpPr>
          <p:cNvPr id="360" name="Espace réservé du texte 2">
            <a:extLst>
              <a:ext uri="{FF2B5EF4-FFF2-40B4-BE49-F238E27FC236}">
                <a16:creationId xmlns:a16="http://schemas.microsoft.com/office/drawing/2014/main" id="{1ED995CA-6652-4F1C-BDC6-1FC48EC0B5A8}"/>
              </a:ext>
            </a:extLst>
          </p:cNvPr>
          <p:cNvSpPr>
            <a:spLocks noGrp="1"/>
          </p:cNvSpPr>
          <p:nvPr>
            <p:custDataLst>
              <p:tags r:id="rId54"/>
            </p:custDataLst>
          </p:nvPr>
        </p:nvSpPr>
        <p:spPr bwMode="gray">
          <a:xfrm>
            <a:off x="723900" y="38449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37A16ED-E461-4BC6-BB89-89EBB175A613}" type="datetime'''''€1''''''''''''''''''''''''5''''''''m'''''''''''''">
              <a:rPr lang="en-GB" altLang="en-US" sz="1000" smtClean="0">
                <a:latin typeface="+mn-lt"/>
              </a:rPr>
              <a:pPr marL="0" indent="0" algn="r">
                <a:spcBef>
                  <a:spcPct val="0"/>
                </a:spcBef>
                <a:buNone/>
              </a:pPr>
              <a:t>€15m</a:t>
            </a:fld>
            <a:endParaRPr lang="en-GB" sz="1000">
              <a:latin typeface="+mn-lt"/>
            </a:endParaRPr>
          </a:p>
        </p:txBody>
      </p:sp>
      <p:sp>
        <p:nvSpPr>
          <p:cNvPr id="359" name="Espace réservé du texte 2">
            <a:extLst>
              <a:ext uri="{FF2B5EF4-FFF2-40B4-BE49-F238E27FC236}">
                <a16:creationId xmlns:a16="http://schemas.microsoft.com/office/drawing/2014/main" id="{8FA11DE9-811E-4C9C-8B7F-02BEEFA0E2E7}"/>
              </a:ext>
            </a:extLst>
          </p:cNvPr>
          <p:cNvSpPr>
            <a:spLocks noGrp="1"/>
          </p:cNvSpPr>
          <p:nvPr>
            <p:custDataLst>
              <p:tags r:id="rId55"/>
            </p:custDataLst>
          </p:nvPr>
        </p:nvSpPr>
        <p:spPr bwMode="gray">
          <a:xfrm>
            <a:off x="790576" y="430212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B35B40C-87A9-4146-8F43-5B5BB0A242F8}" type="datetime'€''''5''''m'''''''''''''''''''''''''''''''''''''">
              <a:rPr lang="en-GB" altLang="en-US" sz="1000" smtClean="0">
                <a:latin typeface="+mn-lt"/>
              </a:rPr>
              <a:pPr marL="0" indent="0" algn="r">
                <a:spcBef>
                  <a:spcPct val="0"/>
                </a:spcBef>
                <a:buNone/>
              </a:pPr>
              <a:t>€5m</a:t>
            </a:fld>
            <a:endParaRPr lang="en-GB" sz="1000">
              <a:latin typeface="+mn-lt"/>
            </a:endParaRPr>
          </a:p>
        </p:txBody>
      </p:sp>
      <p:sp>
        <p:nvSpPr>
          <p:cNvPr id="363" name="Espace réservé du texte 2">
            <a:extLst>
              <a:ext uri="{FF2B5EF4-FFF2-40B4-BE49-F238E27FC236}">
                <a16:creationId xmlns:a16="http://schemas.microsoft.com/office/drawing/2014/main" id="{A512CFA0-0D0C-43DC-A422-D8B33D990C73}"/>
              </a:ext>
            </a:extLst>
          </p:cNvPr>
          <p:cNvSpPr>
            <a:spLocks noGrp="1"/>
          </p:cNvSpPr>
          <p:nvPr>
            <p:custDataLst>
              <p:tags r:id="rId56"/>
            </p:custDataLst>
          </p:nvPr>
        </p:nvSpPr>
        <p:spPr bwMode="gray">
          <a:xfrm>
            <a:off x="723900" y="24749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62CDFED-1FA6-40BC-906F-BA81DFDB5506}" type="datetime'''''''''''''''''''€''''45''''''''''''''''''''''''m'''''''''''">
              <a:rPr lang="en-GB" altLang="en-US" sz="1000" smtClean="0">
                <a:latin typeface="+mn-lt"/>
              </a:rPr>
              <a:pPr marL="0" indent="0" algn="r">
                <a:spcBef>
                  <a:spcPct val="0"/>
                </a:spcBef>
                <a:buNone/>
              </a:pPr>
              <a:t>€45m</a:t>
            </a:fld>
            <a:endParaRPr lang="en-GB" sz="1000">
              <a:latin typeface="+mn-lt"/>
            </a:endParaRPr>
          </a:p>
        </p:txBody>
      </p:sp>
      <p:sp>
        <p:nvSpPr>
          <p:cNvPr id="186" name="Espace réservé du texte 2">
            <a:extLst>
              <a:ext uri="{FF2B5EF4-FFF2-40B4-BE49-F238E27FC236}">
                <a16:creationId xmlns:a16="http://schemas.microsoft.com/office/drawing/2014/main" id="{AF26C02E-53C9-400F-9153-8CFD965DA0CF}"/>
              </a:ext>
            </a:extLst>
          </p:cNvPr>
          <p:cNvSpPr>
            <a:spLocks noGrp="1"/>
          </p:cNvSpPr>
          <p:nvPr>
            <p:custDataLst>
              <p:tags r:id="rId57"/>
            </p:custDataLst>
          </p:nvPr>
        </p:nvSpPr>
        <p:spPr bwMode="gray">
          <a:xfrm>
            <a:off x="723900" y="27035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A524927-A91C-435B-858F-63570DAB46E2}" type="datetime'''''€''''''''''''''''''''''4''''''''0''''''''''''''''m'''''">
              <a:rPr lang="en-GB" altLang="en-US" sz="1000" smtClean="0">
                <a:latin typeface="+mn-lt"/>
              </a:rPr>
              <a:pPr marL="0" indent="0" algn="r">
                <a:spcBef>
                  <a:spcPct val="0"/>
                </a:spcBef>
                <a:buNone/>
              </a:pPr>
              <a:t>€40m</a:t>
            </a:fld>
            <a:endParaRPr lang="en-GB" sz="1000">
              <a:latin typeface="+mn-lt"/>
            </a:endParaRPr>
          </a:p>
        </p:txBody>
      </p:sp>
      <p:cxnSp>
        <p:nvCxnSpPr>
          <p:cNvPr id="195" name="Straight Connector 194">
            <a:extLst>
              <a:ext uri="{FF2B5EF4-FFF2-40B4-BE49-F238E27FC236}">
                <a16:creationId xmlns:a16="http://schemas.microsoft.com/office/drawing/2014/main" id="{DE30F916-F08B-491C-AA35-027717EB12B4}"/>
              </a:ext>
            </a:extLst>
          </p:cNvPr>
          <p:cNvCxnSpPr>
            <a:cxnSpLocks/>
          </p:cNvCxnSpPr>
          <p:nvPr>
            <p:custDataLst>
              <p:tags r:id="rId58"/>
            </p:custDataLst>
          </p:nvPr>
        </p:nvCxnSpPr>
        <p:spPr bwMode="auto">
          <a:xfrm flipV="1">
            <a:off x="1301749" y="2117724"/>
            <a:ext cx="749300" cy="3810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35BF208D-326D-4CE2-BC46-0A35E1D1E0A8}"/>
              </a:ext>
            </a:extLst>
          </p:cNvPr>
          <p:cNvCxnSpPr/>
          <p:nvPr>
            <p:custDataLst>
              <p:tags r:id="rId59"/>
            </p:custDataLst>
          </p:nvPr>
        </p:nvCxnSpPr>
        <p:spPr bwMode="auto">
          <a:xfrm>
            <a:off x="2051050" y="2117725"/>
            <a:ext cx="373063" cy="80963"/>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620B72D1-7A1A-46FA-8581-8EB2466F72A4}"/>
              </a:ext>
            </a:extLst>
          </p:cNvPr>
          <p:cNvCxnSpPr>
            <a:cxnSpLocks/>
          </p:cNvCxnSpPr>
          <p:nvPr>
            <p:custDataLst>
              <p:tags r:id="rId60"/>
            </p:custDataLst>
          </p:nvPr>
        </p:nvCxnSpPr>
        <p:spPr bwMode="auto">
          <a:xfrm flipV="1">
            <a:off x="2424113" y="1998664"/>
            <a:ext cx="749300" cy="20002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4" name="Espace réservé du texte 2">
            <a:extLst>
              <a:ext uri="{FF2B5EF4-FFF2-40B4-BE49-F238E27FC236}">
                <a16:creationId xmlns:a16="http://schemas.microsoft.com/office/drawing/2014/main" id="{819BABEC-0600-405B-BD4F-F8F5694EE692}"/>
              </a:ext>
            </a:extLst>
          </p:cNvPr>
          <p:cNvSpPr>
            <a:spLocks noGrp="1"/>
          </p:cNvSpPr>
          <p:nvPr>
            <p:custDataLst>
              <p:tags r:id="rId61"/>
            </p:custDataLst>
          </p:nvPr>
        </p:nvSpPr>
        <p:spPr bwMode="gray">
          <a:xfrm>
            <a:off x="2198688" y="25336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EECF5CF-2628-46FD-A7A9-88EBC6E084D7}" type="datetime'''''''''€4''1,''''''5m'''''''''''''''''''''''''''">
              <a:rPr lang="en-GB" altLang="en-US" sz="1000" smtClean="0"/>
              <a:pPr marL="0" indent="0" algn="ctr">
                <a:spcBef>
                  <a:spcPct val="0"/>
                </a:spcBef>
                <a:buNone/>
              </a:pPr>
              <a:t>€41,5m</a:t>
            </a:fld>
            <a:endParaRPr lang="en-GB" sz="1000">
              <a:latin typeface="+mn-lt"/>
            </a:endParaRPr>
          </a:p>
        </p:txBody>
      </p:sp>
      <p:sp>
        <p:nvSpPr>
          <p:cNvPr id="198" name="Espace réservé du texte 2">
            <a:extLst>
              <a:ext uri="{FF2B5EF4-FFF2-40B4-BE49-F238E27FC236}">
                <a16:creationId xmlns:a16="http://schemas.microsoft.com/office/drawing/2014/main" id="{75AC61B6-FA01-4268-A25F-91C55EEBB822}"/>
              </a:ext>
            </a:extLst>
          </p:cNvPr>
          <p:cNvSpPr>
            <a:spLocks noGrp="1"/>
          </p:cNvSpPr>
          <p:nvPr>
            <p:custDataLst>
              <p:tags r:id="rId62"/>
            </p:custDataLst>
          </p:nvPr>
        </p:nvSpPr>
        <p:spPr bwMode="gray">
          <a:xfrm>
            <a:off x="1450975" y="24987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FC6F2CE-9004-4DA3-83B1-BC953E0757F2}" type="datetime'€''''42'''''''''''''',''''''2''''''''''''''''''''''''m'''">
              <a:rPr lang="en-GB" altLang="en-US" sz="1000" smtClean="0"/>
              <a:pPr marL="0" indent="0" algn="ctr">
                <a:spcBef>
                  <a:spcPct val="0"/>
                </a:spcBef>
                <a:buNone/>
              </a:pPr>
              <a:t>€42,2m</a:t>
            </a:fld>
            <a:endParaRPr lang="en-GB" sz="1000">
              <a:latin typeface="+mn-lt"/>
            </a:endParaRPr>
          </a:p>
        </p:txBody>
      </p:sp>
      <p:sp>
        <p:nvSpPr>
          <p:cNvPr id="215" name="Espace réservé du texte 2">
            <a:extLst>
              <a:ext uri="{FF2B5EF4-FFF2-40B4-BE49-F238E27FC236}">
                <a16:creationId xmlns:a16="http://schemas.microsoft.com/office/drawing/2014/main" id="{18D52319-D903-4FF6-92E4-59A6763737E3}"/>
              </a:ext>
            </a:extLst>
          </p:cNvPr>
          <p:cNvSpPr>
            <a:spLocks noGrp="1"/>
          </p:cNvSpPr>
          <p:nvPr>
            <p:custDataLst>
              <p:tags r:id="rId63"/>
            </p:custDataLst>
          </p:nvPr>
        </p:nvSpPr>
        <p:spPr bwMode="gray">
          <a:xfrm>
            <a:off x="3035300" y="23336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982671D-17F6-47A2-BC22-BF27282C5F80}" type="datetime'''''''''''''''''€''4''''''5'''''''',8m'''">
              <a:rPr lang="en-GB" altLang="en-US" sz="1000" smtClean="0"/>
              <a:pPr marL="0" indent="0" algn="ctr">
                <a:spcBef>
                  <a:spcPct val="0"/>
                </a:spcBef>
                <a:buNone/>
              </a:pPr>
              <a:t>€45,8m</a:t>
            </a:fld>
            <a:endParaRPr lang="en-GB" sz="1000">
              <a:latin typeface="+mn-lt"/>
            </a:endParaRPr>
          </a:p>
        </p:txBody>
      </p:sp>
      <p:sp>
        <p:nvSpPr>
          <p:cNvPr id="204" name="Espace réservé du texte 2">
            <a:extLst>
              <a:ext uri="{FF2B5EF4-FFF2-40B4-BE49-F238E27FC236}">
                <a16:creationId xmlns:a16="http://schemas.microsoft.com/office/drawing/2014/main" id="{CB6E4E41-9051-4C10-85E0-81C82E173F03}"/>
              </a:ext>
            </a:extLst>
          </p:cNvPr>
          <p:cNvSpPr>
            <a:spLocks noGrp="1"/>
          </p:cNvSpPr>
          <p:nvPr>
            <p:custDataLst>
              <p:tags r:id="rId64"/>
            </p:custDataLst>
          </p:nvPr>
        </p:nvSpPr>
        <p:spPr bwMode="gray">
          <a:xfrm>
            <a:off x="1179513" y="2855913"/>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CF1923-6B40-4AFE-AC38-1041EBD80815}" type="datetime'''''27%'''''''''''''''''''''''''">
              <a:rPr lang="en-GB" altLang="en-US" sz="1000" smtClean="0">
                <a:solidFill>
                  <a:schemeClr val="bg1"/>
                </a:solidFill>
              </a:rPr>
              <a:pPr marL="0" indent="0" algn="ctr">
                <a:spcBef>
                  <a:spcPct val="0"/>
                </a:spcBef>
                <a:buNone/>
              </a:pPr>
              <a:t>27%</a:t>
            </a:fld>
            <a:endParaRPr lang="en-GB" sz="1000">
              <a:solidFill>
                <a:schemeClr val="bg1"/>
              </a:solidFill>
              <a:latin typeface="+mn-lt"/>
            </a:endParaRPr>
          </a:p>
        </p:txBody>
      </p:sp>
      <p:sp>
        <p:nvSpPr>
          <p:cNvPr id="200" name="Espace réservé du texte 2">
            <a:extLst>
              <a:ext uri="{FF2B5EF4-FFF2-40B4-BE49-F238E27FC236}">
                <a16:creationId xmlns:a16="http://schemas.microsoft.com/office/drawing/2014/main" id="{B1623C30-A107-4F3C-9DB6-AB5FCE86B956}"/>
              </a:ext>
            </a:extLst>
          </p:cNvPr>
          <p:cNvSpPr>
            <a:spLocks noGrp="1"/>
          </p:cNvSpPr>
          <p:nvPr>
            <p:custDataLst>
              <p:tags r:id="rId65"/>
            </p:custDataLst>
          </p:nvPr>
        </p:nvSpPr>
        <p:spPr bwMode="gray">
          <a:xfrm>
            <a:off x="2301875" y="3016250"/>
            <a:ext cx="244475"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B233525-3B43-4BDD-BFF1-116FCB689335}" type="datetime'''''''''''''''''''''''''''''''''4''''''''''''0%'''''">
              <a:rPr lang="en-GB" altLang="en-US" sz="1000" smtClean="0">
                <a:solidFill>
                  <a:schemeClr val="bg1"/>
                </a:solidFill>
                <a:effectLst/>
              </a:rPr>
              <a:pPr marL="0" indent="0" algn="ctr">
                <a:spcBef>
                  <a:spcPct val="0"/>
                </a:spcBef>
                <a:buNone/>
              </a:pPr>
              <a:t>40%</a:t>
            </a:fld>
            <a:endParaRPr lang="en-GB" sz="1000">
              <a:solidFill>
                <a:schemeClr val="bg1"/>
              </a:solidFill>
              <a:latin typeface="+mn-lt"/>
            </a:endParaRPr>
          </a:p>
        </p:txBody>
      </p:sp>
      <p:sp>
        <p:nvSpPr>
          <p:cNvPr id="203" name="Espace réservé du texte 2">
            <a:extLst>
              <a:ext uri="{FF2B5EF4-FFF2-40B4-BE49-F238E27FC236}">
                <a16:creationId xmlns:a16="http://schemas.microsoft.com/office/drawing/2014/main" id="{99E33E09-9707-4FF2-B96D-D41B31534688}"/>
              </a:ext>
            </a:extLst>
          </p:cNvPr>
          <p:cNvSpPr>
            <a:spLocks noGrp="1"/>
          </p:cNvSpPr>
          <p:nvPr>
            <p:custDataLst>
              <p:tags r:id="rId66"/>
            </p:custDataLst>
          </p:nvPr>
        </p:nvSpPr>
        <p:spPr bwMode="gray">
          <a:xfrm>
            <a:off x="1179513" y="3698875"/>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F92BA3-2D11-45C4-99B6-AEC0B779D71E}" type="datetime'''''''''''''''6''''''''''0%'''''''''''''''''''''">
              <a:rPr lang="en-GB" altLang="en-US" sz="1000" smtClean="0">
                <a:solidFill>
                  <a:schemeClr val="bg1"/>
                </a:solidFill>
              </a:rPr>
              <a:pPr marL="0" indent="0" algn="ctr">
                <a:spcBef>
                  <a:spcPct val="0"/>
                </a:spcBef>
                <a:buNone/>
              </a:pPr>
              <a:t>60%</a:t>
            </a:fld>
            <a:endParaRPr lang="en-GB" sz="1000">
              <a:solidFill>
                <a:schemeClr val="bg1"/>
              </a:solidFill>
              <a:latin typeface="+mn-lt"/>
            </a:endParaRPr>
          </a:p>
        </p:txBody>
      </p:sp>
      <p:sp>
        <p:nvSpPr>
          <p:cNvPr id="205" name="Espace réservé du texte 2">
            <a:extLst>
              <a:ext uri="{FF2B5EF4-FFF2-40B4-BE49-F238E27FC236}">
                <a16:creationId xmlns:a16="http://schemas.microsoft.com/office/drawing/2014/main" id="{F84551FA-C26C-44DB-BB0A-3B71AB3C74AA}"/>
              </a:ext>
            </a:extLst>
          </p:cNvPr>
          <p:cNvSpPr>
            <a:spLocks noGrp="1"/>
          </p:cNvSpPr>
          <p:nvPr>
            <p:custDataLst>
              <p:tags r:id="rId67"/>
            </p:custDataLst>
          </p:nvPr>
        </p:nvSpPr>
        <p:spPr bwMode="gray">
          <a:xfrm>
            <a:off x="1179513" y="4403725"/>
            <a:ext cx="244475" cy="152400"/>
          </a:xfrm>
          <a:prstGeom prst="rect">
            <a:avLst/>
          </a:prstGeom>
          <a:noFill/>
          <a:ln>
            <a:noFill/>
          </a:ln>
          <a:extLst>
            <a:ext uri="{909E8E84-426E-40DD-AFC4-6F175D3DCCD1}">
              <a14:hiddenFill xmlns:a14="http://schemas.microsoft.com/office/drawing/2010/main">
                <a:solidFill>
                  <a:srgbClr val="D6D7D9"/>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D0EE03E-645C-4688-AE7C-67943B2D47CB}" type="datetime'''''''''''''''''''1''''3''''''''''''''''''''''''''''%'''''''''">
              <a:rPr lang="en-GB" altLang="en-US" sz="1000" smtClean="0"/>
              <a:pPr marL="0" indent="0" algn="ctr">
                <a:spcBef>
                  <a:spcPct val="0"/>
                </a:spcBef>
                <a:buNone/>
              </a:pPr>
              <a:t>13%</a:t>
            </a:fld>
            <a:endParaRPr lang="en-GB" sz="1000">
              <a:latin typeface="+mn-lt"/>
            </a:endParaRPr>
          </a:p>
        </p:txBody>
      </p:sp>
      <p:sp>
        <p:nvSpPr>
          <p:cNvPr id="220" name="Espace réservé du texte 2">
            <a:extLst>
              <a:ext uri="{FF2B5EF4-FFF2-40B4-BE49-F238E27FC236}">
                <a16:creationId xmlns:a16="http://schemas.microsoft.com/office/drawing/2014/main" id="{6571430A-E378-433D-B378-F9CB2A2C8DED}"/>
              </a:ext>
            </a:extLst>
          </p:cNvPr>
          <p:cNvSpPr>
            <a:spLocks noGrp="1"/>
          </p:cNvSpPr>
          <p:nvPr>
            <p:custDataLst>
              <p:tags r:id="rId68"/>
            </p:custDataLst>
          </p:nvPr>
        </p:nvSpPr>
        <p:spPr bwMode="gray">
          <a:xfrm>
            <a:off x="3051175" y="2862263"/>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1BE04BB-EDD9-44A6-8289-69BB3C78E7D5}" type="datetime'4''''''''''''''''''''''''''1''''''%'''''''''''''''''">
              <a:rPr lang="en-GB" altLang="en-US" sz="1000" smtClean="0">
                <a:solidFill>
                  <a:schemeClr val="bg1"/>
                </a:solidFill>
              </a:rPr>
              <a:pPr marL="0" indent="0" algn="ctr">
                <a:spcBef>
                  <a:spcPct val="0"/>
                </a:spcBef>
                <a:buNone/>
              </a:pPr>
              <a:t>41%</a:t>
            </a:fld>
            <a:endParaRPr lang="en-GB" sz="1000">
              <a:solidFill>
                <a:schemeClr val="bg1"/>
              </a:solidFill>
              <a:latin typeface="+mn-lt"/>
            </a:endParaRPr>
          </a:p>
        </p:txBody>
      </p:sp>
      <p:sp>
        <p:nvSpPr>
          <p:cNvPr id="206" name="Espace réservé du texte 2">
            <a:extLst>
              <a:ext uri="{FF2B5EF4-FFF2-40B4-BE49-F238E27FC236}">
                <a16:creationId xmlns:a16="http://schemas.microsoft.com/office/drawing/2014/main" id="{2DE7A3FC-F329-4E23-8DC3-A44160C930EE}"/>
              </a:ext>
            </a:extLst>
          </p:cNvPr>
          <p:cNvSpPr>
            <a:spLocks noGrp="1"/>
          </p:cNvSpPr>
          <p:nvPr>
            <p:custDataLst>
              <p:tags r:id="rId69"/>
            </p:custDataLst>
          </p:nvPr>
        </p:nvSpPr>
        <p:spPr bwMode="auto">
          <a:xfrm>
            <a:off x="116205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2DA6044-8428-433F-9D3B-11228912888B}" type="datetime'20''''''''''''''''''''''''''''''1''7'''''''''''">
              <a:rPr lang="en-GB" altLang="en-US" sz="1000" smtClean="0"/>
              <a:pPr marL="0" indent="0" algn="ctr">
                <a:spcBef>
                  <a:spcPct val="0"/>
                </a:spcBef>
                <a:buNone/>
              </a:pPr>
              <a:t>2017</a:t>
            </a:fld>
            <a:endParaRPr lang="en-GB" sz="1000">
              <a:latin typeface="+mn-lt"/>
            </a:endParaRPr>
          </a:p>
        </p:txBody>
      </p:sp>
      <p:sp>
        <p:nvSpPr>
          <p:cNvPr id="208" name="Espace réservé du texte 2">
            <a:extLst>
              <a:ext uri="{FF2B5EF4-FFF2-40B4-BE49-F238E27FC236}">
                <a16:creationId xmlns:a16="http://schemas.microsoft.com/office/drawing/2014/main" id="{F9C97062-F8EF-41F1-9246-3F5542098087}"/>
              </a:ext>
            </a:extLst>
          </p:cNvPr>
          <p:cNvSpPr>
            <a:spLocks noGrp="1"/>
          </p:cNvSpPr>
          <p:nvPr>
            <p:custDataLst>
              <p:tags r:id="rId70"/>
            </p:custDataLst>
          </p:nvPr>
        </p:nvSpPr>
        <p:spPr bwMode="gray">
          <a:xfrm>
            <a:off x="1554163" y="2894013"/>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6E0BB35-CF45-4BFA-842B-66FD3307D445}" type="datetime'''''''''''''''''''''3''''''''''1''''''''%'''''''''''">
              <a:rPr lang="en-GB" altLang="en-US" sz="1000" smtClean="0">
                <a:solidFill>
                  <a:schemeClr val="bg1"/>
                </a:solidFill>
              </a:rPr>
              <a:pPr marL="0" indent="0" algn="ctr">
                <a:spcBef>
                  <a:spcPct val="0"/>
                </a:spcBef>
                <a:buNone/>
              </a:pPr>
              <a:t>31%</a:t>
            </a:fld>
            <a:endParaRPr lang="en-GB" sz="1000">
              <a:solidFill>
                <a:schemeClr val="bg1"/>
              </a:solidFill>
              <a:latin typeface="+mn-lt"/>
            </a:endParaRPr>
          </a:p>
        </p:txBody>
      </p:sp>
      <p:sp>
        <p:nvSpPr>
          <p:cNvPr id="210" name="Espace réservé du texte 2">
            <a:extLst>
              <a:ext uri="{FF2B5EF4-FFF2-40B4-BE49-F238E27FC236}">
                <a16:creationId xmlns:a16="http://schemas.microsoft.com/office/drawing/2014/main" id="{2469F491-CDB5-464E-B777-7644E923EBE9}"/>
              </a:ext>
            </a:extLst>
          </p:cNvPr>
          <p:cNvSpPr>
            <a:spLocks noGrp="1"/>
          </p:cNvSpPr>
          <p:nvPr>
            <p:custDataLst>
              <p:tags r:id="rId71"/>
            </p:custDataLst>
          </p:nvPr>
        </p:nvSpPr>
        <p:spPr bwMode="gray">
          <a:xfrm>
            <a:off x="1554163" y="3748088"/>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23658C-1816-4623-B01C-5FC0FE794282}" type="datetime'''''''''5''''''''''''8%'''''''''''''''''''''''''''''''''">
              <a:rPr lang="en-GB" altLang="en-US" sz="1000" smtClean="0">
                <a:solidFill>
                  <a:schemeClr val="bg1"/>
                </a:solidFill>
              </a:rPr>
              <a:pPr marL="0" indent="0" algn="ctr">
                <a:spcBef>
                  <a:spcPct val="0"/>
                </a:spcBef>
                <a:buNone/>
              </a:pPr>
              <a:t>58%</a:t>
            </a:fld>
            <a:endParaRPr lang="en-GB" sz="1000">
              <a:solidFill>
                <a:schemeClr val="bg1"/>
              </a:solidFill>
              <a:latin typeface="+mn-lt"/>
            </a:endParaRPr>
          </a:p>
        </p:txBody>
      </p:sp>
      <p:sp>
        <p:nvSpPr>
          <p:cNvPr id="199" name="Espace réservé du texte 2">
            <a:extLst>
              <a:ext uri="{FF2B5EF4-FFF2-40B4-BE49-F238E27FC236}">
                <a16:creationId xmlns:a16="http://schemas.microsoft.com/office/drawing/2014/main" id="{74D5AE3D-594F-4D22-9098-A829A05A0960}"/>
              </a:ext>
            </a:extLst>
          </p:cNvPr>
          <p:cNvSpPr>
            <a:spLocks noGrp="1"/>
          </p:cNvSpPr>
          <p:nvPr>
            <p:custDataLst>
              <p:tags r:id="rId72"/>
            </p:custDataLst>
          </p:nvPr>
        </p:nvSpPr>
        <p:spPr bwMode="gray">
          <a:xfrm>
            <a:off x="1554163" y="4418013"/>
            <a:ext cx="244475" cy="152400"/>
          </a:xfrm>
          <a:prstGeom prst="rect">
            <a:avLst/>
          </a:prstGeom>
          <a:noFill/>
          <a:ln>
            <a:noFill/>
          </a:ln>
          <a:extLst>
            <a:ext uri="{909E8E84-426E-40DD-AFC4-6F175D3DCCD1}">
              <a14:hiddenFill xmlns:a14="http://schemas.microsoft.com/office/drawing/2010/main">
                <a:solidFill>
                  <a:srgbClr val="D6D7D9"/>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A70E7C-4608-4210-9C50-C4D64B1F9AAC}" type="datetime'''''''''''''''''1''''''''''''''2''''''''''''''''''''%'''''''">
              <a:rPr lang="en-GB" altLang="en-US" sz="1000" smtClean="0"/>
              <a:pPr marL="0" indent="0" algn="ctr">
                <a:spcBef>
                  <a:spcPct val="0"/>
                </a:spcBef>
                <a:buNone/>
              </a:pPr>
              <a:t>12%</a:t>
            </a:fld>
            <a:endParaRPr lang="en-GB" sz="1000">
              <a:latin typeface="+mn-lt"/>
            </a:endParaRPr>
          </a:p>
        </p:txBody>
      </p:sp>
      <p:sp>
        <p:nvSpPr>
          <p:cNvPr id="209" name="Espace réservé du texte 2">
            <a:extLst>
              <a:ext uri="{FF2B5EF4-FFF2-40B4-BE49-F238E27FC236}">
                <a16:creationId xmlns:a16="http://schemas.microsoft.com/office/drawing/2014/main" id="{B9CA9D2C-9715-44A7-B721-FFF26F40B433}"/>
              </a:ext>
            </a:extLst>
          </p:cNvPr>
          <p:cNvSpPr>
            <a:spLocks noGrp="1"/>
          </p:cNvSpPr>
          <p:nvPr>
            <p:custDataLst>
              <p:tags r:id="rId73"/>
            </p:custDataLst>
          </p:nvPr>
        </p:nvSpPr>
        <p:spPr bwMode="auto">
          <a:xfrm>
            <a:off x="153670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22EDC73-1DD0-49AC-86C1-6F0C3D732F72}" type="datetime'''''2''''''''''''''''''0''''''''''''''''1''''''''''''''''8'">
              <a:rPr lang="en-GB" altLang="en-US" sz="1000" smtClean="0"/>
              <a:pPr marL="0" indent="0" algn="ctr">
                <a:spcBef>
                  <a:spcPct val="0"/>
                </a:spcBef>
                <a:buNone/>
              </a:pPr>
              <a:t>2018</a:t>
            </a:fld>
            <a:endParaRPr lang="en-GB" sz="1000">
              <a:latin typeface="+mn-lt"/>
            </a:endParaRPr>
          </a:p>
        </p:txBody>
      </p:sp>
      <p:sp>
        <p:nvSpPr>
          <p:cNvPr id="202" name="Espace réservé du texte 2">
            <a:extLst>
              <a:ext uri="{FF2B5EF4-FFF2-40B4-BE49-F238E27FC236}">
                <a16:creationId xmlns:a16="http://schemas.microsoft.com/office/drawing/2014/main" id="{062860E6-B0C9-4F7B-BBF4-B24A7CEDE62B}"/>
              </a:ext>
            </a:extLst>
          </p:cNvPr>
          <p:cNvSpPr>
            <a:spLocks noGrp="1"/>
          </p:cNvSpPr>
          <p:nvPr>
            <p:custDataLst>
              <p:tags r:id="rId74"/>
            </p:custDataLst>
          </p:nvPr>
        </p:nvSpPr>
        <p:spPr bwMode="gray">
          <a:xfrm>
            <a:off x="1962150" y="4437063"/>
            <a:ext cx="177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25002F3-B59F-4EF2-BD2C-E3707DDF4C3D}" type="datetime'''''''''''''''''9''''''''%'''''''''">
              <a:rPr lang="en-GB" altLang="en-US" sz="1000" smtClean="0"/>
              <a:pPr marL="0" indent="0" algn="ctr">
                <a:spcBef>
                  <a:spcPct val="0"/>
                </a:spcBef>
                <a:buNone/>
              </a:pPr>
              <a:t>9%</a:t>
            </a:fld>
            <a:endParaRPr lang="en-GB" sz="1000">
              <a:latin typeface="+mn-lt"/>
            </a:endParaRPr>
          </a:p>
        </p:txBody>
      </p:sp>
      <p:sp>
        <p:nvSpPr>
          <p:cNvPr id="213" name="Espace réservé du texte 2">
            <a:extLst>
              <a:ext uri="{FF2B5EF4-FFF2-40B4-BE49-F238E27FC236}">
                <a16:creationId xmlns:a16="http://schemas.microsoft.com/office/drawing/2014/main" id="{BC5A1710-8F8A-4734-9C04-2A2B0377127E}"/>
              </a:ext>
            </a:extLst>
          </p:cNvPr>
          <p:cNvSpPr>
            <a:spLocks noGrp="1"/>
          </p:cNvSpPr>
          <p:nvPr>
            <p:custDataLst>
              <p:tags r:id="rId75"/>
            </p:custDataLst>
          </p:nvPr>
        </p:nvSpPr>
        <p:spPr bwMode="gray">
          <a:xfrm>
            <a:off x="1928813" y="3830638"/>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84BEE3D-8A62-4ACA-B139-B6245B81016A}" type="datetime'''''''''''''''''52''''''''%'''''''">
              <a:rPr lang="en-GB" altLang="en-US" sz="1000" smtClean="0">
                <a:solidFill>
                  <a:schemeClr val="bg1"/>
                </a:solidFill>
              </a:rPr>
              <a:pPr marL="0" indent="0" algn="ctr">
                <a:spcBef>
                  <a:spcPct val="0"/>
                </a:spcBef>
                <a:buNone/>
              </a:pPr>
              <a:t>52%</a:t>
            </a:fld>
            <a:endParaRPr lang="en-GB" sz="1000">
              <a:solidFill>
                <a:schemeClr val="bg1"/>
              </a:solidFill>
              <a:latin typeface="+mn-lt"/>
            </a:endParaRPr>
          </a:p>
        </p:txBody>
      </p:sp>
      <p:sp>
        <p:nvSpPr>
          <p:cNvPr id="219" name="Espace réservé du texte 2">
            <a:extLst>
              <a:ext uri="{FF2B5EF4-FFF2-40B4-BE49-F238E27FC236}">
                <a16:creationId xmlns:a16="http://schemas.microsoft.com/office/drawing/2014/main" id="{88CC7BF6-47AB-4FF2-B549-D4B8BC9DF849}"/>
              </a:ext>
            </a:extLst>
          </p:cNvPr>
          <p:cNvSpPr>
            <a:spLocks noGrp="1"/>
          </p:cNvSpPr>
          <p:nvPr>
            <p:custDataLst>
              <p:tags r:id="rId76"/>
            </p:custDataLst>
          </p:nvPr>
        </p:nvSpPr>
        <p:spPr bwMode="gray">
          <a:xfrm>
            <a:off x="2676525" y="3878263"/>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1CCC151-418C-4708-96F0-0C1CC3D8F23E}" type="datetime'''''''''''''''''''''''5''''''''''''''''''''''''''''''''''3%'">
              <a:rPr lang="en-GB" altLang="en-US" sz="1000" smtClean="0">
                <a:solidFill>
                  <a:schemeClr val="bg1"/>
                </a:solidFill>
              </a:rPr>
              <a:pPr marL="0" indent="0" algn="ctr">
                <a:spcBef>
                  <a:spcPct val="0"/>
                </a:spcBef>
                <a:buNone/>
              </a:pPr>
              <a:t>53%</a:t>
            </a:fld>
            <a:endParaRPr lang="en-GB" sz="1000">
              <a:solidFill>
                <a:schemeClr val="bg1"/>
              </a:solidFill>
              <a:latin typeface="+mn-lt"/>
            </a:endParaRPr>
          </a:p>
        </p:txBody>
      </p:sp>
      <p:sp>
        <p:nvSpPr>
          <p:cNvPr id="214" name="Espace réservé du texte 2">
            <a:extLst>
              <a:ext uri="{FF2B5EF4-FFF2-40B4-BE49-F238E27FC236}">
                <a16:creationId xmlns:a16="http://schemas.microsoft.com/office/drawing/2014/main" id="{4CD5D3A1-74C0-4EB3-846A-53E58CA6F685}"/>
              </a:ext>
            </a:extLst>
          </p:cNvPr>
          <p:cNvSpPr>
            <a:spLocks noGrp="1"/>
          </p:cNvSpPr>
          <p:nvPr>
            <p:custDataLst>
              <p:tags r:id="rId77"/>
            </p:custDataLst>
          </p:nvPr>
        </p:nvSpPr>
        <p:spPr bwMode="auto">
          <a:xfrm>
            <a:off x="191135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49988D6-0287-4E01-AC77-F045C26FC9DE}" type="datetime'''''''''''''''''''2''01''9'">
              <a:rPr lang="en-GB" altLang="en-US" sz="1000" smtClean="0"/>
              <a:pPr marL="0" indent="0" algn="ctr">
                <a:spcBef>
                  <a:spcPct val="0"/>
                </a:spcBef>
                <a:buNone/>
              </a:pPr>
              <a:t>2019</a:t>
            </a:fld>
            <a:endParaRPr lang="en-GB" sz="1000">
              <a:latin typeface="+mn-lt"/>
            </a:endParaRPr>
          </a:p>
        </p:txBody>
      </p:sp>
      <p:sp>
        <p:nvSpPr>
          <p:cNvPr id="217" name="Espace réservé du texte 2">
            <a:extLst>
              <a:ext uri="{FF2B5EF4-FFF2-40B4-BE49-F238E27FC236}">
                <a16:creationId xmlns:a16="http://schemas.microsoft.com/office/drawing/2014/main" id="{EC0B2FFA-CCDA-4A68-93BE-F30C3645FBDE}"/>
              </a:ext>
            </a:extLst>
          </p:cNvPr>
          <p:cNvSpPr>
            <a:spLocks noGrp="1"/>
          </p:cNvSpPr>
          <p:nvPr>
            <p:custDataLst>
              <p:tags r:id="rId78"/>
            </p:custDataLst>
          </p:nvPr>
        </p:nvSpPr>
        <p:spPr bwMode="gray">
          <a:xfrm>
            <a:off x="2301875" y="3898900"/>
            <a:ext cx="244475"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C081EB2-BA72-4C57-9E2B-C27574904AEA}" type="datetime'''''''''''5''''3''''''''''''''''''''%'''''''''''''">
              <a:rPr lang="en-GB" altLang="en-US" sz="1000" smtClean="0">
                <a:solidFill>
                  <a:schemeClr val="bg1"/>
                </a:solidFill>
                <a:effectLst/>
              </a:rPr>
              <a:pPr marL="0" indent="0" algn="ctr">
                <a:spcBef>
                  <a:spcPct val="0"/>
                </a:spcBef>
                <a:buNone/>
              </a:pPr>
              <a:t>53%</a:t>
            </a:fld>
            <a:endParaRPr lang="en-GB" sz="1000">
              <a:solidFill>
                <a:schemeClr val="bg1"/>
              </a:solidFill>
              <a:latin typeface="+mn-lt"/>
            </a:endParaRPr>
          </a:p>
        </p:txBody>
      </p:sp>
      <p:sp>
        <p:nvSpPr>
          <p:cNvPr id="207" name="Espace réservé du texte 2">
            <a:extLst>
              <a:ext uri="{FF2B5EF4-FFF2-40B4-BE49-F238E27FC236}">
                <a16:creationId xmlns:a16="http://schemas.microsoft.com/office/drawing/2014/main" id="{12E49F1D-0416-4CB2-BE41-3138CA99E9C0}"/>
              </a:ext>
            </a:extLst>
          </p:cNvPr>
          <p:cNvSpPr>
            <a:spLocks noGrp="1"/>
          </p:cNvSpPr>
          <p:nvPr>
            <p:custDataLst>
              <p:tags r:id="rId79"/>
            </p:custDataLst>
          </p:nvPr>
        </p:nvSpPr>
        <p:spPr bwMode="gray">
          <a:xfrm>
            <a:off x="2709863" y="4467225"/>
            <a:ext cx="177800" cy="152400"/>
          </a:xfrm>
          <a:prstGeom prst="rect">
            <a:avLst/>
          </a:prstGeom>
          <a:noFill/>
          <a:ln>
            <a:noFill/>
          </a:ln>
          <a:extLst>
            <a:ext uri="{909E8E84-426E-40DD-AFC4-6F175D3DCCD1}">
              <a14:hiddenFill xmlns:a14="http://schemas.microsoft.com/office/drawing/2010/main">
                <a:solidFill>
                  <a:srgbClr val="D6D7D9"/>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0838FF6-18E7-4AE3-8E6F-F3AB9D00FA34}" type="datetime'''''''6''''''''%'''''''''">
              <a:rPr lang="en-GB" altLang="en-US" sz="1000" smtClean="0"/>
              <a:pPr marL="0" indent="0" algn="ctr">
                <a:spcBef>
                  <a:spcPct val="0"/>
                </a:spcBef>
                <a:buNone/>
              </a:pPr>
              <a:t>6%</a:t>
            </a:fld>
            <a:endParaRPr lang="en-GB" sz="1000">
              <a:latin typeface="+mn-lt"/>
            </a:endParaRPr>
          </a:p>
        </p:txBody>
      </p:sp>
      <p:sp>
        <p:nvSpPr>
          <p:cNvPr id="201" name="Espace réservé du texte 2">
            <a:extLst>
              <a:ext uri="{FF2B5EF4-FFF2-40B4-BE49-F238E27FC236}">
                <a16:creationId xmlns:a16="http://schemas.microsoft.com/office/drawing/2014/main" id="{2DDD7129-D5A7-4763-A71B-13F483DEE6F7}"/>
              </a:ext>
            </a:extLst>
          </p:cNvPr>
          <p:cNvSpPr>
            <a:spLocks noGrp="1"/>
          </p:cNvSpPr>
          <p:nvPr>
            <p:custDataLst>
              <p:tags r:id="rId80"/>
            </p:custDataLst>
          </p:nvPr>
        </p:nvSpPr>
        <p:spPr bwMode="auto">
          <a:xfrm>
            <a:off x="228441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2B8C2BA-5170-40D9-B2CF-F1261CF415BB}" type="datetime'2''''''0''''2''''''''''''''''''''''''''''''''''''0'''''">
              <a:rPr lang="en-GB" altLang="en-US" sz="1000" smtClean="0"/>
              <a:pPr marL="0" indent="0" algn="ctr">
                <a:spcBef>
                  <a:spcPct val="0"/>
                </a:spcBef>
                <a:buNone/>
              </a:pPr>
              <a:t>2020</a:t>
            </a:fld>
            <a:endParaRPr lang="en-GB" sz="1000">
              <a:latin typeface="+mn-lt"/>
            </a:endParaRPr>
          </a:p>
        </p:txBody>
      </p:sp>
      <p:sp>
        <p:nvSpPr>
          <p:cNvPr id="225" name="Espace réservé du texte 2">
            <a:extLst>
              <a:ext uri="{FF2B5EF4-FFF2-40B4-BE49-F238E27FC236}">
                <a16:creationId xmlns:a16="http://schemas.microsoft.com/office/drawing/2014/main" id="{703721AA-543E-44E2-8B84-BACBBA5424B1}"/>
              </a:ext>
            </a:extLst>
          </p:cNvPr>
          <p:cNvSpPr>
            <a:spLocks noGrp="1"/>
          </p:cNvSpPr>
          <p:nvPr>
            <p:custDataLst>
              <p:tags r:id="rId81"/>
            </p:custDataLst>
          </p:nvPr>
        </p:nvSpPr>
        <p:spPr bwMode="gray">
          <a:xfrm>
            <a:off x="1122363" y="23463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33A397C-1020-4107-A644-ABC3BBB4321F}" type="datetime'''''''''''''''''''''€4''''''''''2'',''''''''4''''''''m'''''''">
              <a:rPr lang="en-GB" altLang="en-US" sz="1000" smtClean="0"/>
              <a:pPr marL="0" indent="0" algn="ctr">
                <a:spcBef>
                  <a:spcPct val="0"/>
                </a:spcBef>
                <a:buNone/>
              </a:pPr>
              <a:t>€42,4m</a:t>
            </a:fld>
            <a:endParaRPr lang="en-GB" sz="1000">
              <a:latin typeface="+mn-lt"/>
            </a:endParaRPr>
          </a:p>
        </p:txBody>
      </p:sp>
      <p:sp>
        <p:nvSpPr>
          <p:cNvPr id="216" name="Espace réservé du texte 2">
            <a:extLst>
              <a:ext uri="{FF2B5EF4-FFF2-40B4-BE49-F238E27FC236}">
                <a16:creationId xmlns:a16="http://schemas.microsoft.com/office/drawing/2014/main" id="{DF679B02-2FCB-4BF1-A0F1-4CAAB67C43E8}"/>
              </a:ext>
            </a:extLst>
          </p:cNvPr>
          <p:cNvSpPr>
            <a:spLocks noGrp="1"/>
          </p:cNvSpPr>
          <p:nvPr>
            <p:custDataLst>
              <p:tags r:id="rId82"/>
            </p:custDataLst>
          </p:nvPr>
        </p:nvSpPr>
        <p:spPr bwMode="gray">
          <a:xfrm>
            <a:off x="2676525" y="2949575"/>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0B7408F-54F7-457E-884C-3B9A1777B620}" type="datetime'''''''''''''''''''''''''''''''4''''''''1%'''">
              <a:rPr lang="en-GB" altLang="en-US" sz="1000" smtClean="0">
                <a:solidFill>
                  <a:schemeClr val="bg1"/>
                </a:solidFill>
              </a:rPr>
              <a:pPr marL="0" indent="0" algn="ctr">
                <a:spcBef>
                  <a:spcPct val="0"/>
                </a:spcBef>
                <a:buNone/>
              </a:pPr>
              <a:t>41%</a:t>
            </a:fld>
            <a:endParaRPr lang="en-GB" sz="1000">
              <a:solidFill>
                <a:schemeClr val="bg1"/>
              </a:solidFill>
              <a:latin typeface="+mn-lt"/>
            </a:endParaRPr>
          </a:p>
        </p:txBody>
      </p:sp>
      <p:sp>
        <p:nvSpPr>
          <p:cNvPr id="211" name="Espace réservé du texte 2">
            <a:extLst>
              <a:ext uri="{FF2B5EF4-FFF2-40B4-BE49-F238E27FC236}">
                <a16:creationId xmlns:a16="http://schemas.microsoft.com/office/drawing/2014/main" id="{A44C7E96-0516-421C-A820-7FF73DFE20E0}"/>
              </a:ext>
            </a:extLst>
          </p:cNvPr>
          <p:cNvSpPr>
            <a:spLocks noGrp="1"/>
          </p:cNvSpPr>
          <p:nvPr>
            <p:custDataLst>
              <p:tags r:id="rId83"/>
            </p:custDataLst>
          </p:nvPr>
        </p:nvSpPr>
        <p:spPr bwMode="auto">
          <a:xfrm>
            <a:off x="265906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4696A21-FE8A-44D4-BAC8-70FCF229468C}" type="datetime'''''''''''''''2''''''''''''''02''''''''''''''''''1'''''''''">
              <a:rPr lang="en-GB" altLang="en-US" sz="1000" smtClean="0"/>
              <a:pPr marL="0" indent="0" algn="ctr">
                <a:spcBef>
                  <a:spcPct val="0"/>
                </a:spcBef>
                <a:buNone/>
              </a:pPr>
              <a:t>2021</a:t>
            </a:fld>
            <a:endParaRPr lang="en-GB" sz="1000">
              <a:latin typeface="+mn-lt"/>
            </a:endParaRPr>
          </a:p>
        </p:txBody>
      </p:sp>
      <p:sp>
        <p:nvSpPr>
          <p:cNvPr id="218" name="Espace réservé du texte 2">
            <a:extLst>
              <a:ext uri="{FF2B5EF4-FFF2-40B4-BE49-F238E27FC236}">
                <a16:creationId xmlns:a16="http://schemas.microsoft.com/office/drawing/2014/main" id="{D8CFD862-9ACE-4E38-B8D3-F3171C762A05}"/>
              </a:ext>
            </a:extLst>
          </p:cNvPr>
          <p:cNvSpPr>
            <a:spLocks noGrp="1"/>
          </p:cNvSpPr>
          <p:nvPr>
            <p:custDataLst>
              <p:tags r:id="rId84"/>
            </p:custDataLst>
          </p:nvPr>
        </p:nvSpPr>
        <p:spPr bwMode="gray">
          <a:xfrm>
            <a:off x="2335213" y="4465638"/>
            <a:ext cx="177800" cy="152400"/>
          </a:xfrm>
          <a:prstGeom prst="rect">
            <a:avLst/>
          </a:prstGeom>
          <a:noFill/>
          <a:ln>
            <a:noFill/>
          </a:ln>
          <a:extLst>
            <a:ext uri="{909E8E84-426E-40DD-AFC4-6F175D3DCCD1}">
              <a14:hiddenFill xmlns:a14="http://schemas.microsoft.com/office/drawing/2010/main">
                <a:solidFill>
                  <a:srgbClr val="D6D7D9"/>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B67E47-F6C8-4147-9F1A-85CCAF118604}" type="datetime'7''''''''''''''''''%'">
              <a:rPr lang="en-GB" altLang="en-US" sz="1000" smtClean="0"/>
              <a:pPr marL="0" indent="0" algn="ctr">
                <a:spcBef>
                  <a:spcPct val="0"/>
                </a:spcBef>
                <a:buNone/>
              </a:pPr>
              <a:t>7%</a:t>
            </a:fld>
            <a:endParaRPr lang="en-GB" sz="1000">
              <a:latin typeface="+mn-lt"/>
            </a:endParaRPr>
          </a:p>
        </p:txBody>
      </p:sp>
      <p:sp>
        <p:nvSpPr>
          <p:cNvPr id="226" name="Espace réservé du texte 2">
            <a:extLst>
              <a:ext uri="{FF2B5EF4-FFF2-40B4-BE49-F238E27FC236}">
                <a16:creationId xmlns:a16="http://schemas.microsoft.com/office/drawing/2014/main" id="{540F7817-834E-492D-B979-0515DE22A139}"/>
              </a:ext>
            </a:extLst>
          </p:cNvPr>
          <p:cNvSpPr>
            <a:spLocks noGrp="1"/>
          </p:cNvSpPr>
          <p:nvPr>
            <p:custDataLst>
              <p:tags r:id="rId85"/>
            </p:custDataLst>
          </p:nvPr>
        </p:nvSpPr>
        <p:spPr bwMode="gray">
          <a:xfrm>
            <a:off x="1912938" y="23812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EF54034-48C3-4E14-8CDF-7C605D8CE685}" type="datetime'''''''€''''''''''''4''''''''3,''''''''3''m'''">
              <a:rPr lang="en-GB" altLang="en-US" sz="1000" smtClean="0"/>
              <a:pPr marL="0" indent="0" algn="ctr">
                <a:spcBef>
                  <a:spcPct val="0"/>
                </a:spcBef>
                <a:buNone/>
              </a:pPr>
              <a:t>€43,3m</a:t>
            </a:fld>
            <a:endParaRPr lang="en-GB" sz="1000">
              <a:latin typeface="+mn-lt"/>
            </a:endParaRPr>
          </a:p>
        </p:txBody>
      </p:sp>
      <p:sp>
        <p:nvSpPr>
          <p:cNvPr id="223" name="Espace réservé du texte 2">
            <a:extLst>
              <a:ext uri="{FF2B5EF4-FFF2-40B4-BE49-F238E27FC236}">
                <a16:creationId xmlns:a16="http://schemas.microsoft.com/office/drawing/2014/main" id="{D7CC94A2-2BC4-4D3E-A550-AC7C1168C66E}"/>
              </a:ext>
            </a:extLst>
          </p:cNvPr>
          <p:cNvSpPr>
            <a:spLocks noGrp="1"/>
          </p:cNvSpPr>
          <p:nvPr>
            <p:custDataLst>
              <p:tags r:id="rId86"/>
            </p:custDataLst>
          </p:nvPr>
        </p:nvSpPr>
        <p:spPr bwMode="auto">
          <a:xfrm>
            <a:off x="303371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3ADB256-F084-42E5-80BC-2E4E78BBA70D}" type="datetime'''''2''''''''''''0''''''''''''''''''2''''2'''''">
              <a:rPr lang="en-GB" altLang="en-US" sz="1000" smtClean="0"/>
              <a:pPr marL="0" indent="0" algn="ctr">
                <a:spcBef>
                  <a:spcPct val="0"/>
                </a:spcBef>
                <a:buNone/>
              </a:pPr>
              <a:t>2022</a:t>
            </a:fld>
            <a:endParaRPr lang="en-GB" sz="1000">
              <a:latin typeface="+mn-lt"/>
            </a:endParaRPr>
          </a:p>
        </p:txBody>
      </p:sp>
      <p:sp>
        <p:nvSpPr>
          <p:cNvPr id="222" name="Espace réservé du texte 2">
            <a:extLst>
              <a:ext uri="{FF2B5EF4-FFF2-40B4-BE49-F238E27FC236}">
                <a16:creationId xmlns:a16="http://schemas.microsoft.com/office/drawing/2014/main" id="{63B62F5E-BCDB-46B4-A05C-1332E1933C86}"/>
              </a:ext>
            </a:extLst>
          </p:cNvPr>
          <p:cNvSpPr>
            <a:spLocks noGrp="1"/>
          </p:cNvSpPr>
          <p:nvPr>
            <p:custDataLst>
              <p:tags r:id="rId87"/>
            </p:custDataLst>
          </p:nvPr>
        </p:nvSpPr>
        <p:spPr bwMode="gray">
          <a:xfrm>
            <a:off x="3084513" y="4467225"/>
            <a:ext cx="177800" cy="152400"/>
          </a:xfrm>
          <a:prstGeom prst="rect">
            <a:avLst/>
          </a:prstGeom>
          <a:noFill/>
          <a:ln>
            <a:noFill/>
          </a:ln>
          <a:extLst>
            <a:ext uri="{909E8E84-426E-40DD-AFC4-6F175D3DCCD1}">
              <a14:hiddenFill xmlns:a14="http://schemas.microsoft.com/office/drawing/2010/main">
                <a:solidFill>
                  <a:srgbClr val="D6D7D9"/>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1BCE95B-82BF-46CF-9DAE-496871133D70}" type="datetime'''''''''''''''''''''''''''6%'''''''''''''''''">
              <a:rPr lang="en-GB" altLang="en-US" sz="1000" smtClean="0"/>
              <a:pPr marL="0" indent="0" algn="ctr">
                <a:spcBef>
                  <a:spcPct val="0"/>
                </a:spcBef>
                <a:buNone/>
              </a:pPr>
              <a:t>6%</a:t>
            </a:fld>
            <a:endParaRPr lang="en-GB" sz="1000">
              <a:latin typeface="+mn-lt"/>
            </a:endParaRPr>
          </a:p>
        </p:txBody>
      </p:sp>
      <p:sp>
        <p:nvSpPr>
          <p:cNvPr id="212" name="Espace réservé du texte 2">
            <a:extLst>
              <a:ext uri="{FF2B5EF4-FFF2-40B4-BE49-F238E27FC236}">
                <a16:creationId xmlns:a16="http://schemas.microsoft.com/office/drawing/2014/main" id="{CFC95DD5-E4E7-4410-B443-B05342625969}"/>
              </a:ext>
            </a:extLst>
          </p:cNvPr>
          <p:cNvSpPr>
            <a:spLocks noGrp="1"/>
          </p:cNvSpPr>
          <p:nvPr>
            <p:custDataLst>
              <p:tags r:id="rId88"/>
            </p:custDataLst>
          </p:nvPr>
        </p:nvSpPr>
        <p:spPr bwMode="gray">
          <a:xfrm>
            <a:off x="1928813" y="2935288"/>
            <a:ext cx="244475" cy="152400"/>
          </a:xfrm>
          <a:prstGeom prst="rect">
            <a:avLst/>
          </a:prstGeom>
          <a:noFill/>
          <a:ln>
            <a:noFill/>
          </a:ln>
          <a:extLst>
            <a:ext uri="{909E8E84-426E-40DD-AFC4-6F175D3DCCD1}">
              <a14:hiddenFill xmlns:a14="http://schemas.microsoft.com/office/drawing/2010/main">
                <a:solidFill>
                  <a:schemeClr val="tx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C6780A0-58A4-4623-8B72-C5B3481FA9AE}" type="datetime'''''''''''''3''''''''''''''''''''''''''''''''''9''''%'''''''">
              <a:rPr lang="en-GB" altLang="en-US" sz="1000" smtClean="0">
                <a:solidFill>
                  <a:schemeClr val="bg1"/>
                </a:solidFill>
              </a:rPr>
              <a:pPr marL="0" indent="0" algn="ctr">
                <a:spcBef>
                  <a:spcPct val="0"/>
                </a:spcBef>
                <a:buNone/>
              </a:pPr>
              <a:t>39%</a:t>
            </a:fld>
            <a:endParaRPr lang="en-GB" sz="1000">
              <a:solidFill>
                <a:schemeClr val="bg1"/>
              </a:solidFill>
              <a:latin typeface="+mn-lt"/>
            </a:endParaRPr>
          </a:p>
        </p:txBody>
      </p:sp>
      <p:sp>
        <p:nvSpPr>
          <p:cNvPr id="227" name="Espace réservé du texte 2">
            <a:extLst>
              <a:ext uri="{FF2B5EF4-FFF2-40B4-BE49-F238E27FC236}">
                <a16:creationId xmlns:a16="http://schemas.microsoft.com/office/drawing/2014/main" id="{2D7EFE44-7814-4A67-B009-A746A1894955}"/>
              </a:ext>
            </a:extLst>
          </p:cNvPr>
          <p:cNvSpPr>
            <a:spLocks noGrp="1"/>
          </p:cNvSpPr>
          <p:nvPr>
            <p:custDataLst>
              <p:tags r:id="rId89"/>
            </p:custDataLst>
          </p:nvPr>
        </p:nvSpPr>
        <p:spPr bwMode="gray">
          <a:xfrm>
            <a:off x="2573338" y="23812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2C2DE39-DAF8-40E3-B73B-ECDDF8A5249A}" type="datetime'''''''''€''''''4''''''''''''''3'''',''''''''''''4''m'''''''''">
              <a:rPr lang="en-GB" altLang="en-US" sz="1000" smtClean="0"/>
              <a:pPr marL="0" indent="0" algn="ctr">
                <a:spcBef>
                  <a:spcPct val="0"/>
                </a:spcBef>
                <a:buNone/>
              </a:pPr>
              <a:t>€43,4m</a:t>
            </a:fld>
            <a:endParaRPr lang="en-GB" sz="1000">
              <a:latin typeface="+mn-lt"/>
            </a:endParaRPr>
          </a:p>
        </p:txBody>
      </p:sp>
      <p:sp>
        <p:nvSpPr>
          <p:cNvPr id="221" name="Espace réservé du texte 2">
            <a:extLst>
              <a:ext uri="{FF2B5EF4-FFF2-40B4-BE49-F238E27FC236}">
                <a16:creationId xmlns:a16="http://schemas.microsoft.com/office/drawing/2014/main" id="{669FA721-80A8-42F8-8D02-0B0E15145B4B}"/>
              </a:ext>
            </a:extLst>
          </p:cNvPr>
          <p:cNvSpPr>
            <a:spLocks noGrp="1"/>
          </p:cNvSpPr>
          <p:nvPr>
            <p:custDataLst>
              <p:tags r:id="rId90"/>
            </p:custDataLst>
          </p:nvPr>
        </p:nvSpPr>
        <p:spPr bwMode="gray">
          <a:xfrm>
            <a:off x="3051175" y="3846513"/>
            <a:ext cx="244475" cy="152400"/>
          </a:xfrm>
          <a:prstGeom prst="rect">
            <a:avLst/>
          </a:prstGeom>
          <a:noFill/>
          <a:ln>
            <a:noFill/>
          </a:ln>
          <a:extLst>
            <a:ext uri="{909E8E84-426E-40DD-AFC4-6F175D3DCCD1}">
              <a14:hiddenFill xmlns:a14="http://schemas.microsoft.com/office/drawing/2010/main">
                <a:solidFill>
                  <a:schemeClr val="bg2"/>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8F5393A-4860-4D14-9977-3BC76B8BF0FB}" type="datetime'''''''''''''5''''''''''''3''''''''''%'''''''''''''''''''''''">
              <a:rPr lang="en-GB" altLang="en-US" sz="1000" smtClean="0">
                <a:solidFill>
                  <a:schemeClr val="bg1"/>
                </a:solidFill>
              </a:rPr>
              <a:pPr marL="0" indent="0" algn="ctr">
                <a:spcBef>
                  <a:spcPct val="0"/>
                </a:spcBef>
                <a:buNone/>
              </a:pPr>
              <a:t>53%</a:t>
            </a:fld>
            <a:endParaRPr lang="en-GB" sz="1000">
              <a:solidFill>
                <a:schemeClr val="bg1"/>
              </a:solidFill>
              <a:latin typeface="+mn-lt"/>
            </a:endParaRPr>
          </a:p>
        </p:txBody>
      </p:sp>
      <p:sp>
        <p:nvSpPr>
          <p:cNvPr id="228" name="Espace réservé du texte 2">
            <a:extLst>
              <a:ext uri="{FF2B5EF4-FFF2-40B4-BE49-F238E27FC236}">
                <a16:creationId xmlns:a16="http://schemas.microsoft.com/office/drawing/2014/main" id="{E4F82734-21EC-456E-84A8-13D01743E0E4}"/>
              </a:ext>
            </a:extLst>
          </p:cNvPr>
          <p:cNvSpPr>
            <a:spLocks noGrp="1"/>
          </p:cNvSpPr>
          <p:nvPr>
            <p:custDataLst>
              <p:tags r:id="rId91"/>
            </p:custDataLst>
          </p:nvPr>
        </p:nvSpPr>
        <p:spPr bwMode="auto">
          <a:xfrm>
            <a:off x="1509713" y="2028825"/>
            <a:ext cx="334963"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9FA2274-9C87-4DF6-BE73-D583AAAE2B9D}" type="datetime'''''+''''''''''''''''''''1''''''''%'''''''''''''''''''">
              <a:rPr lang="en-GB" altLang="en-US" sz="1000" b="1" smtClean="0">
                <a:effectLst/>
              </a:rPr>
              <a:pPr marL="0" indent="0" algn="ctr">
                <a:spcBef>
                  <a:spcPct val="0"/>
                </a:spcBef>
                <a:buNone/>
              </a:pPr>
              <a:t>+1%</a:t>
            </a:fld>
            <a:endParaRPr lang="en-GB" sz="1000" b="1">
              <a:latin typeface="+mn-lt"/>
            </a:endParaRPr>
          </a:p>
        </p:txBody>
      </p:sp>
      <p:sp>
        <p:nvSpPr>
          <p:cNvPr id="229" name="Espace réservé du texte 2">
            <a:extLst>
              <a:ext uri="{FF2B5EF4-FFF2-40B4-BE49-F238E27FC236}">
                <a16:creationId xmlns:a16="http://schemas.microsoft.com/office/drawing/2014/main" id="{DA708484-761F-46B5-9816-F5C3100F8319}"/>
              </a:ext>
            </a:extLst>
          </p:cNvPr>
          <p:cNvSpPr>
            <a:spLocks noGrp="1"/>
          </p:cNvSpPr>
          <p:nvPr>
            <p:custDataLst>
              <p:tags r:id="rId92"/>
            </p:custDataLst>
          </p:nvPr>
        </p:nvSpPr>
        <p:spPr bwMode="auto">
          <a:xfrm>
            <a:off x="2089150" y="2049463"/>
            <a:ext cx="295275"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E71D0ED-D333-445D-9370-334CA2422981}" type="datetime'''''''''''''-''''''4''%'''''''''''''''''''''''''">
              <a:rPr lang="en-GB" altLang="en-US" sz="1000" b="1" smtClean="0">
                <a:effectLst/>
              </a:rPr>
              <a:pPr marL="0" indent="0" algn="ctr">
                <a:spcBef>
                  <a:spcPct val="0"/>
                </a:spcBef>
                <a:buNone/>
              </a:pPr>
              <a:t>-4%</a:t>
            </a:fld>
            <a:endParaRPr lang="en-GB" sz="1000" b="1">
              <a:latin typeface="+mn-lt"/>
            </a:endParaRPr>
          </a:p>
        </p:txBody>
      </p:sp>
      <p:sp>
        <p:nvSpPr>
          <p:cNvPr id="230" name="Espace réservé du texte 2">
            <a:extLst>
              <a:ext uri="{FF2B5EF4-FFF2-40B4-BE49-F238E27FC236}">
                <a16:creationId xmlns:a16="http://schemas.microsoft.com/office/drawing/2014/main" id="{A74100A4-73FC-4E68-A0B4-44E721B73EF6}"/>
              </a:ext>
            </a:extLst>
          </p:cNvPr>
          <p:cNvSpPr>
            <a:spLocks noGrp="1"/>
          </p:cNvSpPr>
          <p:nvPr>
            <p:custDataLst>
              <p:tags r:id="rId93"/>
            </p:custDataLst>
          </p:nvPr>
        </p:nvSpPr>
        <p:spPr bwMode="auto">
          <a:xfrm>
            <a:off x="2632076" y="1990725"/>
            <a:ext cx="334963"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65CDCED-0084-40AE-8FE4-E19F738C8CFD}" type="datetime'''''''''''''''+''5''''''''''''''''''''''''%'">
              <a:rPr lang="en-GB" altLang="en-US" sz="1000" b="1" smtClean="0">
                <a:effectLst/>
              </a:rPr>
              <a:pPr marL="0" indent="0" algn="ctr">
                <a:spcBef>
                  <a:spcPct val="0"/>
                </a:spcBef>
                <a:buNone/>
              </a:pPr>
              <a:t>+5%</a:t>
            </a:fld>
            <a:endParaRPr lang="en-GB" sz="1000" b="1">
              <a:latin typeface="+mn-lt"/>
            </a:endParaRPr>
          </a:p>
        </p:txBody>
      </p:sp>
      <p:sp>
        <p:nvSpPr>
          <p:cNvPr id="236" name="Rectangle 235">
            <a:extLst>
              <a:ext uri="{FF2B5EF4-FFF2-40B4-BE49-F238E27FC236}">
                <a16:creationId xmlns:a16="http://schemas.microsoft.com/office/drawing/2014/main" id="{551AE60A-EBB3-4970-9CFD-8104C83F8B48}"/>
              </a:ext>
            </a:extLst>
          </p:cNvPr>
          <p:cNvSpPr/>
          <p:nvPr/>
        </p:nvSpPr>
        <p:spPr bwMode="auto">
          <a:xfrm>
            <a:off x="678145" y="5748175"/>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+5.8%</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+5.3%</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One shots : -1%</a:t>
            </a:r>
          </a:p>
        </p:txBody>
      </p:sp>
      <p:graphicFrame>
        <p:nvGraphicFramePr>
          <p:cNvPr id="238" name="Chart 237">
            <a:extLst>
              <a:ext uri="{FF2B5EF4-FFF2-40B4-BE49-F238E27FC236}">
                <a16:creationId xmlns:a16="http://schemas.microsoft.com/office/drawing/2014/main" id="{D8517B6C-B0E8-4292-A1F6-406179D94318}"/>
              </a:ext>
            </a:extLst>
          </p:cNvPr>
          <p:cNvGraphicFramePr/>
          <p:nvPr>
            <p:custDataLst>
              <p:tags r:id="rId94"/>
            </p:custDataLst>
            <p:extLst>
              <p:ext uri="{D42A27DB-BD31-4B8C-83A1-F6EECF244321}">
                <p14:modId xmlns:p14="http://schemas.microsoft.com/office/powerpoint/2010/main" val="3453412746"/>
              </p:ext>
            </p:extLst>
          </p:nvPr>
        </p:nvGraphicFramePr>
        <p:xfrm>
          <a:off x="6969125" y="2239963"/>
          <a:ext cx="2411413" cy="2449512"/>
        </p:xfrm>
        <a:graphic>
          <a:graphicData uri="http://schemas.openxmlformats.org/drawingml/2006/chart">
            <c:chart xmlns:c="http://schemas.openxmlformats.org/drawingml/2006/chart" xmlns:r="http://schemas.openxmlformats.org/officeDocument/2006/relationships" r:id="rId153"/>
          </a:graphicData>
        </a:graphic>
      </p:graphicFrame>
      <p:sp>
        <p:nvSpPr>
          <p:cNvPr id="244" name="Espace réservé du texte 2">
            <a:extLst>
              <a:ext uri="{FF2B5EF4-FFF2-40B4-BE49-F238E27FC236}">
                <a16:creationId xmlns:a16="http://schemas.microsoft.com/office/drawing/2014/main" id="{3F49942C-BA7B-4747-ABBC-1D1C23F43BEB}"/>
              </a:ext>
            </a:extLst>
          </p:cNvPr>
          <p:cNvSpPr>
            <a:spLocks noGrp="1"/>
          </p:cNvSpPr>
          <p:nvPr>
            <p:custDataLst>
              <p:tags r:id="rId95"/>
            </p:custDataLst>
          </p:nvPr>
        </p:nvSpPr>
        <p:spPr bwMode="gray">
          <a:xfrm>
            <a:off x="6727825" y="3492500"/>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08E7CD0-517C-4D8C-BA8E-3E108F5E330B}" type="datetime'''''''''''''''''''''''''''''''''€''''5''''m'''''''''''''''''''">
              <a:rPr lang="en-GB" altLang="en-US" sz="1000" smtClean="0">
                <a:latin typeface="+mn-lt"/>
              </a:rPr>
              <a:pPr marL="0" indent="0" algn="r">
                <a:spcBef>
                  <a:spcPct val="0"/>
                </a:spcBef>
                <a:buNone/>
              </a:pPr>
              <a:t>€5m</a:t>
            </a:fld>
            <a:endParaRPr lang="en-GB" sz="1000">
              <a:latin typeface="+mn-lt"/>
            </a:endParaRPr>
          </a:p>
        </p:txBody>
      </p:sp>
      <p:sp>
        <p:nvSpPr>
          <p:cNvPr id="303" name="Espace réservé du texte 2">
            <a:extLst>
              <a:ext uri="{FF2B5EF4-FFF2-40B4-BE49-F238E27FC236}">
                <a16:creationId xmlns:a16="http://schemas.microsoft.com/office/drawing/2014/main" id="{B72BEB40-1CDB-4924-BC9A-EFC343E45EB1}"/>
              </a:ext>
            </a:extLst>
          </p:cNvPr>
          <p:cNvSpPr>
            <a:spLocks noGrp="1"/>
          </p:cNvSpPr>
          <p:nvPr>
            <p:custDataLst>
              <p:tags r:id="rId96"/>
            </p:custDataLst>
          </p:nvPr>
        </p:nvSpPr>
        <p:spPr bwMode="gray">
          <a:xfrm>
            <a:off x="6727826" y="307657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AD4D71B-40DA-48C2-A178-DC05DC25325B}" type="datetime'€''''''''''''''''''''''7''''''''m'''''">
              <a:rPr lang="en-GB" altLang="en-US" sz="1000" smtClean="0">
                <a:latin typeface="+mn-lt"/>
              </a:rPr>
              <a:pPr marL="0" indent="0" algn="r">
                <a:spcBef>
                  <a:spcPct val="0"/>
                </a:spcBef>
                <a:buNone/>
              </a:pPr>
              <a:t>€7m</a:t>
            </a:fld>
            <a:endParaRPr lang="en-GB" sz="1000">
              <a:latin typeface="+mn-lt"/>
            </a:endParaRPr>
          </a:p>
        </p:txBody>
      </p:sp>
      <p:sp>
        <p:nvSpPr>
          <p:cNvPr id="304" name="Espace réservé du texte 2">
            <a:extLst>
              <a:ext uri="{FF2B5EF4-FFF2-40B4-BE49-F238E27FC236}">
                <a16:creationId xmlns:a16="http://schemas.microsoft.com/office/drawing/2014/main" id="{20475BEE-84A8-4A00-A8FF-46D06E25F0D5}"/>
              </a:ext>
            </a:extLst>
          </p:cNvPr>
          <p:cNvSpPr>
            <a:spLocks noGrp="1"/>
          </p:cNvSpPr>
          <p:nvPr>
            <p:custDataLst>
              <p:tags r:id="rId97"/>
            </p:custDataLst>
          </p:nvPr>
        </p:nvSpPr>
        <p:spPr bwMode="gray">
          <a:xfrm>
            <a:off x="6727826" y="286861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686DD5A-95CD-42F0-8BDE-E6FA1748895C}" type="datetime'''''€''''''''''''''''''''8''''''''''''''''''m'''''''''">
              <a:rPr lang="en-GB" altLang="en-US" sz="1000" smtClean="0">
                <a:latin typeface="+mn-lt"/>
              </a:rPr>
              <a:pPr marL="0" indent="0" algn="r">
                <a:spcBef>
                  <a:spcPct val="0"/>
                </a:spcBef>
                <a:buNone/>
              </a:pPr>
              <a:t>€8m</a:t>
            </a:fld>
            <a:endParaRPr lang="en-GB" sz="1000">
              <a:latin typeface="+mn-lt"/>
            </a:endParaRPr>
          </a:p>
        </p:txBody>
      </p:sp>
      <p:sp>
        <p:nvSpPr>
          <p:cNvPr id="246" name="Espace réservé du texte 2">
            <a:extLst>
              <a:ext uri="{FF2B5EF4-FFF2-40B4-BE49-F238E27FC236}">
                <a16:creationId xmlns:a16="http://schemas.microsoft.com/office/drawing/2014/main" id="{0571B024-DCE5-456F-8138-E2C011F88589}"/>
              </a:ext>
            </a:extLst>
          </p:cNvPr>
          <p:cNvSpPr>
            <a:spLocks noGrp="1"/>
          </p:cNvSpPr>
          <p:nvPr>
            <p:custDataLst>
              <p:tags r:id="rId98"/>
            </p:custDataLst>
          </p:nvPr>
        </p:nvSpPr>
        <p:spPr bwMode="gray">
          <a:xfrm>
            <a:off x="6661150" y="245427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73CE5BE-3F46-4D15-9E21-2A16521AA5C8}" type="datetime'''''''''''''€1''''0''''''''''''''''''m'''''''''">
              <a:rPr lang="en-GB" altLang="en-US" sz="1000" smtClean="0">
                <a:latin typeface="+mn-lt"/>
              </a:rPr>
              <a:pPr marL="0" indent="0" algn="r">
                <a:spcBef>
                  <a:spcPct val="0"/>
                </a:spcBef>
                <a:buNone/>
              </a:pPr>
              <a:t>€10m</a:t>
            </a:fld>
            <a:endParaRPr lang="en-GB" sz="1000">
              <a:latin typeface="+mn-lt"/>
            </a:endParaRPr>
          </a:p>
        </p:txBody>
      </p:sp>
      <p:sp>
        <p:nvSpPr>
          <p:cNvPr id="298" name="Espace réservé du texte 2">
            <a:extLst>
              <a:ext uri="{FF2B5EF4-FFF2-40B4-BE49-F238E27FC236}">
                <a16:creationId xmlns:a16="http://schemas.microsoft.com/office/drawing/2014/main" id="{F0A60891-09E7-4F67-8CF0-24AAEA96140F}"/>
              </a:ext>
            </a:extLst>
          </p:cNvPr>
          <p:cNvSpPr>
            <a:spLocks noGrp="1"/>
          </p:cNvSpPr>
          <p:nvPr>
            <p:custDataLst>
              <p:tags r:id="rId99"/>
            </p:custDataLst>
          </p:nvPr>
        </p:nvSpPr>
        <p:spPr bwMode="gray">
          <a:xfrm>
            <a:off x="6727826" y="432276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0DED059-8FF4-4C46-BBC9-0B5C090F62AE}" type="datetime'''''''''''''''''€''''1''''''''''''''''''''''''''''''m'''">
              <a:rPr lang="en-GB" altLang="en-US" sz="1000" smtClean="0">
                <a:latin typeface="+mn-lt"/>
              </a:rPr>
              <a:pPr marL="0" indent="0" algn="r">
                <a:spcBef>
                  <a:spcPct val="0"/>
                </a:spcBef>
                <a:buNone/>
              </a:pPr>
              <a:t>€1m</a:t>
            </a:fld>
            <a:endParaRPr lang="en-GB" sz="1000">
              <a:latin typeface="+mn-lt"/>
            </a:endParaRPr>
          </a:p>
        </p:txBody>
      </p:sp>
      <p:sp>
        <p:nvSpPr>
          <p:cNvPr id="241" name="Espace réservé du texte 2">
            <a:extLst>
              <a:ext uri="{FF2B5EF4-FFF2-40B4-BE49-F238E27FC236}">
                <a16:creationId xmlns:a16="http://schemas.microsoft.com/office/drawing/2014/main" id="{465BD931-1C18-4DD5-BBE0-BE060FD122E3}"/>
              </a:ext>
            </a:extLst>
          </p:cNvPr>
          <p:cNvSpPr>
            <a:spLocks noGrp="1"/>
          </p:cNvSpPr>
          <p:nvPr>
            <p:custDataLst>
              <p:tags r:id="rId100"/>
            </p:custDataLst>
          </p:nvPr>
        </p:nvSpPr>
        <p:spPr bwMode="gray">
          <a:xfrm>
            <a:off x="6727825" y="453072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874DD5B-76D6-458C-B105-E8915D7BD821}" type="datetime'''''€''''''''''''''''''''''''''''''''''''0''''''''''m'''''''">
              <a:rPr lang="en-GB" altLang="en-US" sz="1000" smtClean="0">
                <a:latin typeface="+mn-lt"/>
              </a:rPr>
              <a:pPr marL="0" indent="0" algn="r">
                <a:spcBef>
                  <a:spcPct val="0"/>
                </a:spcBef>
                <a:buNone/>
              </a:pPr>
              <a:t>€0m</a:t>
            </a:fld>
            <a:endParaRPr lang="en-GB" sz="1000">
              <a:latin typeface="+mn-lt"/>
            </a:endParaRPr>
          </a:p>
        </p:txBody>
      </p:sp>
      <p:sp>
        <p:nvSpPr>
          <p:cNvPr id="306" name="Espace réservé du texte 2">
            <a:extLst>
              <a:ext uri="{FF2B5EF4-FFF2-40B4-BE49-F238E27FC236}">
                <a16:creationId xmlns:a16="http://schemas.microsoft.com/office/drawing/2014/main" id="{99076C11-0B47-441C-8C21-0A83FEBC7DF9}"/>
              </a:ext>
            </a:extLst>
          </p:cNvPr>
          <p:cNvSpPr>
            <a:spLocks noGrp="1"/>
          </p:cNvSpPr>
          <p:nvPr>
            <p:custDataLst>
              <p:tags r:id="rId101"/>
            </p:custDataLst>
          </p:nvPr>
        </p:nvSpPr>
        <p:spPr bwMode="gray">
          <a:xfrm>
            <a:off x="6661150" y="224631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5C21574-BC91-43E0-B250-26DDE87DCBB3}" type="datetime'''''''''''''''''€''''''''''''''1''1m'''''''''''''''''''">
              <a:rPr lang="en-GB" altLang="en-US" sz="1000" smtClean="0">
                <a:latin typeface="+mn-lt"/>
              </a:rPr>
              <a:pPr marL="0" indent="0" algn="r">
                <a:spcBef>
                  <a:spcPct val="0"/>
                </a:spcBef>
                <a:buNone/>
              </a:pPr>
              <a:t>€11m</a:t>
            </a:fld>
            <a:endParaRPr lang="en-GB" sz="1000">
              <a:latin typeface="+mn-lt"/>
            </a:endParaRPr>
          </a:p>
        </p:txBody>
      </p:sp>
      <p:sp>
        <p:nvSpPr>
          <p:cNvPr id="301" name="Espace réservé du texte 2">
            <a:extLst>
              <a:ext uri="{FF2B5EF4-FFF2-40B4-BE49-F238E27FC236}">
                <a16:creationId xmlns:a16="http://schemas.microsoft.com/office/drawing/2014/main" id="{678A9517-79BE-470F-A155-DD97946003A1}"/>
              </a:ext>
            </a:extLst>
          </p:cNvPr>
          <p:cNvSpPr>
            <a:spLocks noGrp="1"/>
          </p:cNvSpPr>
          <p:nvPr>
            <p:custDataLst>
              <p:tags r:id="rId102"/>
            </p:custDataLst>
          </p:nvPr>
        </p:nvSpPr>
        <p:spPr bwMode="gray">
          <a:xfrm>
            <a:off x="6727826" y="370046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D1121CB-098E-40F4-8B1B-955986774CB8}" type="datetime'''''''''''''''''''''''€''''''''''''4''m'''''''''''''''">
              <a:rPr lang="en-GB" altLang="en-US" sz="1000" smtClean="0">
                <a:latin typeface="+mn-lt"/>
              </a:rPr>
              <a:pPr marL="0" indent="0" algn="r">
                <a:spcBef>
                  <a:spcPct val="0"/>
                </a:spcBef>
                <a:buNone/>
              </a:pPr>
              <a:t>€4m</a:t>
            </a:fld>
            <a:endParaRPr lang="en-GB" sz="1000">
              <a:latin typeface="+mn-lt"/>
            </a:endParaRPr>
          </a:p>
        </p:txBody>
      </p:sp>
      <p:sp>
        <p:nvSpPr>
          <p:cNvPr id="299" name="Espace réservé du texte 2">
            <a:extLst>
              <a:ext uri="{FF2B5EF4-FFF2-40B4-BE49-F238E27FC236}">
                <a16:creationId xmlns:a16="http://schemas.microsoft.com/office/drawing/2014/main" id="{C4C8497D-3FA8-4F68-AB20-1644AFDA7107}"/>
              </a:ext>
            </a:extLst>
          </p:cNvPr>
          <p:cNvSpPr>
            <a:spLocks noGrp="1"/>
          </p:cNvSpPr>
          <p:nvPr>
            <p:custDataLst>
              <p:tags r:id="rId103"/>
            </p:custDataLst>
          </p:nvPr>
        </p:nvSpPr>
        <p:spPr bwMode="gray">
          <a:xfrm>
            <a:off x="6727826" y="4114800"/>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7BED941-72F5-4590-886E-11A194A2C4D6}" type="datetime'''''''''''''''''''''''€''2''''''''m'''''''''''''''''''''''''">
              <a:rPr lang="en-GB" altLang="en-US" sz="1000" smtClean="0">
                <a:latin typeface="+mn-lt"/>
              </a:rPr>
              <a:pPr marL="0" indent="0" algn="r">
                <a:spcBef>
                  <a:spcPct val="0"/>
                </a:spcBef>
                <a:buNone/>
              </a:pPr>
              <a:t>€2m</a:t>
            </a:fld>
            <a:endParaRPr lang="en-GB" sz="1000">
              <a:latin typeface="+mn-lt"/>
            </a:endParaRPr>
          </a:p>
        </p:txBody>
      </p:sp>
      <p:sp>
        <p:nvSpPr>
          <p:cNvPr id="300" name="Espace réservé du texte 2">
            <a:extLst>
              <a:ext uri="{FF2B5EF4-FFF2-40B4-BE49-F238E27FC236}">
                <a16:creationId xmlns:a16="http://schemas.microsoft.com/office/drawing/2014/main" id="{AB110EBF-C8D2-4EB7-86BC-B5B6BCC833D5}"/>
              </a:ext>
            </a:extLst>
          </p:cNvPr>
          <p:cNvSpPr>
            <a:spLocks noGrp="1"/>
          </p:cNvSpPr>
          <p:nvPr>
            <p:custDataLst>
              <p:tags r:id="rId104"/>
            </p:custDataLst>
          </p:nvPr>
        </p:nvSpPr>
        <p:spPr bwMode="gray">
          <a:xfrm>
            <a:off x="6727826" y="3908425"/>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AF54303-B162-4E8A-BAE1-132760F17C42}" type="datetime'€''''3''''''''''''''m'''">
              <a:rPr lang="en-GB" altLang="en-US" sz="1000" smtClean="0">
                <a:latin typeface="+mn-lt"/>
              </a:rPr>
              <a:pPr marL="0" indent="0" algn="r">
                <a:spcBef>
                  <a:spcPct val="0"/>
                </a:spcBef>
                <a:buNone/>
              </a:pPr>
              <a:t>€3m</a:t>
            </a:fld>
            <a:endParaRPr lang="en-GB" sz="1000">
              <a:latin typeface="+mn-lt"/>
            </a:endParaRPr>
          </a:p>
        </p:txBody>
      </p:sp>
      <p:sp>
        <p:nvSpPr>
          <p:cNvPr id="302" name="Espace réservé du texte 2">
            <a:extLst>
              <a:ext uri="{FF2B5EF4-FFF2-40B4-BE49-F238E27FC236}">
                <a16:creationId xmlns:a16="http://schemas.microsoft.com/office/drawing/2014/main" id="{2A314CB2-DC62-4B76-AFE5-4D5CD5F5D76B}"/>
              </a:ext>
            </a:extLst>
          </p:cNvPr>
          <p:cNvSpPr>
            <a:spLocks noGrp="1"/>
          </p:cNvSpPr>
          <p:nvPr>
            <p:custDataLst>
              <p:tags r:id="rId105"/>
            </p:custDataLst>
          </p:nvPr>
        </p:nvSpPr>
        <p:spPr bwMode="gray">
          <a:xfrm>
            <a:off x="6727826" y="3284538"/>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702129A-9043-440F-9A6D-888AC45A0326}" type="datetime'''''''''''''''''''''''''''''€''6''''m'''''">
              <a:rPr lang="en-GB" altLang="en-US" sz="1000" smtClean="0">
                <a:latin typeface="+mn-lt"/>
              </a:rPr>
              <a:pPr marL="0" indent="0" algn="r">
                <a:spcBef>
                  <a:spcPct val="0"/>
                </a:spcBef>
                <a:buNone/>
              </a:pPr>
              <a:t>€6m</a:t>
            </a:fld>
            <a:endParaRPr lang="en-GB" sz="1000">
              <a:latin typeface="+mn-lt"/>
            </a:endParaRPr>
          </a:p>
        </p:txBody>
      </p:sp>
      <p:sp>
        <p:nvSpPr>
          <p:cNvPr id="305" name="Espace réservé du texte 2">
            <a:extLst>
              <a:ext uri="{FF2B5EF4-FFF2-40B4-BE49-F238E27FC236}">
                <a16:creationId xmlns:a16="http://schemas.microsoft.com/office/drawing/2014/main" id="{C9289B69-B4DD-4E51-85F0-F80011E3BEFD}"/>
              </a:ext>
            </a:extLst>
          </p:cNvPr>
          <p:cNvSpPr>
            <a:spLocks noGrp="1"/>
          </p:cNvSpPr>
          <p:nvPr>
            <p:custDataLst>
              <p:tags r:id="rId106"/>
            </p:custDataLst>
          </p:nvPr>
        </p:nvSpPr>
        <p:spPr bwMode="gray">
          <a:xfrm>
            <a:off x="6727826" y="2662238"/>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77F0D25-B554-4255-840A-394096616543}" type="datetime'''''''''''''''''''''''€''''''9''''''''''''''''''''''''''m'''''">
              <a:rPr lang="en-GB" altLang="en-US" sz="1000" smtClean="0">
                <a:latin typeface="+mn-lt"/>
              </a:rPr>
              <a:pPr marL="0" indent="0" algn="r">
                <a:spcBef>
                  <a:spcPct val="0"/>
                </a:spcBef>
                <a:buNone/>
              </a:pPr>
              <a:t>€9m</a:t>
            </a:fld>
            <a:endParaRPr lang="en-GB" sz="1000">
              <a:latin typeface="+mn-lt"/>
            </a:endParaRPr>
          </a:p>
        </p:txBody>
      </p:sp>
      <p:cxnSp>
        <p:nvCxnSpPr>
          <p:cNvPr id="249" name="Straight Connector 248">
            <a:extLst>
              <a:ext uri="{FF2B5EF4-FFF2-40B4-BE49-F238E27FC236}">
                <a16:creationId xmlns:a16="http://schemas.microsoft.com/office/drawing/2014/main" id="{C2B5DD5E-27E1-43C1-A32B-1FEF9DC3F991}"/>
              </a:ext>
            </a:extLst>
          </p:cNvPr>
          <p:cNvCxnSpPr>
            <a:cxnSpLocks/>
          </p:cNvCxnSpPr>
          <p:nvPr>
            <p:custDataLst>
              <p:tags r:id="rId107"/>
            </p:custDataLst>
          </p:nvPr>
        </p:nvCxnSpPr>
        <p:spPr bwMode="auto">
          <a:xfrm flipV="1">
            <a:off x="7239000" y="1993899"/>
            <a:ext cx="749300" cy="13493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B4E3B148-F396-492D-8EBD-0FB688AB7465}"/>
              </a:ext>
            </a:extLst>
          </p:cNvPr>
          <p:cNvCxnSpPr/>
          <p:nvPr>
            <p:custDataLst>
              <p:tags r:id="rId108"/>
            </p:custDataLst>
          </p:nvPr>
        </p:nvCxnSpPr>
        <p:spPr bwMode="auto">
          <a:xfrm>
            <a:off x="7988300" y="1993899"/>
            <a:ext cx="373063" cy="24765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FE160437-716B-44F7-AC1A-9A01CE3E2A8E}"/>
              </a:ext>
            </a:extLst>
          </p:cNvPr>
          <p:cNvCxnSpPr>
            <a:cxnSpLocks/>
          </p:cNvCxnSpPr>
          <p:nvPr>
            <p:custDataLst>
              <p:tags r:id="rId109"/>
            </p:custDataLst>
          </p:nvPr>
        </p:nvCxnSpPr>
        <p:spPr bwMode="auto">
          <a:xfrm flipV="1">
            <a:off x="8361363" y="1712913"/>
            <a:ext cx="749300" cy="52863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2" name="Espace réservé du texte 2">
            <a:extLst>
              <a:ext uri="{FF2B5EF4-FFF2-40B4-BE49-F238E27FC236}">
                <a16:creationId xmlns:a16="http://schemas.microsoft.com/office/drawing/2014/main" id="{7E194151-D42F-48C4-821B-B435C53AF02A}"/>
              </a:ext>
            </a:extLst>
          </p:cNvPr>
          <p:cNvSpPr>
            <a:spLocks noGrp="1"/>
          </p:cNvSpPr>
          <p:nvPr>
            <p:custDataLst>
              <p:tags r:id="rId110"/>
            </p:custDataLst>
          </p:nvPr>
        </p:nvSpPr>
        <p:spPr bwMode="gray">
          <a:xfrm>
            <a:off x="7421563" y="24828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E6B971C-79DF-40EA-AEB9-3579B3AD7653}" type="datetime'''''''€''''''''''''''9'''''',''''''''''''4''''m'''''''''''''''">
              <a:rPr lang="en-GB" altLang="en-US" sz="1000" smtClean="0"/>
              <a:pPr marL="0" indent="0" algn="ctr">
                <a:spcBef>
                  <a:spcPct val="0"/>
                </a:spcBef>
                <a:buNone/>
              </a:pPr>
              <a:t>€9,4m</a:t>
            </a:fld>
            <a:endParaRPr lang="en-GB" sz="1000">
              <a:latin typeface="+mn-lt"/>
            </a:endParaRPr>
          </a:p>
        </p:txBody>
      </p:sp>
      <p:sp>
        <p:nvSpPr>
          <p:cNvPr id="268" name="Espace réservé du texte 2">
            <a:extLst>
              <a:ext uri="{FF2B5EF4-FFF2-40B4-BE49-F238E27FC236}">
                <a16:creationId xmlns:a16="http://schemas.microsoft.com/office/drawing/2014/main" id="{41990B1A-56F1-499F-A8C3-C6CEF051D812}"/>
              </a:ext>
            </a:extLst>
          </p:cNvPr>
          <p:cNvSpPr>
            <a:spLocks noGrp="1"/>
          </p:cNvSpPr>
          <p:nvPr>
            <p:custDataLst>
              <p:tags r:id="rId111"/>
            </p:custDataLst>
          </p:nvPr>
        </p:nvSpPr>
        <p:spPr bwMode="auto">
          <a:xfrm>
            <a:off x="784860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0058FA8-C83D-4C10-A630-D19D75888C6A}" type="datetime'''2''''''0''''''''''''''1''''''''''''''''9'''">
              <a:rPr lang="en-GB" altLang="en-US" sz="1000" smtClean="0"/>
              <a:pPr marL="0" indent="0" algn="ctr">
                <a:spcBef>
                  <a:spcPct val="0"/>
                </a:spcBef>
                <a:buNone/>
              </a:pPr>
              <a:t>2019</a:t>
            </a:fld>
            <a:endParaRPr lang="en-GB" sz="1000">
              <a:latin typeface="+mn-lt"/>
            </a:endParaRPr>
          </a:p>
        </p:txBody>
      </p:sp>
      <p:sp>
        <p:nvSpPr>
          <p:cNvPr id="255" name="Espace réservé du texte 2">
            <a:extLst>
              <a:ext uri="{FF2B5EF4-FFF2-40B4-BE49-F238E27FC236}">
                <a16:creationId xmlns:a16="http://schemas.microsoft.com/office/drawing/2014/main" id="{BA66B7B4-7785-4ED9-B116-54927C4AA342}"/>
              </a:ext>
            </a:extLst>
          </p:cNvPr>
          <p:cNvSpPr>
            <a:spLocks noGrp="1"/>
          </p:cNvSpPr>
          <p:nvPr>
            <p:custDataLst>
              <p:tags r:id="rId112"/>
            </p:custDataLst>
          </p:nvPr>
        </p:nvSpPr>
        <p:spPr bwMode="auto">
          <a:xfrm>
            <a:off x="822166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6EFF751-F5D9-421E-AEBA-A33325CA4614}" type="datetime'''''''2''''''''''''''''''''02''0'''''''''''">
              <a:rPr lang="en-GB" altLang="en-US" sz="1000" smtClean="0"/>
              <a:pPr marL="0" indent="0" algn="ctr">
                <a:spcBef>
                  <a:spcPct val="0"/>
                </a:spcBef>
                <a:buNone/>
              </a:pPr>
              <a:t>2020</a:t>
            </a:fld>
            <a:endParaRPr lang="en-GB" sz="1000">
              <a:latin typeface="+mn-lt"/>
            </a:endParaRPr>
          </a:p>
        </p:txBody>
      </p:sp>
      <p:sp>
        <p:nvSpPr>
          <p:cNvPr id="262" name="Espace réservé du texte 2">
            <a:extLst>
              <a:ext uri="{FF2B5EF4-FFF2-40B4-BE49-F238E27FC236}">
                <a16:creationId xmlns:a16="http://schemas.microsoft.com/office/drawing/2014/main" id="{CF302221-C7B4-4320-A8F0-BF8B9027E3F6}"/>
              </a:ext>
            </a:extLst>
          </p:cNvPr>
          <p:cNvSpPr>
            <a:spLocks noGrp="1"/>
          </p:cNvSpPr>
          <p:nvPr>
            <p:custDataLst>
              <p:tags r:id="rId113"/>
            </p:custDataLst>
          </p:nvPr>
        </p:nvSpPr>
        <p:spPr bwMode="gray">
          <a:xfrm>
            <a:off x="7491413" y="2816225"/>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F6B1D93-2D33-46B6-8584-E9C6B256C653}" type="datetime'''''''''''''''''''''''2''''''''''''4''''''%'''''''''">
              <a:rPr lang="en-GB" altLang="en-US" sz="1000" smtClean="0">
                <a:solidFill>
                  <a:schemeClr val="bg1"/>
                </a:solidFill>
              </a:rPr>
              <a:pPr marL="0" indent="0" algn="ctr">
                <a:spcBef>
                  <a:spcPct val="0"/>
                </a:spcBef>
                <a:buNone/>
              </a:pPr>
              <a:t>24%</a:t>
            </a:fld>
            <a:endParaRPr lang="en-GB" sz="1000">
              <a:solidFill>
                <a:schemeClr val="bg1"/>
              </a:solidFill>
              <a:latin typeface="+mn-lt"/>
            </a:endParaRPr>
          </a:p>
        </p:txBody>
      </p:sp>
      <p:sp>
        <p:nvSpPr>
          <p:cNvPr id="270" name="Espace réservé du texte 2">
            <a:extLst>
              <a:ext uri="{FF2B5EF4-FFF2-40B4-BE49-F238E27FC236}">
                <a16:creationId xmlns:a16="http://schemas.microsoft.com/office/drawing/2014/main" id="{40DEA89F-E5BA-4E26-B584-E87CD5ACF3D5}"/>
              </a:ext>
            </a:extLst>
          </p:cNvPr>
          <p:cNvSpPr>
            <a:spLocks noGrp="1"/>
          </p:cNvSpPr>
          <p:nvPr>
            <p:custDataLst>
              <p:tags r:id="rId114"/>
            </p:custDataLst>
          </p:nvPr>
        </p:nvSpPr>
        <p:spPr bwMode="gray">
          <a:xfrm>
            <a:off x="8613775" y="2795588"/>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E68EC82-369F-4AD0-B7C6-B7DE5A1FDC9C}" type="datetime'''3''''''''''''''''''3''''''%'''''''''">
              <a:rPr lang="en-GB" altLang="en-US" sz="1000" smtClean="0">
                <a:solidFill>
                  <a:schemeClr val="bg1"/>
                </a:solidFill>
              </a:rPr>
              <a:pPr marL="0" indent="0" algn="ctr">
                <a:spcBef>
                  <a:spcPct val="0"/>
                </a:spcBef>
                <a:buNone/>
              </a:pPr>
              <a:t>33%</a:t>
            </a:fld>
            <a:endParaRPr lang="en-GB" sz="1000">
              <a:solidFill>
                <a:schemeClr val="bg1"/>
              </a:solidFill>
              <a:latin typeface="+mn-lt"/>
            </a:endParaRPr>
          </a:p>
        </p:txBody>
      </p:sp>
      <p:sp>
        <p:nvSpPr>
          <p:cNvPr id="277" name="Espace réservé du texte 2">
            <a:extLst>
              <a:ext uri="{FF2B5EF4-FFF2-40B4-BE49-F238E27FC236}">
                <a16:creationId xmlns:a16="http://schemas.microsoft.com/office/drawing/2014/main" id="{E18D3C04-35E3-4DF6-BEE9-D1C37282C2D3}"/>
              </a:ext>
            </a:extLst>
          </p:cNvPr>
          <p:cNvSpPr>
            <a:spLocks noGrp="1"/>
          </p:cNvSpPr>
          <p:nvPr>
            <p:custDataLst>
              <p:tags r:id="rId115"/>
            </p:custDataLst>
          </p:nvPr>
        </p:nvSpPr>
        <p:spPr bwMode="auto">
          <a:xfrm>
            <a:off x="897096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4514B48-E92C-4720-B7AD-534718730150}" type="datetime'''''''''''2''''''0''''''''2''''''''2'''''''''''''''''''''''''">
              <a:rPr lang="en-GB" altLang="en-US" sz="1000" smtClean="0"/>
              <a:pPr marL="0" indent="0" algn="ctr">
                <a:spcBef>
                  <a:spcPct val="0"/>
                </a:spcBef>
                <a:buNone/>
              </a:pPr>
              <a:t>2022</a:t>
            </a:fld>
            <a:endParaRPr lang="en-GB" sz="1000">
              <a:latin typeface="+mn-lt"/>
            </a:endParaRPr>
          </a:p>
        </p:txBody>
      </p:sp>
      <p:sp>
        <p:nvSpPr>
          <p:cNvPr id="258" name="Espace réservé du texte 2">
            <a:extLst>
              <a:ext uri="{FF2B5EF4-FFF2-40B4-BE49-F238E27FC236}">
                <a16:creationId xmlns:a16="http://schemas.microsoft.com/office/drawing/2014/main" id="{17ACF950-28CC-4412-973C-90C9375591F8}"/>
              </a:ext>
            </a:extLst>
          </p:cNvPr>
          <p:cNvSpPr>
            <a:spLocks noGrp="1"/>
          </p:cNvSpPr>
          <p:nvPr>
            <p:custDataLst>
              <p:tags r:id="rId116"/>
            </p:custDataLst>
          </p:nvPr>
        </p:nvSpPr>
        <p:spPr bwMode="gray">
          <a:xfrm>
            <a:off x="7116763" y="2862263"/>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827D870-D813-464A-9EFF-18959BE2FF57}" type="datetime'''''''1''''''''''''''''''''''''''7''''%'''''''''">
              <a:rPr lang="en-GB" altLang="en-US" sz="1000" smtClean="0">
                <a:solidFill>
                  <a:schemeClr val="bg1"/>
                </a:solidFill>
              </a:rPr>
              <a:pPr marL="0" indent="0" algn="ctr">
                <a:spcBef>
                  <a:spcPct val="0"/>
                </a:spcBef>
                <a:buNone/>
              </a:pPr>
              <a:t>17%</a:t>
            </a:fld>
            <a:endParaRPr lang="en-GB" sz="1000">
              <a:solidFill>
                <a:schemeClr val="bg1"/>
              </a:solidFill>
              <a:latin typeface="+mn-lt"/>
            </a:endParaRPr>
          </a:p>
        </p:txBody>
      </p:sp>
      <p:sp>
        <p:nvSpPr>
          <p:cNvPr id="257" name="Espace réservé du texte 2">
            <a:extLst>
              <a:ext uri="{FF2B5EF4-FFF2-40B4-BE49-F238E27FC236}">
                <a16:creationId xmlns:a16="http://schemas.microsoft.com/office/drawing/2014/main" id="{98AD4404-5BC1-476D-AF36-4510E5F08938}"/>
              </a:ext>
            </a:extLst>
          </p:cNvPr>
          <p:cNvSpPr>
            <a:spLocks noGrp="1"/>
          </p:cNvSpPr>
          <p:nvPr>
            <p:custDataLst>
              <p:tags r:id="rId117"/>
            </p:custDataLst>
          </p:nvPr>
        </p:nvSpPr>
        <p:spPr bwMode="gray">
          <a:xfrm>
            <a:off x="7116763" y="3776663"/>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6835823-9074-4790-9530-D18FDE574547}" type="datetime'''8''''''''''''3''''''''''''''%'''''''''">
              <a:rPr lang="en-GB" altLang="en-US" sz="1000" smtClean="0">
                <a:solidFill>
                  <a:schemeClr val="bg1"/>
                </a:solidFill>
              </a:rPr>
              <a:pPr marL="0" indent="0" algn="ctr">
                <a:spcBef>
                  <a:spcPct val="0"/>
                </a:spcBef>
                <a:buNone/>
              </a:pPr>
              <a:t>83%</a:t>
            </a:fld>
            <a:endParaRPr lang="en-GB" sz="1000">
              <a:solidFill>
                <a:schemeClr val="bg1"/>
              </a:solidFill>
              <a:latin typeface="+mn-lt"/>
            </a:endParaRPr>
          </a:p>
        </p:txBody>
      </p:sp>
      <p:sp>
        <p:nvSpPr>
          <p:cNvPr id="260" name="Espace réservé du texte 2">
            <a:extLst>
              <a:ext uri="{FF2B5EF4-FFF2-40B4-BE49-F238E27FC236}">
                <a16:creationId xmlns:a16="http://schemas.microsoft.com/office/drawing/2014/main" id="{934B5DF8-019C-4FAA-87F4-EF9D36040549}"/>
              </a:ext>
            </a:extLst>
          </p:cNvPr>
          <p:cNvSpPr>
            <a:spLocks noGrp="1"/>
          </p:cNvSpPr>
          <p:nvPr>
            <p:custDataLst>
              <p:tags r:id="rId118"/>
            </p:custDataLst>
          </p:nvPr>
        </p:nvSpPr>
        <p:spPr bwMode="auto">
          <a:xfrm>
            <a:off x="709930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38F832-B75B-4DF9-9FC2-2B7A5FA56790}" type="datetime'''''''''''''2''''''''0''''''''''''1''''7'''''''''''''''''''">
              <a:rPr lang="en-GB" altLang="en-US" sz="1000" smtClean="0"/>
              <a:pPr marL="0" indent="0" algn="ctr">
                <a:spcBef>
                  <a:spcPct val="0"/>
                </a:spcBef>
                <a:buNone/>
              </a:pPr>
              <a:t>2017</a:t>
            </a:fld>
            <a:endParaRPr lang="en-GB" sz="1000">
              <a:latin typeface="+mn-lt"/>
            </a:endParaRPr>
          </a:p>
        </p:txBody>
      </p:sp>
      <p:sp>
        <p:nvSpPr>
          <p:cNvPr id="264" name="Espace réservé du texte 2">
            <a:extLst>
              <a:ext uri="{FF2B5EF4-FFF2-40B4-BE49-F238E27FC236}">
                <a16:creationId xmlns:a16="http://schemas.microsoft.com/office/drawing/2014/main" id="{15FA7138-0D32-4132-9C81-87666D968020}"/>
              </a:ext>
            </a:extLst>
          </p:cNvPr>
          <p:cNvSpPr>
            <a:spLocks noGrp="1"/>
          </p:cNvSpPr>
          <p:nvPr>
            <p:custDataLst>
              <p:tags r:id="rId119"/>
            </p:custDataLst>
          </p:nvPr>
        </p:nvSpPr>
        <p:spPr bwMode="gray">
          <a:xfrm>
            <a:off x="7491413" y="3789363"/>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D0C0D7A-3B9B-4CA3-9EFC-6F7B85E057D1}" type="datetime'''''''''''''''''7''''''''6''''''''''''''''''%'''''''">
              <a:rPr lang="en-GB" altLang="en-US" sz="1000" smtClean="0">
                <a:solidFill>
                  <a:schemeClr val="bg1"/>
                </a:solidFill>
              </a:rPr>
              <a:pPr marL="0" indent="0" algn="ctr">
                <a:spcBef>
                  <a:spcPct val="0"/>
                </a:spcBef>
                <a:buNone/>
              </a:pPr>
              <a:t>76%</a:t>
            </a:fld>
            <a:endParaRPr lang="en-GB" sz="1000">
              <a:solidFill>
                <a:schemeClr val="bg1"/>
              </a:solidFill>
              <a:latin typeface="+mn-lt"/>
            </a:endParaRPr>
          </a:p>
        </p:txBody>
      </p:sp>
      <p:sp>
        <p:nvSpPr>
          <p:cNvPr id="263" name="Espace réservé du texte 2">
            <a:extLst>
              <a:ext uri="{FF2B5EF4-FFF2-40B4-BE49-F238E27FC236}">
                <a16:creationId xmlns:a16="http://schemas.microsoft.com/office/drawing/2014/main" id="{81DC1FC1-D255-48E9-A96D-A4676CA09FA3}"/>
              </a:ext>
            </a:extLst>
          </p:cNvPr>
          <p:cNvSpPr>
            <a:spLocks noGrp="1"/>
          </p:cNvSpPr>
          <p:nvPr>
            <p:custDataLst>
              <p:tags r:id="rId120"/>
            </p:custDataLst>
          </p:nvPr>
        </p:nvSpPr>
        <p:spPr bwMode="auto">
          <a:xfrm>
            <a:off x="7473950"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BB47948-1C21-4CB7-9229-2F22CECBE3B9}" type="datetime'''''2''''''''''01''''''''''''''''''''''8'''">
              <a:rPr lang="en-GB" altLang="en-US" sz="1000" smtClean="0"/>
              <a:pPr marL="0" indent="0" algn="ctr">
                <a:spcBef>
                  <a:spcPct val="0"/>
                </a:spcBef>
                <a:buNone/>
              </a:pPr>
              <a:t>2018</a:t>
            </a:fld>
            <a:endParaRPr lang="en-GB" sz="1000">
              <a:latin typeface="+mn-lt"/>
            </a:endParaRPr>
          </a:p>
        </p:txBody>
      </p:sp>
      <p:sp>
        <p:nvSpPr>
          <p:cNvPr id="274" name="Espace réservé du texte 2">
            <a:extLst>
              <a:ext uri="{FF2B5EF4-FFF2-40B4-BE49-F238E27FC236}">
                <a16:creationId xmlns:a16="http://schemas.microsoft.com/office/drawing/2014/main" id="{586E8FF2-13A1-4C49-A52D-0C8BBFE955D8}"/>
              </a:ext>
            </a:extLst>
          </p:cNvPr>
          <p:cNvSpPr>
            <a:spLocks noGrp="1"/>
          </p:cNvSpPr>
          <p:nvPr>
            <p:custDataLst>
              <p:tags r:id="rId121"/>
            </p:custDataLst>
          </p:nvPr>
        </p:nvSpPr>
        <p:spPr bwMode="gray">
          <a:xfrm>
            <a:off x="8988425" y="2668588"/>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9AAE421-6F36-4069-B0A0-A4D866F40F68}" type="datetime'''''34''''''''''%'''''''''''''''''''''''''''''''''">
              <a:rPr lang="en-GB" altLang="en-US" sz="1000" smtClean="0">
                <a:solidFill>
                  <a:schemeClr val="bg1"/>
                </a:solidFill>
              </a:rPr>
              <a:pPr marL="0" indent="0" algn="ctr">
                <a:spcBef>
                  <a:spcPct val="0"/>
                </a:spcBef>
                <a:buNone/>
              </a:pPr>
              <a:t>34%</a:t>
            </a:fld>
            <a:endParaRPr lang="en-GB" sz="1000">
              <a:solidFill>
                <a:schemeClr val="bg1"/>
              </a:solidFill>
              <a:latin typeface="+mn-lt"/>
            </a:endParaRPr>
          </a:p>
        </p:txBody>
      </p:sp>
      <p:sp>
        <p:nvSpPr>
          <p:cNvPr id="266" name="Espace réservé du texte 2">
            <a:extLst>
              <a:ext uri="{FF2B5EF4-FFF2-40B4-BE49-F238E27FC236}">
                <a16:creationId xmlns:a16="http://schemas.microsoft.com/office/drawing/2014/main" id="{35C27E53-68DB-4545-8AF3-B4A98387C603}"/>
              </a:ext>
            </a:extLst>
          </p:cNvPr>
          <p:cNvSpPr>
            <a:spLocks noGrp="1"/>
          </p:cNvSpPr>
          <p:nvPr>
            <p:custDataLst>
              <p:tags r:id="rId122"/>
            </p:custDataLst>
          </p:nvPr>
        </p:nvSpPr>
        <p:spPr bwMode="gray">
          <a:xfrm>
            <a:off x="7866063" y="2927350"/>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EA2804B-ED62-42D5-B696-6552E88A8637}" type="datetime'''''''''''''''''''''''3''''''''7''''''''''''%'''''''''''">
              <a:rPr lang="en-GB" altLang="en-US" sz="1000" smtClean="0">
                <a:solidFill>
                  <a:schemeClr val="bg1"/>
                </a:solidFill>
              </a:rPr>
              <a:pPr marL="0" indent="0" algn="ctr">
                <a:spcBef>
                  <a:spcPct val="0"/>
                </a:spcBef>
                <a:buNone/>
              </a:pPr>
              <a:t>37%</a:t>
            </a:fld>
            <a:endParaRPr lang="en-GB" sz="1000">
              <a:solidFill>
                <a:schemeClr val="bg1"/>
              </a:solidFill>
              <a:latin typeface="+mn-lt"/>
            </a:endParaRPr>
          </a:p>
        </p:txBody>
      </p:sp>
      <p:sp>
        <p:nvSpPr>
          <p:cNvPr id="273" name="Espace réservé du texte 2">
            <a:extLst>
              <a:ext uri="{FF2B5EF4-FFF2-40B4-BE49-F238E27FC236}">
                <a16:creationId xmlns:a16="http://schemas.microsoft.com/office/drawing/2014/main" id="{59C21ED9-083B-4ED5-ADE7-7769BAE262B0}"/>
              </a:ext>
            </a:extLst>
          </p:cNvPr>
          <p:cNvSpPr>
            <a:spLocks noGrp="1"/>
          </p:cNvSpPr>
          <p:nvPr>
            <p:custDataLst>
              <p:tags r:id="rId123"/>
            </p:custDataLst>
          </p:nvPr>
        </p:nvSpPr>
        <p:spPr bwMode="gray">
          <a:xfrm>
            <a:off x="8613775" y="3833813"/>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21955AB-050A-4F83-8969-5EF6B595BEFA}" type="datetime'''''''''''''''''''''''''''''''''''''''''6''7%'''''''''''">
              <a:rPr lang="en-GB" altLang="en-US" sz="1000" smtClean="0">
                <a:solidFill>
                  <a:schemeClr val="bg1"/>
                </a:solidFill>
              </a:rPr>
              <a:pPr marL="0" indent="0" algn="ctr">
                <a:spcBef>
                  <a:spcPct val="0"/>
                </a:spcBef>
                <a:buNone/>
              </a:pPr>
              <a:t>67%</a:t>
            </a:fld>
            <a:endParaRPr lang="en-GB" sz="1000">
              <a:solidFill>
                <a:schemeClr val="bg1"/>
              </a:solidFill>
              <a:latin typeface="+mn-lt"/>
            </a:endParaRPr>
          </a:p>
        </p:txBody>
      </p:sp>
      <p:sp>
        <p:nvSpPr>
          <p:cNvPr id="267" name="Espace réservé du texte 2">
            <a:extLst>
              <a:ext uri="{FF2B5EF4-FFF2-40B4-BE49-F238E27FC236}">
                <a16:creationId xmlns:a16="http://schemas.microsoft.com/office/drawing/2014/main" id="{BA1B980A-94CC-4CE3-8A45-923CC20CDD4A}"/>
              </a:ext>
            </a:extLst>
          </p:cNvPr>
          <p:cNvSpPr>
            <a:spLocks noGrp="1"/>
          </p:cNvSpPr>
          <p:nvPr>
            <p:custDataLst>
              <p:tags r:id="rId124"/>
            </p:custDataLst>
          </p:nvPr>
        </p:nvSpPr>
        <p:spPr bwMode="gray">
          <a:xfrm>
            <a:off x="7866063" y="3908425"/>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E7D5230-8FD4-4539-A851-9D47079B89E9}" type="datetime'''''6''''''''''''''3''''''''''''''''%'''''''''''''''''">
              <a:rPr lang="en-GB" altLang="en-US" sz="1000" smtClean="0">
                <a:solidFill>
                  <a:schemeClr val="bg1"/>
                </a:solidFill>
              </a:rPr>
              <a:pPr marL="0" indent="0" algn="ctr">
                <a:spcBef>
                  <a:spcPct val="0"/>
                </a:spcBef>
                <a:buNone/>
              </a:pPr>
              <a:t>63%</a:t>
            </a:fld>
            <a:endParaRPr lang="en-GB" sz="1000">
              <a:solidFill>
                <a:schemeClr val="bg1"/>
              </a:solidFill>
              <a:latin typeface="+mn-lt"/>
            </a:endParaRPr>
          </a:p>
        </p:txBody>
      </p:sp>
      <p:sp>
        <p:nvSpPr>
          <p:cNvPr id="265" name="Espace réservé du texte 2">
            <a:extLst>
              <a:ext uri="{FF2B5EF4-FFF2-40B4-BE49-F238E27FC236}">
                <a16:creationId xmlns:a16="http://schemas.microsoft.com/office/drawing/2014/main" id="{11B45C4B-2E6B-422D-91BB-ACCEBA4230B5}"/>
              </a:ext>
            </a:extLst>
          </p:cNvPr>
          <p:cNvSpPr>
            <a:spLocks noGrp="1"/>
          </p:cNvSpPr>
          <p:nvPr>
            <p:custDataLst>
              <p:tags r:id="rId125"/>
            </p:custDataLst>
          </p:nvPr>
        </p:nvSpPr>
        <p:spPr bwMode="auto">
          <a:xfrm>
            <a:off x="8596313" y="4649788"/>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2E1667A-B24D-4069-89C5-6DBC19FA738D}" type="datetime'''''''''''''''''''2''''''''''''0''''21'''''''''''''''">
              <a:rPr lang="en-GB" altLang="en-US" sz="1000" smtClean="0"/>
              <a:pPr marL="0" indent="0" algn="ctr">
                <a:spcBef>
                  <a:spcPct val="0"/>
                </a:spcBef>
                <a:buNone/>
              </a:pPr>
              <a:t>2021</a:t>
            </a:fld>
            <a:endParaRPr lang="en-GB" sz="1000">
              <a:latin typeface="+mn-lt"/>
            </a:endParaRPr>
          </a:p>
        </p:txBody>
      </p:sp>
      <p:sp>
        <p:nvSpPr>
          <p:cNvPr id="278" name="Espace réservé du texte 2">
            <a:extLst>
              <a:ext uri="{FF2B5EF4-FFF2-40B4-BE49-F238E27FC236}">
                <a16:creationId xmlns:a16="http://schemas.microsoft.com/office/drawing/2014/main" id="{3D6C9C7F-C185-4D39-81B2-E3D415E516A3}"/>
              </a:ext>
            </a:extLst>
          </p:cNvPr>
          <p:cNvSpPr>
            <a:spLocks noGrp="1"/>
          </p:cNvSpPr>
          <p:nvPr>
            <p:custDataLst>
              <p:tags r:id="rId126"/>
            </p:custDataLst>
          </p:nvPr>
        </p:nvSpPr>
        <p:spPr bwMode="gray">
          <a:xfrm>
            <a:off x="8169275" y="27146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44AD617-A030-4602-81AF-B30287084ACF}" type="datetime'''''''''''''''€''8'''''''''''',''''''3''m'''''''''''''''''''">
              <a:rPr lang="en-GB" altLang="en-US" sz="1000" smtClean="0"/>
              <a:pPr marL="0" indent="0" algn="ctr">
                <a:spcBef>
                  <a:spcPct val="0"/>
                </a:spcBef>
                <a:buNone/>
              </a:pPr>
              <a:t>€8,3m</a:t>
            </a:fld>
            <a:endParaRPr lang="en-GB" sz="1000">
              <a:latin typeface="+mn-lt"/>
            </a:endParaRPr>
          </a:p>
        </p:txBody>
      </p:sp>
      <p:sp>
        <p:nvSpPr>
          <p:cNvPr id="271" name="Espace réservé du texte 2">
            <a:extLst>
              <a:ext uri="{FF2B5EF4-FFF2-40B4-BE49-F238E27FC236}">
                <a16:creationId xmlns:a16="http://schemas.microsoft.com/office/drawing/2014/main" id="{7ADF12D6-74A1-42F3-BDED-EA6F46F27352}"/>
              </a:ext>
            </a:extLst>
          </p:cNvPr>
          <p:cNvSpPr>
            <a:spLocks noGrp="1"/>
          </p:cNvSpPr>
          <p:nvPr>
            <p:custDataLst>
              <p:tags r:id="rId127"/>
            </p:custDataLst>
          </p:nvPr>
        </p:nvSpPr>
        <p:spPr bwMode="gray">
          <a:xfrm>
            <a:off x="8239125" y="3924300"/>
            <a:ext cx="244475"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91F5C8-1E47-4843-A1B8-8FDBEA8C0D31}" type="datetime'''''''''''''''''''7''''1''''''%'''''''''''''''''''''''''''">
              <a:rPr lang="en-GB" altLang="en-US" sz="1000" smtClean="0">
                <a:solidFill>
                  <a:schemeClr val="bg1"/>
                </a:solidFill>
                <a:effectLst/>
              </a:rPr>
              <a:pPr marL="0" indent="0" algn="ctr">
                <a:spcBef>
                  <a:spcPct val="0"/>
                </a:spcBef>
                <a:buNone/>
              </a:pPr>
              <a:t>71%</a:t>
            </a:fld>
            <a:endParaRPr lang="en-GB" sz="1000">
              <a:solidFill>
                <a:schemeClr val="bg1"/>
              </a:solidFill>
              <a:latin typeface="+mn-lt"/>
            </a:endParaRPr>
          </a:p>
        </p:txBody>
      </p:sp>
      <p:sp>
        <p:nvSpPr>
          <p:cNvPr id="275" name="Espace réservé du texte 2">
            <a:extLst>
              <a:ext uri="{FF2B5EF4-FFF2-40B4-BE49-F238E27FC236}">
                <a16:creationId xmlns:a16="http://schemas.microsoft.com/office/drawing/2014/main" id="{2003FC2D-0456-4082-BBF8-A816442177B4}"/>
              </a:ext>
            </a:extLst>
          </p:cNvPr>
          <p:cNvSpPr>
            <a:spLocks noGrp="1"/>
          </p:cNvSpPr>
          <p:nvPr>
            <p:custDataLst>
              <p:tags r:id="rId128"/>
            </p:custDataLst>
          </p:nvPr>
        </p:nvSpPr>
        <p:spPr bwMode="gray">
          <a:xfrm>
            <a:off x="8988425" y="3790950"/>
            <a:ext cx="244475" cy="152400"/>
          </a:xfrm>
          <a:prstGeom prst="rect">
            <a:avLst/>
          </a:prstGeom>
          <a:no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88DD480-7E02-4B53-94F5-A9AD70778C17}" type="datetime'''''''''''6''''''''''''''''''''''''''''''''''''''''''''6''''%'">
              <a:rPr lang="en-GB" altLang="en-US" sz="1000" smtClean="0">
                <a:solidFill>
                  <a:schemeClr val="bg1"/>
                </a:solidFill>
              </a:rPr>
              <a:pPr marL="0" indent="0" algn="ctr">
                <a:spcBef>
                  <a:spcPct val="0"/>
                </a:spcBef>
                <a:buNone/>
              </a:pPr>
              <a:t>66%</a:t>
            </a:fld>
            <a:endParaRPr lang="en-GB" sz="1000">
              <a:solidFill>
                <a:schemeClr val="bg1"/>
              </a:solidFill>
              <a:latin typeface="+mn-lt"/>
            </a:endParaRPr>
          </a:p>
        </p:txBody>
      </p:sp>
      <p:sp>
        <p:nvSpPr>
          <p:cNvPr id="254" name="Espace réservé du texte 2">
            <a:extLst>
              <a:ext uri="{FF2B5EF4-FFF2-40B4-BE49-F238E27FC236}">
                <a16:creationId xmlns:a16="http://schemas.microsoft.com/office/drawing/2014/main" id="{53C70449-DB9D-41D2-9E71-04BA9E6687DB}"/>
              </a:ext>
            </a:extLst>
          </p:cNvPr>
          <p:cNvSpPr>
            <a:spLocks noGrp="1"/>
          </p:cNvSpPr>
          <p:nvPr>
            <p:custDataLst>
              <p:tags r:id="rId129"/>
            </p:custDataLst>
          </p:nvPr>
        </p:nvSpPr>
        <p:spPr bwMode="gray">
          <a:xfrm>
            <a:off x="8239125" y="3067050"/>
            <a:ext cx="244475"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024D5D-F4DD-493E-B996-7676E4401FC3}" type="datetime'''''''''''''''''''''''''''''''''2''''9%'''''''''''''''">
              <a:rPr lang="en-GB" altLang="en-US" sz="1000" smtClean="0">
                <a:solidFill>
                  <a:schemeClr val="bg1"/>
                </a:solidFill>
                <a:effectLst/>
              </a:rPr>
              <a:pPr marL="0" indent="0" algn="ctr">
                <a:spcBef>
                  <a:spcPct val="0"/>
                </a:spcBef>
                <a:buNone/>
              </a:pPr>
              <a:t>29%</a:t>
            </a:fld>
            <a:endParaRPr lang="en-GB" sz="1000">
              <a:solidFill>
                <a:schemeClr val="bg1"/>
              </a:solidFill>
              <a:latin typeface="+mn-lt"/>
            </a:endParaRPr>
          </a:p>
        </p:txBody>
      </p:sp>
      <p:sp>
        <p:nvSpPr>
          <p:cNvPr id="269" name="Espace réservé du texte 2">
            <a:extLst>
              <a:ext uri="{FF2B5EF4-FFF2-40B4-BE49-F238E27FC236}">
                <a16:creationId xmlns:a16="http://schemas.microsoft.com/office/drawing/2014/main" id="{F6648AB9-8E29-4DEB-ACA2-FFDA44CCC6F6}"/>
              </a:ext>
            </a:extLst>
          </p:cNvPr>
          <p:cNvSpPr>
            <a:spLocks noGrp="1"/>
          </p:cNvSpPr>
          <p:nvPr>
            <p:custDataLst>
              <p:tags r:id="rId130"/>
            </p:custDataLst>
          </p:nvPr>
        </p:nvSpPr>
        <p:spPr bwMode="gray">
          <a:xfrm>
            <a:off x="8885238" y="21859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2DF32DE-E821-4862-A7D7-68D75DC45AB9}" type="datetime'''''''''''''''''''''€''1''''''''0,8m'''''''''''''''''''''">
              <a:rPr lang="en-GB" altLang="en-US" sz="1000" smtClean="0"/>
              <a:pPr marL="0" indent="0" algn="ctr">
                <a:spcBef>
                  <a:spcPct val="0"/>
                </a:spcBef>
                <a:buNone/>
              </a:pPr>
              <a:t>€10,8m</a:t>
            </a:fld>
            <a:endParaRPr lang="en-GB" sz="1000">
              <a:latin typeface="+mn-lt"/>
            </a:endParaRPr>
          </a:p>
        </p:txBody>
      </p:sp>
      <p:sp>
        <p:nvSpPr>
          <p:cNvPr id="279" name="Espace réservé du texte 2">
            <a:extLst>
              <a:ext uri="{FF2B5EF4-FFF2-40B4-BE49-F238E27FC236}">
                <a16:creationId xmlns:a16="http://schemas.microsoft.com/office/drawing/2014/main" id="{17B3F0A7-081F-4468-AC01-D38886E74AED}"/>
              </a:ext>
            </a:extLst>
          </p:cNvPr>
          <p:cNvSpPr>
            <a:spLocks noGrp="1"/>
          </p:cNvSpPr>
          <p:nvPr>
            <p:custDataLst>
              <p:tags r:id="rId131"/>
            </p:custDataLst>
          </p:nvPr>
        </p:nvSpPr>
        <p:spPr bwMode="gray">
          <a:xfrm>
            <a:off x="7046913" y="260191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55EB89-096C-484B-8E13-46F79138C89E}" type="datetime'''€''''8'''''''''''''''''''',''8m'''''''''''">
              <a:rPr lang="en-GB" altLang="en-US" sz="1000" smtClean="0"/>
              <a:pPr marL="0" indent="0" algn="ctr">
                <a:spcBef>
                  <a:spcPct val="0"/>
                </a:spcBef>
                <a:buNone/>
              </a:pPr>
              <a:t>€8,8m</a:t>
            </a:fld>
            <a:endParaRPr lang="en-GB" sz="1000">
              <a:latin typeface="+mn-lt"/>
            </a:endParaRPr>
          </a:p>
        </p:txBody>
      </p:sp>
      <p:sp>
        <p:nvSpPr>
          <p:cNvPr id="280" name="Espace réservé du texte 2">
            <a:extLst>
              <a:ext uri="{FF2B5EF4-FFF2-40B4-BE49-F238E27FC236}">
                <a16:creationId xmlns:a16="http://schemas.microsoft.com/office/drawing/2014/main" id="{33A37FB2-1FE7-45EC-BAE7-83D574201126}"/>
              </a:ext>
            </a:extLst>
          </p:cNvPr>
          <p:cNvSpPr>
            <a:spLocks noGrp="1"/>
          </p:cNvSpPr>
          <p:nvPr>
            <p:custDataLst>
              <p:tags r:id="rId132"/>
            </p:custDataLst>
          </p:nvPr>
        </p:nvSpPr>
        <p:spPr bwMode="gray">
          <a:xfrm>
            <a:off x="7796213" y="24669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76AEE46-D4EC-43E8-B960-476A6FE57C09}" type="datetime'€''''''''9'',''''''''''''''''''''''''''4''''''''''m'''''">
              <a:rPr lang="en-GB" altLang="en-US" sz="1000" smtClean="0"/>
              <a:pPr marL="0" indent="0" algn="ctr">
                <a:spcBef>
                  <a:spcPct val="0"/>
                </a:spcBef>
                <a:buNone/>
              </a:pPr>
              <a:t>€9,4m</a:t>
            </a:fld>
            <a:endParaRPr lang="en-GB" sz="1000">
              <a:latin typeface="+mn-lt"/>
            </a:endParaRPr>
          </a:p>
        </p:txBody>
      </p:sp>
      <p:sp>
        <p:nvSpPr>
          <p:cNvPr id="281" name="Espace réservé du texte 2">
            <a:extLst>
              <a:ext uri="{FF2B5EF4-FFF2-40B4-BE49-F238E27FC236}">
                <a16:creationId xmlns:a16="http://schemas.microsoft.com/office/drawing/2014/main" id="{15D78F88-BBF1-48B5-AE4E-02D11A7A733B}"/>
              </a:ext>
            </a:extLst>
          </p:cNvPr>
          <p:cNvSpPr>
            <a:spLocks noGrp="1"/>
          </p:cNvSpPr>
          <p:nvPr>
            <p:custDataLst>
              <p:tags r:id="rId133"/>
            </p:custDataLst>
          </p:nvPr>
        </p:nvSpPr>
        <p:spPr bwMode="gray">
          <a:xfrm>
            <a:off x="8510588" y="235267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EEB9CA9-5A1A-4697-B110-C03C940C47CB}" type="datetime'''''€''''''''''''''''1''0'''''''''''''''''''''''',0''m'">
              <a:rPr lang="en-GB" altLang="en-US" sz="1000" smtClean="0"/>
              <a:pPr marL="0" indent="0" algn="ctr">
                <a:spcBef>
                  <a:spcPct val="0"/>
                </a:spcBef>
                <a:buNone/>
              </a:pPr>
              <a:t>€10,0m</a:t>
            </a:fld>
            <a:endParaRPr lang="en-GB" sz="1000">
              <a:latin typeface="+mn-lt"/>
            </a:endParaRPr>
          </a:p>
        </p:txBody>
      </p:sp>
      <p:sp>
        <p:nvSpPr>
          <p:cNvPr id="282" name="Espace réservé du texte 2">
            <a:extLst>
              <a:ext uri="{FF2B5EF4-FFF2-40B4-BE49-F238E27FC236}">
                <a16:creationId xmlns:a16="http://schemas.microsoft.com/office/drawing/2014/main" id="{173E3615-A401-48C2-814D-6E9D6DD37141}"/>
              </a:ext>
            </a:extLst>
          </p:cNvPr>
          <p:cNvSpPr>
            <a:spLocks noGrp="1"/>
          </p:cNvSpPr>
          <p:nvPr>
            <p:custDataLst>
              <p:tags r:id="rId134"/>
            </p:custDataLst>
          </p:nvPr>
        </p:nvSpPr>
        <p:spPr bwMode="auto">
          <a:xfrm>
            <a:off x="7446963" y="1952625"/>
            <a:ext cx="334963"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FACAAB9-38FE-42E8-8B72-C95C38A08508}" type="datetime'''''+''4''''''''''''''''''''''''''''''''''%'''''''''">
              <a:rPr lang="en-GB" altLang="en-US" sz="1000" b="1" smtClean="0">
                <a:effectLst/>
              </a:rPr>
              <a:pPr marL="0" indent="0" algn="ctr">
                <a:spcBef>
                  <a:spcPct val="0"/>
                </a:spcBef>
                <a:buNone/>
              </a:pPr>
              <a:t>+4%</a:t>
            </a:fld>
            <a:endParaRPr lang="en-GB" sz="1000" b="1">
              <a:latin typeface="+mn-lt"/>
            </a:endParaRPr>
          </a:p>
        </p:txBody>
      </p:sp>
      <p:sp>
        <p:nvSpPr>
          <p:cNvPr id="283" name="Espace réservé du texte 2">
            <a:extLst>
              <a:ext uri="{FF2B5EF4-FFF2-40B4-BE49-F238E27FC236}">
                <a16:creationId xmlns:a16="http://schemas.microsoft.com/office/drawing/2014/main" id="{F0E2336B-14A4-43DA-BD80-59AEA6E2C7F0}"/>
              </a:ext>
            </a:extLst>
          </p:cNvPr>
          <p:cNvSpPr>
            <a:spLocks noGrp="1"/>
          </p:cNvSpPr>
          <p:nvPr>
            <p:custDataLst>
              <p:tags r:id="rId135"/>
            </p:custDataLst>
          </p:nvPr>
        </p:nvSpPr>
        <p:spPr bwMode="auto">
          <a:xfrm>
            <a:off x="7974013" y="2009775"/>
            <a:ext cx="400050"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3AB5D38-874C-4C6C-8D7F-59D79506799D}" type="datetime'''''-1''''''''3%'''''''''">
              <a:rPr lang="en-GB" altLang="en-US" sz="1000" b="1" smtClean="0">
                <a:effectLst/>
              </a:rPr>
              <a:pPr marL="0" indent="0" algn="ctr">
                <a:spcBef>
                  <a:spcPct val="0"/>
                </a:spcBef>
                <a:buNone/>
              </a:pPr>
              <a:t>-13%</a:t>
            </a:fld>
            <a:endParaRPr lang="en-GB" sz="1000" b="1">
              <a:latin typeface="+mn-lt"/>
            </a:endParaRPr>
          </a:p>
        </p:txBody>
      </p:sp>
      <p:sp>
        <p:nvSpPr>
          <p:cNvPr id="284" name="Espace réservé du texte 2">
            <a:extLst>
              <a:ext uri="{FF2B5EF4-FFF2-40B4-BE49-F238E27FC236}">
                <a16:creationId xmlns:a16="http://schemas.microsoft.com/office/drawing/2014/main" id="{3356FA15-0FA1-454B-811C-3AE8407AE4F4}"/>
              </a:ext>
            </a:extLst>
          </p:cNvPr>
          <p:cNvSpPr>
            <a:spLocks noGrp="1"/>
          </p:cNvSpPr>
          <p:nvPr>
            <p:custDataLst>
              <p:tags r:id="rId136"/>
            </p:custDataLst>
          </p:nvPr>
        </p:nvSpPr>
        <p:spPr bwMode="auto">
          <a:xfrm>
            <a:off x="8515350" y="1868488"/>
            <a:ext cx="441325" cy="21590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7C87C1E-808C-42A8-9B58-307F5DE46E38}" type="datetime'''''''''''+''''1''''''4''%'''''''''''''">
              <a:rPr lang="en-GB" altLang="en-US" sz="1000" b="1" smtClean="0">
                <a:effectLst/>
              </a:rPr>
              <a:pPr marL="0" indent="0" algn="ctr">
                <a:spcBef>
                  <a:spcPct val="0"/>
                </a:spcBef>
                <a:buNone/>
              </a:pPr>
              <a:t>+14%</a:t>
            </a:fld>
            <a:endParaRPr lang="en-GB" sz="1000" b="1">
              <a:latin typeface="+mn-lt"/>
            </a:endParaRPr>
          </a:p>
        </p:txBody>
      </p:sp>
      <p:sp>
        <p:nvSpPr>
          <p:cNvPr id="316" name="Rectangle 315">
            <a:extLst>
              <a:ext uri="{FF2B5EF4-FFF2-40B4-BE49-F238E27FC236}">
                <a16:creationId xmlns:a16="http://schemas.microsoft.com/office/drawing/2014/main" id="{65801204-0C97-4277-A298-636BFC7A6224}"/>
              </a:ext>
            </a:extLst>
          </p:cNvPr>
          <p:cNvSpPr/>
          <p:nvPr/>
        </p:nvSpPr>
        <p:spPr bwMode="auto">
          <a:xfrm rot="16200000">
            <a:off x="24115" y="5854457"/>
            <a:ext cx="692350" cy="446149"/>
          </a:xfrm>
          <a:prstGeom prst="rect">
            <a:avLst/>
          </a:prstGeom>
          <a:solidFill>
            <a:schemeClr val="bg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CAGR (20-22)</a:t>
            </a:r>
          </a:p>
        </p:txBody>
      </p:sp>
      <p:sp>
        <p:nvSpPr>
          <p:cNvPr id="317" name="Rectangle 316">
            <a:extLst>
              <a:ext uri="{FF2B5EF4-FFF2-40B4-BE49-F238E27FC236}">
                <a16:creationId xmlns:a16="http://schemas.microsoft.com/office/drawing/2014/main" id="{49DA96E0-A31E-43A7-8C4E-86663F6C8F65}"/>
              </a:ext>
            </a:extLst>
          </p:cNvPr>
          <p:cNvSpPr/>
          <p:nvPr/>
        </p:nvSpPr>
        <p:spPr bwMode="auto">
          <a:xfrm>
            <a:off x="3646745" y="5748175"/>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+6.4%</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+5.5%</a:t>
            </a:r>
          </a:p>
        </p:txBody>
      </p:sp>
      <p:sp>
        <p:nvSpPr>
          <p:cNvPr id="318" name="Rectangle 317">
            <a:extLst>
              <a:ext uri="{FF2B5EF4-FFF2-40B4-BE49-F238E27FC236}">
                <a16:creationId xmlns:a16="http://schemas.microsoft.com/office/drawing/2014/main" id="{D80123E4-9FF2-4C5A-BA77-012F6C7F1307}"/>
              </a:ext>
            </a:extLst>
          </p:cNvPr>
          <p:cNvSpPr/>
          <p:nvPr/>
        </p:nvSpPr>
        <p:spPr bwMode="auto">
          <a:xfrm>
            <a:off x="6611693" y="5748175"/>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+23.4%</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+10.4%</a:t>
            </a:r>
          </a:p>
        </p:txBody>
      </p:sp>
      <p:sp>
        <p:nvSpPr>
          <p:cNvPr id="319" name="Rectangle 318" hidden="1">
            <a:extLst>
              <a:ext uri="{FF2B5EF4-FFF2-40B4-BE49-F238E27FC236}">
                <a16:creationId xmlns:a16="http://schemas.microsoft.com/office/drawing/2014/main" id="{DB9F6B89-F38C-457B-99DA-6E98CBA118FF}"/>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cs typeface="+mn-cs"/>
            </a:endParaRPr>
          </a:p>
        </p:txBody>
      </p:sp>
      <p:sp>
        <p:nvSpPr>
          <p:cNvPr id="328" name="Rectangle 327">
            <a:extLst>
              <a:ext uri="{FF2B5EF4-FFF2-40B4-BE49-F238E27FC236}">
                <a16:creationId xmlns:a16="http://schemas.microsoft.com/office/drawing/2014/main" id="{077FE630-4BCD-43EB-B8E9-45DC57824E30}"/>
              </a:ext>
            </a:extLst>
          </p:cNvPr>
          <p:cNvSpPr/>
          <p:nvPr>
            <p:custDataLst>
              <p:tags r:id="rId137"/>
            </p:custDataLst>
          </p:nvPr>
        </p:nvSpPr>
        <p:spPr bwMode="auto">
          <a:xfrm>
            <a:off x="5319713" y="4854575"/>
            <a:ext cx="179388" cy="133350"/>
          </a:xfrm>
          <a:prstGeom prst="rect">
            <a:avLst/>
          </a:prstGeom>
          <a:solidFill>
            <a:srgbClr val="D6D7D9"/>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26" name="Rectangle 325">
            <a:extLst>
              <a:ext uri="{FF2B5EF4-FFF2-40B4-BE49-F238E27FC236}">
                <a16:creationId xmlns:a16="http://schemas.microsoft.com/office/drawing/2014/main" id="{9122796D-DA87-42E3-8BF0-9705DADA3348}"/>
              </a:ext>
            </a:extLst>
          </p:cNvPr>
          <p:cNvSpPr/>
          <p:nvPr>
            <p:custDataLst>
              <p:tags r:id="rId138"/>
            </p:custDataLst>
          </p:nvPr>
        </p:nvSpPr>
        <p:spPr bwMode="auto">
          <a:xfrm>
            <a:off x="3905250" y="4854575"/>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27" name="Rectangle 326">
            <a:extLst>
              <a:ext uri="{FF2B5EF4-FFF2-40B4-BE49-F238E27FC236}">
                <a16:creationId xmlns:a16="http://schemas.microsoft.com/office/drawing/2014/main" id="{33BAD6A8-8A92-47A0-AFE8-26271D37E52B}"/>
              </a:ext>
            </a:extLst>
          </p:cNvPr>
          <p:cNvSpPr/>
          <p:nvPr>
            <p:custDataLst>
              <p:tags r:id="rId139"/>
            </p:custDataLst>
          </p:nvPr>
        </p:nvSpPr>
        <p:spPr bwMode="auto">
          <a:xfrm>
            <a:off x="4611688" y="4854575"/>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21" name="Espace réservé du texte 2">
            <a:extLst>
              <a:ext uri="{FF2B5EF4-FFF2-40B4-BE49-F238E27FC236}">
                <a16:creationId xmlns:a16="http://schemas.microsoft.com/office/drawing/2014/main" id="{9691442E-62DF-4AF5-92A9-12C2A505072C}"/>
              </a:ext>
            </a:extLst>
          </p:cNvPr>
          <p:cNvSpPr>
            <a:spLocks noGrp="1"/>
          </p:cNvSpPr>
          <p:nvPr>
            <p:custDataLst>
              <p:tags r:id="rId140"/>
            </p:custDataLst>
          </p:nvPr>
        </p:nvSpPr>
        <p:spPr bwMode="auto">
          <a:xfrm>
            <a:off x="4841875" y="4849813"/>
            <a:ext cx="3762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033BC05-D1F2-49EE-8AE4-9B0BCAD6C700}" type="datetime'O''''t''''''''''''h''''''''''''ers'''''''''''''''''''''''''">
              <a:rPr lang="en-GB" altLang="en-US" sz="1000" smtClean="0"/>
              <a:pPr marL="0" indent="0">
                <a:spcBef>
                  <a:spcPct val="0"/>
                </a:spcBef>
                <a:buNone/>
              </a:pPr>
              <a:t>Others</a:t>
            </a:fld>
            <a:endParaRPr lang="en-GB" sz="1000">
              <a:latin typeface="+mn-lt"/>
            </a:endParaRPr>
          </a:p>
        </p:txBody>
      </p:sp>
      <p:sp>
        <p:nvSpPr>
          <p:cNvPr id="323" name="Espace réservé du texte 2">
            <a:extLst>
              <a:ext uri="{FF2B5EF4-FFF2-40B4-BE49-F238E27FC236}">
                <a16:creationId xmlns:a16="http://schemas.microsoft.com/office/drawing/2014/main" id="{BDD92B3A-8B88-48EC-94D9-13673F268723}"/>
              </a:ext>
            </a:extLst>
          </p:cNvPr>
          <p:cNvSpPr>
            <a:spLocks noGrp="1"/>
          </p:cNvSpPr>
          <p:nvPr>
            <p:custDataLst>
              <p:tags r:id="rId141"/>
            </p:custDataLst>
          </p:nvPr>
        </p:nvSpPr>
        <p:spPr bwMode="auto">
          <a:xfrm>
            <a:off x="4135438" y="4849813"/>
            <a:ext cx="3746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6C5AB5A6-6973-4057-852D-B7CA069BDA3D}" type="datetime'J''''''''''''''u''''''m''b''''''o'''''''''''''">
              <a:rPr lang="en-GB" altLang="en-US" sz="1000" smtClean="0"/>
              <a:pPr marL="0" indent="0">
                <a:spcBef>
                  <a:spcPct val="0"/>
                </a:spcBef>
                <a:buNone/>
              </a:pPr>
              <a:t>Jumbo</a:t>
            </a:fld>
            <a:endParaRPr lang="en-GB" sz="1000">
              <a:latin typeface="+mn-lt"/>
            </a:endParaRPr>
          </a:p>
        </p:txBody>
      </p:sp>
      <p:sp>
        <p:nvSpPr>
          <p:cNvPr id="324" name="Espace réservé du texte 2">
            <a:extLst>
              <a:ext uri="{FF2B5EF4-FFF2-40B4-BE49-F238E27FC236}">
                <a16:creationId xmlns:a16="http://schemas.microsoft.com/office/drawing/2014/main" id="{8A5BCE9F-27BA-44CE-8466-B22D0213E2EA}"/>
              </a:ext>
            </a:extLst>
          </p:cNvPr>
          <p:cNvSpPr>
            <a:spLocks noGrp="1"/>
          </p:cNvSpPr>
          <p:nvPr>
            <p:custDataLst>
              <p:tags r:id="rId142"/>
            </p:custDataLst>
          </p:nvPr>
        </p:nvSpPr>
        <p:spPr bwMode="auto">
          <a:xfrm>
            <a:off x="5549900" y="4849813"/>
            <a:ext cx="5032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E63888B-4245-4994-A347-BCD3DE4BAF43}" type="datetime'''''''''''O''''''''ne'' ''''''s''''''''''''h''''''''ot'''''">
              <a:rPr lang="en-GB" altLang="en-US" sz="1000" smtClean="0"/>
              <a:pPr marL="0" indent="0">
                <a:spcBef>
                  <a:spcPct val="0"/>
                </a:spcBef>
                <a:buNone/>
              </a:pPr>
              <a:t>One shot</a:t>
            </a:fld>
            <a:endParaRPr lang="en-GB" sz="1000">
              <a:latin typeface="+mn-lt"/>
            </a:endParaRPr>
          </a:p>
        </p:txBody>
      </p:sp>
      <p:sp>
        <p:nvSpPr>
          <p:cNvPr id="365" name="Rectangle 364" hidden="1">
            <a:extLst>
              <a:ext uri="{FF2B5EF4-FFF2-40B4-BE49-F238E27FC236}">
                <a16:creationId xmlns:a16="http://schemas.microsoft.com/office/drawing/2014/main" id="{401A80C7-51FB-4376-8345-04D59ADC798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cs typeface="+mn-cs"/>
            </a:endParaRPr>
          </a:p>
        </p:txBody>
      </p:sp>
      <p:grpSp>
        <p:nvGrpSpPr>
          <p:cNvPr id="499" name="Group 498">
            <a:extLst>
              <a:ext uri="{FF2B5EF4-FFF2-40B4-BE49-F238E27FC236}">
                <a16:creationId xmlns:a16="http://schemas.microsoft.com/office/drawing/2014/main" id="{445B2419-5800-44CA-811B-1B80330A3CEE}"/>
              </a:ext>
            </a:extLst>
          </p:cNvPr>
          <p:cNvGrpSpPr/>
          <p:nvPr/>
        </p:nvGrpSpPr>
        <p:grpSpPr>
          <a:xfrm>
            <a:off x="8448150" y="-11528"/>
            <a:ext cx="1435548" cy="711253"/>
            <a:chOff x="8448150" y="-11528"/>
            <a:chExt cx="1435548" cy="711253"/>
          </a:xfrm>
        </p:grpSpPr>
        <p:pic>
          <p:nvPicPr>
            <p:cNvPr id="500" name="Graphique 90" descr="Poignée de main">
              <a:extLst>
                <a:ext uri="{FF2B5EF4-FFF2-40B4-BE49-F238E27FC236}">
                  <a16:creationId xmlns:a16="http://schemas.microsoft.com/office/drawing/2014/main" id="{975D1471-19BB-4946-8514-A661B8E82904}"/>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8960868" y="152880"/>
              <a:ext cx="256313" cy="287496"/>
            </a:xfrm>
            <a:prstGeom prst="rect">
              <a:avLst/>
            </a:prstGeom>
            <a:effectLst/>
          </p:spPr>
        </p:pic>
        <p:pic>
          <p:nvPicPr>
            <p:cNvPr id="501" name="Picture 2" descr="5 ft x 3 ft 150 x 90 cm-DRAPEAU BELGE Belgique 100% Polyester ...">
              <a:extLst>
                <a:ext uri="{FF2B5EF4-FFF2-40B4-BE49-F238E27FC236}">
                  <a16:creationId xmlns:a16="http://schemas.microsoft.com/office/drawing/2014/main" id="{A8E07982-160E-4CE1-A8F7-54801135170D}"/>
                </a:ext>
              </a:extLst>
            </p:cNvPr>
            <p:cNvPicPr>
              <a:picLocks noChangeAspect="1" noChangeArrowheads="1"/>
            </p:cNvPicPr>
            <p:nvPr/>
          </p:nvPicPr>
          <p:blipFill rotWithShape="1">
            <a:blip r:embed="rId14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502" name="Picture 2 - 1" descr="Drapeau des Pays-Bas — Wikipédia">
              <a:extLst>
                <a:ext uri="{FF2B5EF4-FFF2-40B4-BE49-F238E27FC236}">
                  <a16:creationId xmlns:a16="http://schemas.microsoft.com/office/drawing/2014/main" id="{FB68CE24-001B-4F8B-8F42-070975DDE102}"/>
                </a:ext>
              </a:extLst>
            </p:cNvPr>
            <p:cNvPicPr>
              <a:picLocks noChangeAspect="1" noChangeArrowheads="1"/>
            </p:cNvPicPr>
            <p:nvPr/>
          </p:nvPicPr>
          <p:blipFill>
            <a:blip r:embed="rId14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503" name="Picture 2 - 2" descr="Drapeau du Luxembourg">
              <a:extLst>
                <a:ext uri="{FF2B5EF4-FFF2-40B4-BE49-F238E27FC236}">
                  <a16:creationId xmlns:a16="http://schemas.microsoft.com/office/drawing/2014/main" id="{8026DD9A-0B81-4091-9D07-217748765B73}"/>
                </a:ext>
              </a:extLst>
            </p:cNvPr>
            <p:cNvPicPr>
              <a:picLocks noChangeAspect="1" noChangeArrowheads="1"/>
            </p:cNvPicPr>
            <p:nvPr/>
          </p:nvPicPr>
          <p:blipFill>
            <a:blip r:embed="rId15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04" name="ZoneTexte 18">
              <a:extLst>
                <a:ext uri="{FF2B5EF4-FFF2-40B4-BE49-F238E27FC236}">
                  <a16:creationId xmlns:a16="http://schemas.microsoft.com/office/drawing/2014/main" id="{8561F41E-C44A-4CE0-AD9B-9A66BB124620}"/>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505" name="Rectangle : coins arrondis 199">
              <a:extLst>
                <a:ext uri="{FF2B5EF4-FFF2-40B4-BE49-F238E27FC236}">
                  <a16:creationId xmlns:a16="http://schemas.microsoft.com/office/drawing/2014/main" id="{3323B922-F3F3-4757-8BEF-F6371382183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6" name="Rectangle : coins arrondis 200">
              <a:extLst>
                <a:ext uri="{FF2B5EF4-FFF2-40B4-BE49-F238E27FC236}">
                  <a16:creationId xmlns:a16="http://schemas.microsoft.com/office/drawing/2014/main" id="{744706F9-BDA0-4F78-8373-28420068CC1D}"/>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7" name="Rectangle : coins arrondis 201">
              <a:extLst>
                <a:ext uri="{FF2B5EF4-FFF2-40B4-BE49-F238E27FC236}">
                  <a16:creationId xmlns:a16="http://schemas.microsoft.com/office/drawing/2014/main" id="{7CF73B84-D4CE-47A8-9B74-218846E6F54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508" name="ZoneTexte 18">
              <a:extLst>
                <a:ext uri="{FF2B5EF4-FFF2-40B4-BE49-F238E27FC236}">
                  <a16:creationId xmlns:a16="http://schemas.microsoft.com/office/drawing/2014/main" id="{B98AADB2-316C-4227-B090-C2095665A67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509" name="Graphique 128" descr="Jauge">
              <a:extLst>
                <a:ext uri="{FF2B5EF4-FFF2-40B4-BE49-F238E27FC236}">
                  <a16:creationId xmlns:a16="http://schemas.microsoft.com/office/drawing/2014/main" id="{4E6243C6-B0D3-4718-A55D-A628DD71BC0E}"/>
                </a:ext>
              </a:extLst>
            </p:cNvPr>
            <p:cNvPicPr>
              <a:picLocks noChangeAspect="1"/>
            </p:cNvPicPr>
            <p:nvPr/>
          </p:nvPicPr>
          <p:blipFill>
            <a:blip r:embed="rId157">
              <a:extLst>
                <a:ext uri="{28A0092B-C50C-407E-A947-70E740481C1C}">
                  <a14:useLocalDpi xmlns:a14="http://schemas.microsoft.com/office/drawing/2010/main" val="0"/>
                </a:ext>
                <a:ext uri="{96DAC541-7B7A-43D3-8B79-37D633B846F1}">
                  <asvg:svgBlip xmlns:asvg="http://schemas.microsoft.com/office/drawing/2016/SVG/main" r:embed="rId158"/>
                </a:ext>
              </a:extLst>
            </a:blip>
            <a:stretch>
              <a:fillRect/>
            </a:stretch>
          </p:blipFill>
          <p:spPr>
            <a:xfrm>
              <a:off x="8553764" y="187516"/>
              <a:ext cx="234953" cy="218224"/>
            </a:xfrm>
            <a:prstGeom prst="rect">
              <a:avLst/>
            </a:prstGeom>
            <a:effectLst/>
          </p:spPr>
        </p:pic>
        <p:pic>
          <p:nvPicPr>
            <p:cNvPr id="510" name="Graphique 90" descr="Poignée de main">
              <a:extLst>
                <a:ext uri="{FF2B5EF4-FFF2-40B4-BE49-F238E27FC236}">
                  <a16:creationId xmlns:a16="http://schemas.microsoft.com/office/drawing/2014/main" id="{F4DBEB89-6906-4A4D-BDDB-34CE27A84244}"/>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8960868" y="152880"/>
              <a:ext cx="256313" cy="287496"/>
            </a:xfrm>
            <a:prstGeom prst="rect">
              <a:avLst/>
            </a:prstGeom>
            <a:effectLst/>
          </p:spPr>
        </p:pic>
        <p:pic>
          <p:nvPicPr>
            <p:cNvPr id="511" name="Graphique 74" descr="Mégaphone">
              <a:extLst>
                <a:ext uri="{FF2B5EF4-FFF2-40B4-BE49-F238E27FC236}">
                  <a16:creationId xmlns:a16="http://schemas.microsoft.com/office/drawing/2014/main" id="{58E9D010-7D79-4F07-BF83-EA8C2B86A54B}"/>
                </a:ext>
              </a:extLst>
            </p:cNvPr>
            <p:cNvPicPr>
              <a:picLocks noChangeAspect="1"/>
            </p:cNvPicPr>
            <p:nvPr/>
          </p:nvPicPr>
          <p:blipFill>
            <a:blip r:embed="rId159">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9389331" y="181519"/>
              <a:ext cx="233011" cy="216420"/>
            </a:xfrm>
            <a:prstGeom prst="rect">
              <a:avLst/>
            </a:prstGeom>
            <a:effectLst/>
          </p:spPr>
        </p:pic>
        <p:pic>
          <p:nvPicPr>
            <p:cNvPr id="512" name="Picture 2" descr="Drapeau France">
              <a:extLst>
                <a:ext uri="{FF2B5EF4-FFF2-40B4-BE49-F238E27FC236}">
                  <a16:creationId xmlns:a16="http://schemas.microsoft.com/office/drawing/2014/main" id="{66FE2EAC-CA3E-4966-9CAD-4785040E13FC}"/>
                </a:ext>
              </a:extLst>
            </p:cNvPr>
            <p:cNvPicPr>
              <a:picLocks noChangeAspect="1" noChangeArrowheads="1"/>
            </p:cNvPicPr>
            <p:nvPr/>
          </p:nvPicPr>
          <p:blipFill rotWithShape="1">
            <a:blip r:embed="rId14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3" name="ZoneTexte 45">
              <a:extLst>
                <a:ext uri="{FF2B5EF4-FFF2-40B4-BE49-F238E27FC236}">
                  <a16:creationId xmlns:a16="http://schemas.microsoft.com/office/drawing/2014/main" id="{7F8594AA-ABEB-4752-87C2-BE675C9FFE91}"/>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194" name="Rectangle 193">
            <a:extLst>
              <a:ext uri="{FF2B5EF4-FFF2-40B4-BE49-F238E27FC236}">
                <a16:creationId xmlns:a16="http://schemas.microsoft.com/office/drawing/2014/main" id="{B67DCF6F-EB59-4F2F-A74C-2CE7FD9A342E}"/>
              </a:ext>
            </a:extLst>
          </p:cNvPr>
          <p:cNvSpPr/>
          <p:nvPr/>
        </p:nvSpPr>
        <p:spPr bwMode="auto">
          <a:xfrm>
            <a:off x="678145" y="4969741"/>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+12.9%</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-4.6%</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One shots : -20.1%</a:t>
            </a:r>
          </a:p>
        </p:txBody>
      </p:sp>
      <p:sp>
        <p:nvSpPr>
          <p:cNvPr id="231" name="Rectangle 230">
            <a:extLst>
              <a:ext uri="{FF2B5EF4-FFF2-40B4-BE49-F238E27FC236}">
                <a16:creationId xmlns:a16="http://schemas.microsoft.com/office/drawing/2014/main" id="{6BA5763D-393A-467E-9CAF-E940DCB76F16}"/>
              </a:ext>
            </a:extLst>
          </p:cNvPr>
          <p:cNvSpPr/>
          <p:nvPr/>
        </p:nvSpPr>
        <p:spPr bwMode="auto">
          <a:xfrm rot="16200000">
            <a:off x="24115" y="5092842"/>
            <a:ext cx="692350" cy="446149"/>
          </a:xfrm>
          <a:prstGeom prst="rect">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CAGR (17-20)</a:t>
            </a:r>
          </a:p>
        </p:txBody>
      </p:sp>
      <p:sp>
        <p:nvSpPr>
          <p:cNvPr id="232" name="Rectangle 231">
            <a:extLst>
              <a:ext uri="{FF2B5EF4-FFF2-40B4-BE49-F238E27FC236}">
                <a16:creationId xmlns:a16="http://schemas.microsoft.com/office/drawing/2014/main" id="{30D71DE3-918C-4BC0-99D4-DD441E5912B9}"/>
              </a:ext>
            </a:extLst>
          </p:cNvPr>
          <p:cNvSpPr/>
          <p:nvPr/>
        </p:nvSpPr>
        <p:spPr bwMode="auto">
          <a:xfrm>
            <a:off x="3646745" y="4969741"/>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+13.6%</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-6.4%</a:t>
            </a:r>
          </a:p>
        </p:txBody>
      </p:sp>
      <p:sp>
        <p:nvSpPr>
          <p:cNvPr id="233" name="Rectangle 232">
            <a:extLst>
              <a:ext uri="{FF2B5EF4-FFF2-40B4-BE49-F238E27FC236}">
                <a16:creationId xmlns:a16="http://schemas.microsoft.com/office/drawing/2014/main" id="{107DDFA5-6986-4649-9528-7FC21FD1E5AD}"/>
              </a:ext>
            </a:extLst>
          </p:cNvPr>
          <p:cNvSpPr/>
          <p:nvPr/>
        </p:nvSpPr>
        <p:spPr bwMode="auto">
          <a:xfrm>
            <a:off x="6611693" y="4969741"/>
            <a:ext cx="2682857" cy="6873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i="1">
                <a:latin typeface="Trebuchet MS" pitchFamily="34" charset="0"/>
              </a:rPr>
              <a:t>Jumbo : +16.3%</a:t>
            </a:r>
          </a:p>
          <a:p>
            <a:pPr marL="0" marR="0" indent="0" algn="ctr" defTabSz="914400" rtl="0" eaLnBrk="1" fontAlgn="base" latinLnBrk="0" hangingPunct="1">
              <a:lnSpc>
                <a:spcPct val="100000"/>
              </a:lnSpc>
              <a:spcBef>
                <a:spcPct val="0"/>
              </a:spcBef>
              <a:spcAft>
                <a:spcPct val="0"/>
              </a:spcAft>
              <a:buClrTx/>
              <a:buSzTx/>
              <a:buFontTx/>
              <a:buNone/>
              <a:tabLst/>
            </a:pPr>
            <a:r>
              <a:rPr kumimoji="0" lang="en-GB" b="1" i="1" u="none" strike="noStrike" cap="none" normalizeH="0" baseline="0">
                <a:ln>
                  <a:noFill/>
                </a:ln>
                <a:effectLst/>
                <a:latin typeface="Trebuchet MS" pitchFamily="34" charset="0"/>
              </a:rPr>
              <a:t>Other</a:t>
            </a:r>
            <a:r>
              <a:rPr lang="en-GB" b="1" i="1">
                <a:latin typeface="Trebuchet MS" pitchFamily="34" charset="0"/>
              </a:rPr>
              <a:t>s : -7.0%</a:t>
            </a:r>
          </a:p>
        </p:txBody>
      </p:sp>
    </p:spTree>
    <p:extLst>
      <p:ext uri="{BB962C8B-B14F-4D97-AF65-F5344CB8AC3E}">
        <p14:creationId xmlns:p14="http://schemas.microsoft.com/office/powerpoint/2010/main" val="346971684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38D6C0-14C5-42E8-83C0-C741A9669000}"/>
              </a:ext>
            </a:extLst>
          </p:cNvPr>
          <p:cNvSpPr/>
          <p:nvPr/>
        </p:nvSpPr>
        <p:spPr bwMode="auto">
          <a:xfrm>
            <a:off x="2199083" y="398133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399151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03328965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0CEE8CD-B478-44D2-8378-9984FAF17E3F}"/>
              </a:ext>
            </a:extLst>
          </p:cNvPr>
          <p:cNvGraphicFramePr>
            <a:graphicFrameLocks noChangeAspect="1"/>
          </p:cNvGraphicFramePr>
          <p:nvPr>
            <p:custDataLst>
              <p:tags r:id="rId1"/>
            </p:custDataLst>
            <p:extLst>
              <p:ext uri="{D42A27DB-BD31-4B8C-83A1-F6EECF244321}">
                <p14:modId xmlns:p14="http://schemas.microsoft.com/office/powerpoint/2010/main" val="3462818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0" name="Object 9" hidden="1">
                        <a:extLst>
                          <a:ext uri="{FF2B5EF4-FFF2-40B4-BE49-F238E27FC236}">
                            <a16:creationId xmlns:a16="http://schemas.microsoft.com/office/drawing/2014/main" id="{D0CEE8CD-B478-44D2-8378-9984FAF17E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203335" cy="684000"/>
          </a:xfrm>
        </p:spPr>
        <p:txBody>
          <a:bodyPr vert="horz"/>
          <a:lstStyle/>
          <a:p>
            <a:r>
              <a:rPr lang="en-GB"/>
              <a:t>In France, the </a:t>
            </a:r>
            <a:r>
              <a:rPr lang="en-GB">
                <a:solidFill>
                  <a:schemeClr val="tx2"/>
                </a:solidFill>
              </a:rPr>
              <a:t>sales reorganization </a:t>
            </a:r>
            <a:r>
              <a:rPr lang="en-GB"/>
              <a:t>and the </a:t>
            </a:r>
            <a:r>
              <a:rPr lang="en-GB">
                <a:solidFill>
                  <a:schemeClr val="tx2"/>
                </a:solidFill>
              </a:rPr>
              <a:t>end of risk products migration </a:t>
            </a:r>
            <a:r>
              <a:rPr lang="en-GB"/>
              <a:t>would allow for a </a:t>
            </a:r>
            <a:r>
              <a:rPr lang="en-GB">
                <a:solidFill>
                  <a:schemeClr val="tx2"/>
                </a:solidFill>
              </a:rPr>
              <a:t>growth recovery</a:t>
            </a:r>
            <a:r>
              <a:rPr lang="en-GB"/>
              <a:t> with a billings increase from </a:t>
            </a:r>
            <a:r>
              <a:rPr lang="en-GB">
                <a:solidFill>
                  <a:schemeClr val="tx2"/>
                </a:solidFill>
              </a:rPr>
              <a:t>€41.5m in 2020 </a:t>
            </a:r>
            <a:r>
              <a:rPr lang="en-GB"/>
              <a:t>to </a:t>
            </a:r>
            <a:r>
              <a:rPr lang="en-GB">
                <a:solidFill>
                  <a:schemeClr val="tx2"/>
                </a:solidFill>
              </a:rPr>
              <a:t>€45.8m in 2022</a:t>
            </a:r>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51692" y="9783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France – BP (2017-2022) – Top-20 clients vs. others (Billings, €m)</a:t>
            </a:r>
          </a:p>
        </p:txBody>
      </p:sp>
      <p:grpSp>
        <p:nvGrpSpPr>
          <p:cNvPr id="27" name="Groupe 33">
            <a:extLst>
              <a:ext uri="{FF2B5EF4-FFF2-40B4-BE49-F238E27FC236}">
                <a16:creationId xmlns:a16="http://schemas.microsoft.com/office/drawing/2014/main" id="{934B5854-995D-472D-BC0E-B3D9C1C5D371}"/>
              </a:ext>
            </a:extLst>
          </p:cNvPr>
          <p:cNvGrpSpPr/>
          <p:nvPr/>
        </p:nvGrpSpPr>
        <p:grpSpPr>
          <a:xfrm>
            <a:off x="8448150" y="-11528"/>
            <a:ext cx="1435548" cy="711253"/>
            <a:chOff x="8448150" y="-11528"/>
            <a:chExt cx="1435548" cy="711253"/>
          </a:xfrm>
        </p:grpSpPr>
        <p:sp>
          <p:nvSpPr>
            <p:cNvPr id="28" name="Rectangle : coins arrondis 199">
              <a:extLst>
                <a:ext uri="{FF2B5EF4-FFF2-40B4-BE49-F238E27FC236}">
                  <a16:creationId xmlns:a16="http://schemas.microsoft.com/office/drawing/2014/main" id="{CDC5B6B3-7F89-477A-99C9-BEDDE0F6699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9" name="Rectangle : coins arrondis 200">
              <a:extLst>
                <a:ext uri="{FF2B5EF4-FFF2-40B4-BE49-F238E27FC236}">
                  <a16:creationId xmlns:a16="http://schemas.microsoft.com/office/drawing/2014/main" id="{1109FA31-135D-44D8-9F80-1989F53A576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0" name="Rectangle : coins arrondis 201">
              <a:extLst>
                <a:ext uri="{FF2B5EF4-FFF2-40B4-BE49-F238E27FC236}">
                  <a16:creationId xmlns:a16="http://schemas.microsoft.com/office/drawing/2014/main" id="{E6416E9B-C67F-47BB-8D8B-C861C484619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 name="ZoneTexte 18">
              <a:extLst>
                <a:ext uri="{FF2B5EF4-FFF2-40B4-BE49-F238E27FC236}">
                  <a16:creationId xmlns:a16="http://schemas.microsoft.com/office/drawing/2014/main" id="{73DFBE3A-E1A2-413B-A016-C01DAA60AF0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2" name="Graphique 128" descr="Jauge">
              <a:extLst>
                <a:ext uri="{FF2B5EF4-FFF2-40B4-BE49-F238E27FC236}">
                  <a16:creationId xmlns:a16="http://schemas.microsoft.com/office/drawing/2014/main" id="{770DC23B-8EF1-4A5A-B8C8-90835DC95B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33" name="Graphique 90" descr="Poignée de main">
              <a:extLst>
                <a:ext uri="{FF2B5EF4-FFF2-40B4-BE49-F238E27FC236}">
                  <a16:creationId xmlns:a16="http://schemas.microsoft.com/office/drawing/2014/main" id="{A7B7ED60-FE5D-429E-91F3-D45F5565FB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34" name="Graphique 74" descr="Mégaphone">
              <a:extLst>
                <a:ext uri="{FF2B5EF4-FFF2-40B4-BE49-F238E27FC236}">
                  <a16:creationId xmlns:a16="http://schemas.microsoft.com/office/drawing/2014/main" id="{D54CDBE6-A2A0-4C48-9965-F8354F1D29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35" name="Picture 2" descr="Drapeau France">
              <a:extLst>
                <a:ext uri="{FF2B5EF4-FFF2-40B4-BE49-F238E27FC236}">
                  <a16:creationId xmlns:a16="http://schemas.microsoft.com/office/drawing/2014/main" id="{D4711579-855A-49FC-97C3-4F9371FD8F8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9" name="ZoneTexte 45">
              <a:extLst>
                <a:ext uri="{FF2B5EF4-FFF2-40B4-BE49-F238E27FC236}">
                  <a16:creationId xmlns:a16="http://schemas.microsoft.com/office/drawing/2014/main" id="{59CEA639-C99B-464E-8A5C-AD1C6973A63C}"/>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12A0C0F-53DF-4486-981B-11D6798CE7C9}"/>
                  </a:ext>
                </a:extLst>
              </p:cNvPr>
              <p:cNvGraphicFramePr/>
              <p:nvPr>
                <p:extLst>
                  <p:ext uri="{D42A27DB-BD31-4B8C-83A1-F6EECF244321}">
                    <p14:modId xmlns:p14="http://schemas.microsoft.com/office/powerpoint/2010/main" val="1784544974"/>
                  </p:ext>
                </p:extLst>
              </p:nvPr>
            </p:nvGraphicFramePr>
            <p:xfrm>
              <a:off x="274213" y="1162008"/>
              <a:ext cx="9036250" cy="3482090"/>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9" name="Chart 8">
                <a:extLst>
                  <a:ext uri="{FF2B5EF4-FFF2-40B4-BE49-F238E27FC236}">
                    <a16:creationId xmlns:a16="http://schemas.microsoft.com/office/drawing/2014/main" id="{412A0C0F-53DF-4486-981B-11D6798CE7C9}"/>
                  </a:ext>
                </a:extLst>
              </p:cNvPr>
              <p:cNvPicPr>
                <a:picLocks noGrp="1" noRot="1" noChangeAspect="1" noMove="1" noResize="1" noEditPoints="1" noAdjustHandles="1" noChangeArrowheads="1" noChangeShapeType="1"/>
              </p:cNvPicPr>
              <p:nvPr/>
            </p:nvPicPr>
            <p:blipFill>
              <a:blip r:embed="rId13"/>
              <a:stretch>
                <a:fillRect/>
              </a:stretch>
            </p:blipFill>
            <p:spPr>
              <a:xfrm>
                <a:off x="274213" y="1162008"/>
                <a:ext cx="9036250" cy="3482090"/>
              </a:xfrm>
              <a:prstGeom prst="rect">
                <a:avLst/>
              </a:prstGeom>
            </p:spPr>
          </p:pic>
        </mc:Fallback>
      </mc:AlternateContent>
      <p:sp>
        <p:nvSpPr>
          <p:cNvPr id="13" name="Rectangle 12">
            <a:extLst>
              <a:ext uri="{FF2B5EF4-FFF2-40B4-BE49-F238E27FC236}">
                <a16:creationId xmlns:a16="http://schemas.microsoft.com/office/drawing/2014/main" id="{1888F212-881F-4142-AAF4-F90E82CEE06F}"/>
              </a:ext>
            </a:extLst>
          </p:cNvPr>
          <p:cNvSpPr/>
          <p:nvPr/>
        </p:nvSpPr>
        <p:spPr bwMode="auto">
          <a:xfrm>
            <a:off x="282445" y="4644099"/>
            <a:ext cx="9349342" cy="171860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indent="-171450" algn="ctr">
              <a:lnSpc>
                <a:spcPct val="107000"/>
              </a:lnSpc>
              <a:spcAft>
                <a:spcPts val="1200"/>
              </a:spcAft>
            </a:pPr>
            <a:r>
              <a:rPr lang="en-GB" sz="1000" b="1">
                <a:latin typeface="Trebuchet MS" panose="020B0603020202020204" pitchFamily="34" charset="0"/>
              </a:rPr>
              <a:t>Comments</a:t>
            </a:r>
            <a:endParaRPr lang="en-GB" sz="1000">
              <a:latin typeface="Trebuchet MS" panose="020B0603020202020204" pitchFamily="34" charset="0"/>
            </a:endParaRPr>
          </a:p>
          <a:p>
            <a:pPr marL="171450" indent="-171450" algn="just">
              <a:lnSpc>
                <a:spcPct val="107000"/>
              </a:lnSpc>
              <a:spcAft>
                <a:spcPts val="600"/>
              </a:spcAft>
              <a:buFont typeface="Wingdings" panose="05000000000000000000" pitchFamily="2" charset="2"/>
              <a:buChar char="§"/>
            </a:pPr>
            <a:r>
              <a:rPr lang="en-GB" sz="1000">
                <a:latin typeface="Trebuchet MS" panose="020B0603020202020204" pitchFamily="34" charset="0"/>
              </a:rPr>
              <a:t>Management assumes that there will be </a:t>
            </a:r>
            <a:r>
              <a:rPr lang="en-GB" sz="1000">
                <a:solidFill>
                  <a:schemeClr val="tx2"/>
                </a:solidFill>
                <a:latin typeface="Trebuchet MS" panose="020B0603020202020204" pitchFamily="34" charset="0"/>
              </a:rPr>
              <a:t>no churn on jumbo clients </a:t>
            </a:r>
            <a:r>
              <a:rPr lang="en-GB" sz="1000">
                <a:latin typeface="Trebuchet MS" panose="020B0603020202020204" pitchFamily="34" charset="0"/>
              </a:rPr>
              <a:t>in the continuity of the previous years</a:t>
            </a:r>
          </a:p>
          <a:p>
            <a:pPr marL="171450" indent="-171450" algn="just">
              <a:lnSpc>
                <a:spcPct val="107000"/>
              </a:lnSpc>
              <a:spcAft>
                <a:spcPts val="300"/>
              </a:spcAft>
              <a:buFont typeface="Wingdings" panose="05000000000000000000" pitchFamily="2" charset="2"/>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new sales organization </a:t>
            </a:r>
            <a:r>
              <a:rPr lang="en-GB" sz="1000">
                <a:latin typeface="Trebuchet MS" panose="020B0603020202020204" pitchFamily="34" charset="0"/>
              </a:rPr>
              <a:t>and the </a:t>
            </a:r>
            <a:r>
              <a:rPr lang="en-GB" sz="1000">
                <a:solidFill>
                  <a:schemeClr val="tx2"/>
                </a:solidFill>
                <a:latin typeface="Trebuchet MS" panose="020B0603020202020204" pitchFamily="34" charset="0"/>
              </a:rPr>
              <a:t>redeployment of sales </a:t>
            </a:r>
            <a:r>
              <a:rPr lang="en-GB" sz="1000">
                <a:latin typeface="Trebuchet MS" panose="020B0603020202020204" pitchFamily="34" charset="0"/>
              </a:rPr>
              <a:t>are expected to </a:t>
            </a:r>
            <a:r>
              <a:rPr lang="en-GB" sz="1000">
                <a:solidFill>
                  <a:schemeClr val="tx2"/>
                </a:solidFill>
                <a:latin typeface="Trebuchet MS" panose="020B0603020202020204" pitchFamily="34" charset="0"/>
              </a:rPr>
              <a:t>increase</a:t>
            </a:r>
            <a:r>
              <a:rPr lang="en-GB" sz="1000">
                <a:latin typeface="Trebuchet MS" panose="020B0603020202020204" pitchFamily="34" charset="0"/>
              </a:rPr>
              <a:t> both Altares’ </a:t>
            </a:r>
            <a:r>
              <a:rPr lang="en-GB" sz="1000">
                <a:solidFill>
                  <a:schemeClr val="tx2"/>
                </a:solidFill>
                <a:latin typeface="Trebuchet MS" panose="020B0603020202020204" pitchFamily="34" charset="0"/>
              </a:rPr>
              <a:t>“farming” and “hunting” abilities </a:t>
            </a:r>
            <a:r>
              <a:rPr lang="en-GB" sz="1000">
                <a:latin typeface="Trebuchet MS" panose="020B0603020202020204" pitchFamily="34" charset="0"/>
              </a:rPr>
              <a:t>:</a:t>
            </a:r>
          </a:p>
          <a:p>
            <a:pPr lvl="1" indent="-171450" algn="just">
              <a:lnSpc>
                <a:spcPct val="107000"/>
              </a:lnSpc>
              <a:spcAft>
                <a:spcPts val="300"/>
              </a:spcAft>
              <a:buFont typeface="Wingdings" panose="05000000000000000000" pitchFamily="2" charset="2"/>
              <a:buChar char="§"/>
            </a:pPr>
            <a:r>
              <a:rPr lang="en-GB" sz="1000">
                <a:latin typeface="Trebuchet MS" panose="020B0603020202020204" pitchFamily="34" charset="0"/>
              </a:rPr>
              <a:t>Both </a:t>
            </a:r>
            <a:r>
              <a:rPr lang="en-GB" sz="1000">
                <a:solidFill>
                  <a:schemeClr val="tx2"/>
                </a:solidFill>
                <a:latin typeface="Trebuchet MS" panose="020B0603020202020204" pitchFamily="34" charset="0"/>
              </a:rPr>
              <a:t>up-sell</a:t>
            </a:r>
            <a:r>
              <a:rPr lang="en-GB" sz="1000">
                <a:latin typeface="Trebuchet MS" panose="020B0603020202020204" pitchFamily="34" charset="0"/>
              </a:rPr>
              <a:t> and </a:t>
            </a:r>
            <a:r>
              <a:rPr lang="en-GB" sz="1000">
                <a:solidFill>
                  <a:schemeClr val="tx2"/>
                </a:solidFill>
                <a:latin typeface="Trebuchet MS" panose="020B0603020202020204" pitchFamily="34" charset="0"/>
              </a:rPr>
              <a:t>cross-sell</a:t>
            </a:r>
            <a:r>
              <a:rPr lang="en-GB" sz="1000">
                <a:latin typeface="Trebuchet MS" panose="020B0603020202020204" pitchFamily="34" charset="0"/>
              </a:rPr>
              <a:t> are expected to increase with other clients with an LFL rate going </a:t>
            </a:r>
            <a:r>
              <a:rPr lang="en-GB" sz="1000">
                <a:solidFill>
                  <a:schemeClr val="tx2"/>
                </a:solidFill>
                <a:latin typeface="Trebuchet MS" panose="020B0603020202020204" pitchFamily="34" charset="0"/>
              </a:rPr>
              <a:t>from</a:t>
            </a:r>
            <a:r>
              <a:rPr lang="en-GB" sz="1000">
                <a:latin typeface="Trebuchet MS" panose="020B0603020202020204" pitchFamily="34" charset="0"/>
              </a:rPr>
              <a:t> c. </a:t>
            </a:r>
            <a:r>
              <a:rPr lang="en-GB" sz="1000">
                <a:solidFill>
                  <a:schemeClr val="tx2"/>
                </a:solidFill>
                <a:latin typeface="Trebuchet MS" panose="020B0603020202020204" pitchFamily="34" charset="0"/>
              </a:rPr>
              <a:t>-5% in 2020 </a:t>
            </a:r>
            <a:r>
              <a:rPr lang="en-GB" sz="1000">
                <a:latin typeface="Trebuchet MS" panose="020B0603020202020204" pitchFamily="34" charset="0"/>
              </a:rPr>
              <a:t>to c</a:t>
            </a:r>
            <a:r>
              <a:rPr lang="en-GB" sz="1000">
                <a:solidFill>
                  <a:schemeClr val="tx2"/>
                </a:solidFill>
                <a:latin typeface="Trebuchet MS" panose="020B0603020202020204" pitchFamily="34" charset="0"/>
              </a:rPr>
              <a:t>. 1% on 2022</a:t>
            </a:r>
          </a:p>
          <a:p>
            <a:pPr lvl="1" indent="-171450" algn="just">
              <a:lnSpc>
                <a:spcPct val="107000"/>
              </a:lnSpc>
              <a:spcAft>
                <a:spcPts val="600"/>
              </a:spcAft>
              <a:buFont typeface="Wingdings" panose="05000000000000000000" pitchFamily="2" charset="2"/>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new logo acquisition</a:t>
            </a:r>
            <a:r>
              <a:rPr lang="en-GB" sz="1000">
                <a:latin typeface="Trebuchet MS" panose="020B0603020202020204" pitchFamily="34" charset="0"/>
              </a:rPr>
              <a:t> with other clients</a:t>
            </a:r>
            <a:r>
              <a:rPr lang="en-GB" sz="1000">
                <a:solidFill>
                  <a:schemeClr val="tx2"/>
                </a:solidFill>
                <a:latin typeface="Trebuchet MS" panose="020B0603020202020204" pitchFamily="34" charset="0"/>
              </a:rPr>
              <a:t> </a:t>
            </a:r>
            <a:r>
              <a:rPr lang="en-GB" sz="1000">
                <a:latin typeface="Trebuchet MS" panose="020B0603020202020204" pitchFamily="34" charset="0"/>
              </a:rPr>
              <a:t>is expected to increase from c. </a:t>
            </a:r>
            <a:r>
              <a:rPr lang="en-GB" sz="1000">
                <a:solidFill>
                  <a:schemeClr val="tx2"/>
                </a:solidFill>
                <a:latin typeface="Trebuchet MS" panose="020B0603020202020204" pitchFamily="34" charset="0"/>
              </a:rPr>
              <a:t>7% in 2020</a:t>
            </a:r>
            <a:r>
              <a:rPr lang="en-GB" sz="1000">
                <a:latin typeface="Trebuchet MS" panose="020B0603020202020204" pitchFamily="34" charset="0"/>
              </a:rPr>
              <a:t> to c</a:t>
            </a:r>
            <a:r>
              <a:rPr lang="en-GB" sz="1000">
                <a:solidFill>
                  <a:schemeClr val="tx2"/>
                </a:solidFill>
                <a:latin typeface="Trebuchet MS" panose="020B0603020202020204" pitchFamily="34" charset="0"/>
              </a:rPr>
              <a:t>. 9% in 2022</a:t>
            </a:r>
          </a:p>
          <a:p>
            <a:pPr indent="-171450" algn="just">
              <a:lnSpc>
                <a:spcPct val="107000"/>
              </a:lnSpc>
              <a:spcAft>
                <a:spcPts val="600"/>
              </a:spcAft>
              <a:buFont typeface="Wingdings" panose="05000000000000000000" pitchFamily="2" charset="2"/>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increasing share of integrated products </a:t>
            </a:r>
            <a:r>
              <a:rPr lang="en-GB" sz="1000">
                <a:latin typeface="Trebuchet MS" panose="020B0603020202020204" pitchFamily="34" charset="0"/>
              </a:rPr>
              <a:t>(e.g. API and connectors) on Altares’ sales is expected to </a:t>
            </a:r>
            <a:r>
              <a:rPr lang="en-GB" sz="1000">
                <a:solidFill>
                  <a:schemeClr val="tx2"/>
                </a:solidFill>
                <a:latin typeface="Trebuchet MS" panose="020B0603020202020204" pitchFamily="34" charset="0"/>
              </a:rPr>
              <a:t>increase the retention rate </a:t>
            </a:r>
          </a:p>
          <a:p>
            <a:pPr indent="-171450" algn="just">
              <a:lnSpc>
                <a:spcPct val="107000"/>
              </a:lnSpc>
              <a:spcAft>
                <a:spcPts val="600"/>
              </a:spcAft>
              <a:buFont typeface="Wingdings" panose="05000000000000000000" pitchFamily="2" charset="2"/>
              <a:buChar char="§"/>
            </a:pPr>
            <a:r>
              <a:rPr lang="en-GB" sz="1000">
                <a:latin typeface="Trebuchet MS" panose="020B0603020202020204" pitchFamily="34" charset="0"/>
              </a:rPr>
              <a:t>The </a:t>
            </a:r>
            <a:r>
              <a:rPr lang="en-GB" sz="1000">
                <a:solidFill>
                  <a:schemeClr val="tx2"/>
                </a:solidFill>
                <a:latin typeface="Trebuchet MS" panose="020B0603020202020204" pitchFamily="34" charset="0"/>
              </a:rPr>
              <a:t>rationalization of risk products is done </a:t>
            </a:r>
            <a:r>
              <a:rPr lang="en-GB" sz="1000">
                <a:latin typeface="Trebuchet MS" panose="020B0603020202020204" pitchFamily="34" charset="0"/>
              </a:rPr>
              <a:t>and its </a:t>
            </a:r>
            <a:r>
              <a:rPr lang="en-GB" sz="1000">
                <a:solidFill>
                  <a:schemeClr val="tx2"/>
                </a:solidFill>
                <a:latin typeface="Trebuchet MS" panose="020B0603020202020204" pitchFamily="34" charset="0"/>
              </a:rPr>
              <a:t>negative impact </a:t>
            </a:r>
            <a:r>
              <a:rPr lang="en-GB" sz="1000">
                <a:latin typeface="Trebuchet MS" panose="020B0603020202020204" pitchFamily="34" charset="0"/>
              </a:rPr>
              <a:t>on LFL and churn is expected to be </a:t>
            </a:r>
            <a:r>
              <a:rPr lang="en-GB" sz="1000">
                <a:solidFill>
                  <a:schemeClr val="tx2"/>
                </a:solidFill>
                <a:latin typeface="Trebuchet MS" panose="020B0603020202020204" pitchFamily="34" charset="0"/>
              </a:rPr>
              <a:t>over</a:t>
            </a:r>
          </a:p>
          <a:p>
            <a:pPr algn="just">
              <a:lnSpc>
                <a:spcPct val="107000"/>
              </a:lnSpc>
            </a:pPr>
            <a:endParaRPr lang="en-GB" sz="1000">
              <a:latin typeface="Trebuchet MS" panose="020B0603020202020204" pitchFamily="34" charset="0"/>
            </a:endParaRPr>
          </a:p>
        </p:txBody>
      </p:sp>
      <p:grpSp>
        <p:nvGrpSpPr>
          <p:cNvPr id="37" name="Group 4">
            <a:extLst>
              <a:ext uri="{FF2B5EF4-FFF2-40B4-BE49-F238E27FC236}">
                <a16:creationId xmlns:a16="http://schemas.microsoft.com/office/drawing/2014/main" id="{14071A06-4BBC-46AA-9578-8285AE549C7A}"/>
              </a:ext>
            </a:extLst>
          </p:cNvPr>
          <p:cNvGrpSpPr>
            <a:grpSpLocks noChangeAspect="1"/>
          </p:cNvGrpSpPr>
          <p:nvPr/>
        </p:nvGrpSpPr>
        <p:grpSpPr bwMode="auto">
          <a:xfrm>
            <a:off x="4247820" y="4731417"/>
            <a:ext cx="183332" cy="149391"/>
            <a:chOff x="788" y="869"/>
            <a:chExt cx="740" cy="603"/>
          </a:xfrm>
          <a:solidFill>
            <a:schemeClr val="tx1"/>
          </a:solidFill>
        </p:grpSpPr>
        <p:sp>
          <p:nvSpPr>
            <p:cNvPr id="38" name="Freeform 5">
              <a:extLst>
                <a:ext uri="{FF2B5EF4-FFF2-40B4-BE49-F238E27FC236}">
                  <a16:creationId xmlns:a16="http://schemas.microsoft.com/office/drawing/2014/main" id="{42518F19-2A15-4341-B204-7BFF3394E28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6">
              <a:extLst>
                <a:ext uri="{FF2B5EF4-FFF2-40B4-BE49-F238E27FC236}">
                  <a16:creationId xmlns:a16="http://schemas.microsoft.com/office/drawing/2014/main" id="{D07B2883-4769-4496-AB15-B77931E56571}"/>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7">
              <a:extLst>
                <a:ext uri="{FF2B5EF4-FFF2-40B4-BE49-F238E27FC236}">
                  <a16:creationId xmlns:a16="http://schemas.microsoft.com/office/drawing/2014/main" id="{95E9FCE6-578D-4C1E-85AF-EF4546D8CD63}"/>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8">
              <a:extLst>
                <a:ext uri="{FF2B5EF4-FFF2-40B4-BE49-F238E27FC236}">
                  <a16:creationId xmlns:a16="http://schemas.microsoft.com/office/drawing/2014/main" id="{C3F7197C-7248-42E1-B9B3-04A2BF38ADFE}"/>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58" name="Connector: Elbow 57">
            <a:extLst>
              <a:ext uri="{FF2B5EF4-FFF2-40B4-BE49-F238E27FC236}">
                <a16:creationId xmlns:a16="http://schemas.microsoft.com/office/drawing/2014/main" id="{AF85029E-58D5-462D-9D66-DB6BBDFA88B8}"/>
              </a:ext>
            </a:extLst>
          </p:cNvPr>
          <p:cNvCxnSpPr>
            <a:cxnSpLocks/>
          </p:cNvCxnSpPr>
          <p:nvPr/>
        </p:nvCxnSpPr>
        <p:spPr bwMode="auto">
          <a:xfrm rot="5400000" flipH="1" flipV="1">
            <a:off x="4157009" y="-1798916"/>
            <a:ext cx="1242389" cy="8161550"/>
          </a:xfrm>
          <a:prstGeom prst="bentConnector3">
            <a:avLst>
              <a:gd name="adj1" fmla="val 118400"/>
            </a:avLst>
          </a:prstGeom>
          <a:solidFill>
            <a:schemeClr val="accent1"/>
          </a:solidFill>
          <a:ln w="9525" cap="flat" cmpd="sng" algn="ctr">
            <a:solidFill>
              <a:schemeClr val="tx1"/>
            </a:solidFill>
            <a:prstDash val="solid"/>
            <a:round/>
            <a:headEnd type="none" w="med" len="med"/>
            <a:tailEnd type="triangle"/>
          </a:ln>
          <a:effectLst/>
        </p:spPr>
      </p:cxnSp>
      <p:sp>
        <p:nvSpPr>
          <p:cNvPr id="67" name="Rectangle 66">
            <a:extLst>
              <a:ext uri="{FF2B5EF4-FFF2-40B4-BE49-F238E27FC236}">
                <a16:creationId xmlns:a16="http://schemas.microsoft.com/office/drawing/2014/main" id="{52AE54B7-5193-488A-82C8-14D17649458C}"/>
              </a:ext>
            </a:extLst>
          </p:cNvPr>
          <p:cNvSpPr/>
          <p:nvPr/>
        </p:nvSpPr>
        <p:spPr bwMode="auto">
          <a:xfrm>
            <a:off x="595537" y="2903053"/>
            <a:ext cx="203781"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B118E3FC-EA3D-451F-9C14-B847A0099700}"/>
              </a:ext>
            </a:extLst>
          </p:cNvPr>
          <p:cNvSpPr/>
          <p:nvPr/>
        </p:nvSpPr>
        <p:spPr bwMode="auto">
          <a:xfrm>
            <a:off x="8757087" y="1660664"/>
            <a:ext cx="203781" cy="24622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72" name="Oval 71">
            <a:extLst>
              <a:ext uri="{FF2B5EF4-FFF2-40B4-BE49-F238E27FC236}">
                <a16:creationId xmlns:a16="http://schemas.microsoft.com/office/drawing/2014/main" id="{2CB888AA-3611-411C-8019-5A01E4EDC847}"/>
              </a:ext>
            </a:extLst>
          </p:cNvPr>
          <p:cNvSpPr/>
          <p:nvPr/>
        </p:nvSpPr>
        <p:spPr bwMode="auto">
          <a:xfrm>
            <a:off x="4209878" y="1326365"/>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+5% </a:t>
            </a:r>
          </a:p>
        </p:txBody>
      </p:sp>
    </p:spTree>
    <p:extLst>
      <p:ext uri="{BB962C8B-B14F-4D97-AF65-F5344CB8AC3E}">
        <p14:creationId xmlns:p14="http://schemas.microsoft.com/office/powerpoint/2010/main" val="164672405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88A26C2-829E-40FE-87DD-E280F0B88A3F}"/>
              </a:ext>
            </a:extLst>
          </p:cNvPr>
          <p:cNvGraphicFramePr>
            <a:graphicFrameLocks noChangeAspect="1"/>
          </p:cNvGraphicFramePr>
          <p:nvPr>
            <p:custDataLst>
              <p:tags r:id="rId1"/>
            </p:custDataLst>
            <p:extLst>
              <p:ext uri="{D42A27DB-BD31-4B8C-83A1-F6EECF244321}">
                <p14:modId xmlns:p14="http://schemas.microsoft.com/office/powerpoint/2010/main" val="35226502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4" name="Object 3" hidden="1">
                        <a:extLst>
                          <a:ext uri="{FF2B5EF4-FFF2-40B4-BE49-F238E27FC236}">
                            <a16:creationId xmlns:a16="http://schemas.microsoft.com/office/drawing/2014/main" id="{F88A26C2-829E-40FE-87DD-E280F0B88A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252074" cy="684000"/>
          </a:xfrm>
        </p:spPr>
        <p:txBody>
          <a:bodyPr vert="horz"/>
          <a:lstStyle/>
          <a:p>
            <a:r>
              <a:rPr lang="en-GB"/>
              <a:t>With jumbo clients, the </a:t>
            </a:r>
            <a:r>
              <a:rPr lang="en-GB">
                <a:solidFill>
                  <a:schemeClr val="tx2"/>
                </a:solidFill>
              </a:rPr>
              <a:t>compliance</a:t>
            </a:r>
            <a:r>
              <a:rPr lang="en-GB"/>
              <a:t> line of business is expected </a:t>
            </a:r>
            <a:r>
              <a:rPr lang="en-GB">
                <a:solidFill>
                  <a:schemeClr val="tx2"/>
                </a:solidFill>
              </a:rPr>
              <a:t>to support the +6% CAGR</a:t>
            </a:r>
            <a:r>
              <a:rPr lang="en-GB" baseline="-25000">
                <a:solidFill>
                  <a:schemeClr val="tx2"/>
                </a:solidFill>
              </a:rPr>
              <a:t>20-22</a:t>
            </a:r>
            <a:r>
              <a:rPr lang="en-GB">
                <a:solidFill>
                  <a:schemeClr val="tx2"/>
                </a:solidFill>
              </a:rPr>
              <a:t> </a:t>
            </a:r>
            <a:r>
              <a:rPr lang="en-GB"/>
              <a:t>while </a:t>
            </a:r>
            <a:r>
              <a:rPr lang="en-GB">
                <a:solidFill>
                  <a:schemeClr val="tx2"/>
                </a:solidFill>
              </a:rPr>
              <a:t>Risk</a:t>
            </a:r>
            <a:r>
              <a:rPr lang="en-GB"/>
              <a:t> and </a:t>
            </a:r>
            <a:r>
              <a:rPr lang="en-GB">
                <a:solidFill>
                  <a:schemeClr val="tx2"/>
                </a:solidFill>
              </a:rPr>
              <a:t>S&amp;M</a:t>
            </a:r>
            <a:r>
              <a:rPr lang="en-GB"/>
              <a:t> are expected to </a:t>
            </a:r>
            <a:r>
              <a:rPr lang="en-GB">
                <a:solidFill>
                  <a:schemeClr val="tx2"/>
                </a:solidFill>
              </a:rPr>
              <a:t>remain rather stable</a:t>
            </a:r>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51692" y="9783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France – BP (2017-2022) – Jumbo clients billings per LOB (€m)</a:t>
            </a:r>
          </a:p>
        </p:txBody>
      </p:sp>
      <p:grpSp>
        <p:nvGrpSpPr>
          <p:cNvPr id="42" name="Groupe 33">
            <a:extLst>
              <a:ext uri="{FF2B5EF4-FFF2-40B4-BE49-F238E27FC236}">
                <a16:creationId xmlns:a16="http://schemas.microsoft.com/office/drawing/2014/main" id="{1B12A8BA-79E9-48C1-97E0-07DC3990547C}"/>
              </a:ext>
            </a:extLst>
          </p:cNvPr>
          <p:cNvGrpSpPr/>
          <p:nvPr/>
        </p:nvGrpSpPr>
        <p:grpSpPr>
          <a:xfrm>
            <a:off x="8448150" y="-11528"/>
            <a:ext cx="1435548" cy="711253"/>
            <a:chOff x="8448150" y="-11528"/>
            <a:chExt cx="1435548" cy="711253"/>
          </a:xfrm>
        </p:grpSpPr>
        <p:sp>
          <p:nvSpPr>
            <p:cNvPr id="43" name="Rectangle : coins arrondis 199">
              <a:extLst>
                <a:ext uri="{FF2B5EF4-FFF2-40B4-BE49-F238E27FC236}">
                  <a16:creationId xmlns:a16="http://schemas.microsoft.com/office/drawing/2014/main" id="{02FFE162-D50C-4168-93E3-733C327A86E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4" name="Rectangle : coins arrondis 200">
              <a:extLst>
                <a:ext uri="{FF2B5EF4-FFF2-40B4-BE49-F238E27FC236}">
                  <a16:creationId xmlns:a16="http://schemas.microsoft.com/office/drawing/2014/main" id="{7830F946-3066-4CF0-9402-096F43E7CB1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5" name="Rectangle : coins arrondis 201">
              <a:extLst>
                <a:ext uri="{FF2B5EF4-FFF2-40B4-BE49-F238E27FC236}">
                  <a16:creationId xmlns:a16="http://schemas.microsoft.com/office/drawing/2014/main" id="{140E890F-A8E0-4F06-997C-09A5FC8AB48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46" name="ZoneTexte 18">
              <a:extLst>
                <a:ext uri="{FF2B5EF4-FFF2-40B4-BE49-F238E27FC236}">
                  <a16:creationId xmlns:a16="http://schemas.microsoft.com/office/drawing/2014/main" id="{FA2C9EEE-0041-4FA2-8DC2-08CEEAD15A6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47" name="Graphique 128" descr="Jauge">
              <a:extLst>
                <a:ext uri="{FF2B5EF4-FFF2-40B4-BE49-F238E27FC236}">
                  <a16:creationId xmlns:a16="http://schemas.microsoft.com/office/drawing/2014/main" id="{54DC3E80-A62C-4852-8091-1EB76E4C06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48" name="Graphique 90" descr="Poignée de main">
              <a:extLst>
                <a:ext uri="{FF2B5EF4-FFF2-40B4-BE49-F238E27FC236}">
                  <a16:creationId xmlns:a16="http://schemas.microsoft.com/office/drawing/2014/main" id="{C74ECB13-861A-42E9-AFC4-02782784B5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49" name="Graphique 74" descr="Mégaphone">
              <a:extLst>
                <a:ext uri="{FF2B5EF4-FFF2-40B4-BE49-F238E27FC236}">
                  <a16:creationId xmlns:a16="http://schemas.microsoft.com/office/drawing/2014/main" id="{2F1ABE79-315C-4ED1-83B8-EFC858B011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50" name="Picture 2" descr="Drapeau France">
              <a:extLst>
                <a:ext uri="{FF2B5EF4-FFF2-40B4-BE49-F238E27FC236}">
                  <a16:creationId xmlns:a16="http://schemas.microsoft.com/office/drawing/2014/main" id="{75ABE269-026E-4C26-8023-EE1A2A25A1C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51" name="ZoneTexte 45">
              <a:extLst>
                <a:ext uri="{FF2B5EF4-FFF2-40B4-BE49-F238E27FC236}">
                  <a16:creationId xmlns:a16="http://schemas.microsoft.com/office/drawing/2014/main" id="{C7658F6B-DCBF-4777-847B-85AD0BE4634F}"/>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13" name="Rectangle 12">
            <a:extLst>
              <a:ext uri="{FF2B5EF4-FFF2-40B4-BE49-F238E27FC236}">
                <a16:creationId xmlns:a16="http://schemas.microsoft.com/office/drawing/2014/main" id="{1888F212-881F-4142-AAF4-F90E82CEE06F}"/>
              </a:ext>
            </a:extLst>
          </p:cNvPr>
          <p:cNvSpPr/>
          <p:nvPr/>
        </p:nvSpPr>
        <p:spPr bwMode="auto">
          <a:xfrm>
            <a:off x="281734" y="4060518"/>
            <a:ext cx="9342532" cy="2436311"/>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72000" bIns="45720" numCol="1" rtlCol="0" anchor="t" anchorCtr="0" compatLnSpc="1">
            <a:prstTxWarp prst="textNoShape">
              <a:avLst/>
            </a:prstTxWarp>
          </a:bodyPr>
          <a:lstStyle/>
          <a:p>
            <a:pPr algn="ctr">
              <a:spcBef>
                <a:spcPts val="600"/>
              </a:spcBef>
              <a:buClr>
                <a:schemeClr val="tx1"/>
              </a:buClr>
            </a:pPr>
            <a:r>
              <a:rPr lang="en-GB" sz="1000">
                <a:latin typeface="+mj-lt"/>
              </a:rPr>
              <a:t>Comments</a:t>
            </a:r>
          </a:p>
          <a:p>
            <a:pPr marL="171450" indent="-171450" algn="l" fontAlgn="b">
              <a:buClr>
                <a:schemeClr val="tx1"/>
              </a:buClr>
              <a:buFont typeface="Arial" panose="020B0604020202020204" pitchFamily="34" charset="0"/>
              <a:buChar char="•"/>
            </a:pPr>
            <a:r>
              <a:rPr lang="en-GB" sz="1000" b="0" i="0">
                <a:solidFill>
                  <a:schemeClr val="tx2"/>
                </a:solidFill>
                <a:latin typeface="+mj-lt"/>
              </a:rPr>
              <a:t>2020</a:t>
            </a:r>
            <a:r>
              <a:rPr lang="en-GB" sz="1000" b="0" i="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Large accounts spent less on S&amp;M</a:t>
            </a:r>
            <a:r>
              <a:rPr lang="en-GB" sz="1000">
                <a:latin typeface="+mj-lt"/>
              </a:rPr>
              <a:t> mainly because marketing campaign were stopped during COVID</a:t>
            </a:r>
          </a:p>
          <a:p>
            <a:pPr marL="628650" lvl="1" indent="-171450" fontAlgn="b">
              <a:spcAft>
                <a:spcPts val="600"/>
              </a:spcAft>
              <a:buClr>
                <a:schemeClr val="tx1"/>
              </a:buClr>
              <a:buFont typeface="Courier New" panose="02070309020205020404" pitchFamily="49" charset="0"/>
              <a:buChar char="o"/>
            </a:pPr>
            <a:r>
              <a:rPr lang="en-GB" sz="1000">
                <a:solidFill>
                  <a:schemeClr val="tx2"/>
                </a:solidFill>
                <a:latin typeface="+mj-lt"/>
              </a:rPr>
              <a:t>Less churn </a:t>
            </a:r>
            <a:r>
              <a:rPr lang="en-GB" sz="1000">
                <a:latin typeface="+mj-lt"/>
              </a:rPr>
              <a:t>– due to Covid-19 crisis: existing providers were hardly challenged because it was </a:t>
            </a:r>
            <a:r>
              <a:rPr lang="en-GB" sz="1000">
                <a:solidFill>
                  <a:schemeClr val="tx2"/>
                </a:solidFill>
                <a:latin typeface="+mj-lt"/>
              </a:rPr>
              <a:t>not the top priority</a:t>
            </a:r>
          </a:p>
          <a:p>
            <a:pPr marL="171450" indent="-171450" fontAlgn="b">
              <a:buClr>
                <a:schemeClr val="tx1"/>
              </a:buClr>
              <a:buFont typeface="Arial" panose="020B0604020202020204" pitchFamily="34" charset="0"/>
              <a:buChar char="•"/>
            </a:pPr>
            <a:r>
              <a:rPr lang="en-GB" sz="1000">
                <a:solidFill>
                  <a:schemeClr val="tx2"/>
                </a:solidFill>
                <a:latin typeface="+mj-lt"/>
              </a:rPr>
              <a:t>2021-2022</a:t>
            </a:r>
            <a:r>
              <a:rPr lang="en-GB" sz="1000" b="0" i="0">
                <a:latin typeface="+mj-lt"/>
              </a:rPr>
              <a:t>:</a:t>
            </a:r>
            <a:endParaRPr lang="en-GB" sz="1000">
              <a:solidFill>
                <a:schemeClr val="tx2"/>
              </a:solidFill>
              <a:latin typeface="+mj-lt"/>
            </a:endParaRPr>
          </a:p>
          <a:p>
            <a:pPr marL="628650" lvl="1" indent="-171450" fontAlgn="b">
              <a:buClr>
                <a:schemeClr val="tx1"/>
              </a:buClr>
              <a:buFont typeface="Courier New" panose="02070309020205020404" pitchFamily="49" charset="0"/>
              <a:buChar char="o"/>
            </a:pPr>
            <a:r>
              <a:rPr lang="en-GB" sz="1000">
                <a:solidFill>
                  <a:schemeClr val="tx2"/>
                </a:solidFill>
                <a:latin typeface="+mj-lt"/>
              </a:rPr>
              <a:t>Fewer one-off and more recurring contracts </a:t>
            </a:r>
            <a:r>
              <a:rPr lang="en-GB" sz="1000">
                <a:latin typeface="+mj-lt"/>
              </a:rPr>
              <a:t>– mainly because of </a:t>
            </a:r>
            <a:r>
              <a:rPr lang="en-GB" sz="1000">
                <a:solidFill>
                  <a:schemeClr val="tx2"/>
                </a:solidFill>
                <a:latin typeface="+mj-lt"/>
              </a:rPr>
              <a:t>global digitization process</a:t>
            </a:r>
          </a:p>
          <a:p>
            <a:pPr marL="628650" lvl="1" indent="-171450" fontAlgn="b">
              <a:buClr>
                <a:schemeClr val="tx1"/>
              </a:buClr>
              <a:buFont typeface="Courier New" panose="02070309020205020404" pitchFamily="49" charset="0"/>
              <a:buChar char="o"/>
            </a:pPr>
            <a:r>
              <a:rPr lang="en-GB" sz="1000">
                <a:latin typeface="+mj-lt"/>
              </a:rPr>
              <a:t>One-shots are increasingly difficult to predict as recurring is growing </a:t>
            </a:r>
          </a:p>
          <a:p>
            <a:pPr marL="628650" lvl="1" indent="-171450" fontAlgn="b">
              <a:buClr>
                <a:schemeClr val="tx1"/>
              </a:buClr>
              <a:buFont typeface="Courier New" panose="02070309020205020404" pitchFamily="49" charset="0"/>
              <a:buChar char="o"/>
            </a:pPr>
            <a:r>
              <a:rPr lang="en-GB" sz="1000" err="1">
                <a:solidFill>
                  <a:schemeClr val="tx2"/>
                </a:solidFill>
                <a:latin typeface="+mj-lt"/>
              </a:rPr>
              <a:t>intuiz</a:t>
            </a:r>
            <a:r>
              <a:rPr lang="en-GB" sz="1000">
                <a:solidFill>
                  <a:schemeClr val="tx2"/>
                </a:solidFill>
                <a:latin typeface="+mj-lt"/>
              </a:rPr>
              <a:t>+</a:t>
            </a:r>
            <a:r>
              <a:rPr lang="en-GB" sz="1000">
                <a:latin typeface="+mj-lt"/>
              </a:rPr>
              <a:t> is expected to </a:t>
            </a:r>
            <a:r>
              <a:rPr lang="en-GB" sz="1000">
                <a:solidFill>
                  <a:schemeClr val="tx2"/>
                </a:solidFill>
                <a:latin typeface="+mj-lt"/>
              </a:rPr>
              <a:t>suffer from price pressure </a:t>
            </a:r>
            <a:r>
              <a:rPr lang="en-GB" sz="1000">
                <a:latin typeface="+mj-lt"/>
              </a:rPr>
              <a:t>due to increased competition</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 </a:t>
            </a:r>
            <a:r>
              <a:rPr lang="en-GB" sz="1000">
                <a:latin typeface="+mj-lt"/>
              </a:rPr>
              <a:t>is expected to take off with the </a:t>
            </a:r>
            <a:r>
              <a:rPr lang="en-GB" sz="1000">
                <a:solidFill>
                  <a:schemeClr val="tx2"/>
                </a:solidFill>
                <a:latin typeface="+mj-lt"/>
              </a:rPr>
              <a:t>recovery from crisis </a:t>
            </a:r>
          </a:p>
          <a:p>
            <a:pPr marL="628650" lvl="1" indent="-171450" fontAlgn="b">
              <a:spcAft>
                <a:spcPts val="600"/>
              </a:spcAft>
              <a:buClr>
                <a:schemeClr val="tx1"/>
              </a:buClr>
              <a:buFont typeface="Courier New" panose="02070309020205020404" pitchFamily="49" charset="0"/>
              <a:buChar char="o"/>
            </a:pPr>
            <a:r>
              <a:rPr lang="en-GB" sz="1000" err="1">
                <a:latin typeface="+mj-lt"/>
              </a:rPr>
              <a:t>IndueD</a:t>
            </a:r>
            <a:r>
              <a:rPr lang="en-GB" sz="1000">
                <a:latin typeface="+mj-lt"/>
              </a:rPr>
              <a:t> relations with </a:t>
            </a:r>
            <a:r>
              <a:rPr lang="en-GB" sz="1000" err="1">
                <a:latin typeface="+mj-lt"/>
              </a:rPr>
              <a:t>DowJones</a:t>
            </a:r>
            <a:r>
              <a:rPr lang="en-GB" sz="1000">
                <a:latin typeface="+mj-lt"/>
              </a:rPr>
              <a:t> are expected to change: less re-sell, more co-sell (meaning more margin but less contribution to pipeline)</a:t>
            </a:r>
          </a:p>
          <a:p>
            <a:pPr marL="171450" indent="-171450" fontAlgn="b">
              <a:buClr>
                <a:schemeClr val="tx1"/>
              </a:buClr>
              <a:buFont typeface="Arial" panose="020B0604020202020204" pitchFamily="34" charset="0"/>
              <a:buChar char="•"/>
            </a:pPr>
            <a:r>
              <a:rPr lang="en-GB" sz="1000">
                <a:latin typeface="+mj-lt"/>
              </a:rPr>
              <a:t>CAGR</a:t>
            </a:r>
            <a:r>
              <a:rPr lang="en-GB" sz="1000" baseline="-25000">
                <a:latin typeface="+mj-lt"/>
              </a:rPr>
              <a:t>20-22</a:t>
            </a:r>
            <a:r>
              <a:rPr lang="en-GB" sz="1000">
                <a:latin typeface="+mj-lt"/>
              </a:rPr>
              <a:t> per </a:t>
            </a:r>
            <a:r>
              <a:rPr lang="en-GB" sz="1000" err="1">
                <a:latin typeface="+mj-lt"/>
              </a:rPr>
              <a:t>LoB</a:t>
            </a:r>
            <a:r>
              <a:rPr lang="en-GB" sz="100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a:t>
            </a:r>
            <a:r>
              <a:rPr lang="en-GB" sz="1000">
                <a:latin typeface="+mj-lt"/>
              </a:rPr>
              <a:t>: 2%</a:t>
            </a:r>
          </a:p>
          <a:p>
            <a:pPr marL="628650" lvl="1" indent="-171450" fontAlgn="b">
              <a:buClr>
                <a:schemeClr val="tx1"/>
              </a:buClr>
              <a:buFont typeface="Courier New" panose="02070309020205020404" pitchFamily="49" charset="0"/>
              <a:buChar char="o"/>
            </a:pPr>
            <a:r>
              <a:rPr lang="en-GB" sz="1000">
                <a:solidFill>
                  <a:schemeClr val="tx2"/>
                </a:solidFill>
                <a:latin typeface="+mj-lt"/>
              </a:rPr>
              <a:t>Compliance</a:t>
            </a:r>
            <a:r>
              <a:rPr lang="en-GB" sz="1000">
                <a:latin typeface="+mj-lt"/>
              </a:rPr>
              <a:t>: 21%</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a:t>
            </a:r>
            <a:r>
              <a:rPr lang="en-GB" sz="1000">
                <a:latin typeface="+mj-lt"/>
              </a:rPr>
              <a:t>: 10%</a:t>
            </a:r>
            <a:endParaRPr lang="en-GB" sz="1000">
              <a:latin typeface="Calibri" panose="020F0502020204030204" pitchFamily="34" charset="0"/>
            </a:endParaRP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372940" y="4115893"/>
            <a:ext cx="183332" cy="178008"/>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3229591523"/>
              </p:ext>
            </p:extLst>
          </p:nvPr>
        </p:nvGraphicFramePr>
        <p:xfrm>
          <a:off x="281734" y="1316605"/>
          <a:ext cx="9340627" cy="2799285"/>
        </p:xfrm>
        <a:graphic>
          <a:graphicData uri="http://schemas.openxmlformats.org/drawingml/2006/chart">
            <c:chart xmlns:c="http://schemas.openxmlformats.org/drawingml/2006/chart" xmlns:r="http://schemas.openxmlformats.org/officeDocument/2006/relationships" r:id="rId12"/>
          </a:graphicData>
        </a:graphic>
      </p:graphicFrame>
      <p:cxnSp>
        <p:nvCxnSpPr>
          <p:cNvPr id="26" name="Straight Arrow Connector 25">
            <a:extLst>
              <a:ext uri="{FF2B5EF4-FFF2-40B4-BE49-F238E27FC236}">
                <a16:creationId xmlns:a16="http://schemas.microsoft.com/office/drawing/2014/main" id="{4C3A521A-6BD6-484C-B149-C4299B98F9EC}"/>
              </a:ext>
            </a:extLst>
          </p:cNvPr>
          <p:cNvCxnSpPr>
            <a:cxnSpLocks/>
          </p:cNvCxnSpPr>
          <p:nvPr/>
        </p:nvCxnSpPr>
        <p:spPr bwMode="auto">
          <a:xfrm flipV="1">
            <a:off x="1110698" y="1592439"/>
            <a:ext cx="3841349" cy="38574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FB987AFB-B7BB-4F5D-9B87-7C55F303898B}"/>
              </a:ext>
            </a:extLst>
          </p:cNvPr>
          <p:cNvCxnSpPr>
            <a:cxnSpLocks/>
          </p:cNvCxnSpPr>
          <p:nvPr/>
        </p:nvCxnSpPr>
        <p:spPr bwMode="auto">
          <a:xfrm flipV="1">
            <a:off x="5282526" y="1382541"/>
            <a:ext cx="2524551" cy="1318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3" name="Oval 32">
            <a:extLst>
              <a:ext uri="{FF2B5EF4-FFF2-40B4-BE49-F238E27FC236}">
                <a16:creationId xmlns:a16="http://schemas.microsoft.com/office/drawing/2014/main" id="{D64CEE8D-F377-4CA8-81F8-96BB6DBB9D2E}"/>
              </a:ext>
            </a:extLst>
          </p:cNvPr>
          <p:cNvSpPr/>
          <p:nvPr/>
        </p:nvSpPr>
        <p:spPr bwMode="auto">
          <a:xfrm>
            <a:off x="2463047" y="1684121"/>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+13% </a:t>
            </a:r>
          </a:p>
        </p:txBody>
      </p:sp>
      <p:sp>
        <p:nvSpPr>
          <p:cNvPr id="34" name="Oval 33">
            <a:extLst>
              <a:ext uri="{FF2B5EF4-FFF2-40B4-BE49-F238E27FC236}">
                <a16:creationId xmlns:a16="http://schemas.microsoft.com/office/drawing/2014/main" id="{2EAAB31A-00C1-4611-ADD1-9A844758FC8C}"/>
              </a:ext>
            </a:extLst>
          </p:cNvPr>
          <p:cNvSpPr/>
          <p:nvPr/>
        </p:nvSpPr>
        <p:spPr bwMode="auto">
          <a:xfrm>
            <a:off x="5976476" y="1347130"/>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+6% </a:t>
            </a:r>
          </a:p>
        </p:txBody>
      </p:sp>
    </p:spTree>
    <p:extLst>
      <p:ext uri="{BB962C8B-B14F-4D97-AF65-F5344CB8AC3E}">
        <p14:creationId xmlns:p14="http://schemas.microsoft.com/office/powerpoint/2010/main" val="3451938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2861636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01" imgH="502" progId="TCLayout.ActiveDocument.1">
                  <p:embed/>
                </p:oleObj>
              </mc:Choice>
              <mc:Fallback>
                <p:oleObj name="think-cell Slide" r:id="rId5"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vert="horz"/>
          <a:lstStyle/>
          <a:p>
            <a:r>
              <a:rPr lang="en-GB">
                <a:latin typeface="Trebuchet MS" panose="020B0603020202020204" pitchFamily="34" charset="0"/>
              </a:rPr>
              <a:t>Overall, </a:t>
            </a:r>
            <a:r>
              <a:rPr lang="en-GB" err="1">
                <a:latin typeface="Trebuchet MS" panose="020B0603020202020204" pitchFamily="34" charset="0"/>
              </a:rPr>
              <a:t>Altares</a:t>
            </a:r>
            <a:r>
              <a:rPr lang="en-GB">
                <a:latin typeface="Trebuchet MS" panose="020B0603020202020204" pitchFamily="34" charset="0"/>
              </a:rPr>
              <a:t>’ business plan forecasts a +5.5% 2020-2025 CAGR growth </a:t>
            </a:r>
            <a:r>
              <a:rPr lang="en-GB">
                <a:solidFill>
                  <a:schemeClr val="tx2"/>
                </a:solidFill>
                <a:latin typeface="Trebuchet MS" panose="020B0603020202020204" pitchFamily="34" charset="0"/>
              </a:rPr>
              <a:t>balanced between its three “Lines of Business”</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a:t>Sources: BP Management, interviews with management, company data, eleven research &amp; analysis</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816346" y="1345553"/>
            <a:ext cx="3716504"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144598" y="3101038"/>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marL="171450" indent="-171450">
              <a:spcBef>
                <a:spcPts val="300"/>
              </a:spcBef>
              <a:buClr>
                <a:schemeClr val="tx1"/>
              </a:buClr>
              <a:buFont typeface="Wingdings" panose="05000000000000000000" pitchFamily="2" charset="2"/>
              <a:buChar char="§"/>
            </a:pPr>
            <a:endParaRPr lang="en-GB" sz="900" kern="1200" noProof="0">
              <a:latin typeface="Trebuchet MS" panose="020B0603020202020204" pitchFamily="34" charset="0"/>
              <a:ea typeface="+mn-ea"/>
              <a:cs typeface="Arial" pitchFamily="34" charset="0"/>
            </a:endParaRPr>
          </a:p>
          <a:p>
            <a:pPr marL="171450" indent="-171450">
              <a:spcBef>
                <a:spcPts val="300"/>
              </a:spcBef>
              <a:buClr>
                <a:schemeClr val="tx1"/>
              </a:buClr>
              <a:buFont typeface="Wingdings" panose="05000000000000000000" pitchFamily="2" charset="2"/>
              <a:buChar char="§"/>
            </a:pPr>
            <a:endParaRPr lang="en-GB" sz="900">
              <a:latin typeface="Trebuchet MS" panose="020B0603020202020204" pitchFamily="34" charset="0"/>
            </a:endParaRPr>
          </a:p>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6090953" y="1553536"/>
            <a:ext cx="3167290"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structure detail: Four value buckets</a:t>
            </a:r>
            <a:endParaRPr lang="en-GB" sz="1050" i="1">
              <a:latin typeface="Trebuchet MS" panose="020B0603020202020204" pitchFamily="34" charset="0"/>
            </a:endParaRP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144598" y="203736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71" name="Rectangle 70">
            <a:extLst>
              <a:ext uri="{FF2B5EF4-FFF2-40B4-BE49-F238E27FC236}">
                <a16:creationId xmlns:a16="http://schemas.microsoft.com/office/drawing/2014/main" id="{AD9B7B8C-EC95-4D2A-9D6F-36CF469DC9DC}"/>
              </a:ext>
            </a:extLst>
          </p:cNvPr>
          <p:cNvSpPr/>
          <p:nvPr/>
        </p:nvSpPr>
        <p:spPr bwMode="auto">
          <a:xfrm>
            <a:off x="6144598" y="5228389"/>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activities</a:t>
            </a: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6196370" y="209739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81" name="Rectangle 80">
            <a:extLst>
              <a:ext uri="{FF2B5EF4-FFF2-40B4-BE49-F238E27FC236}">
                <a16:creationId xmlns:a16="http://schemas.microsoft.com/office/drawing/2014/main" id="{67520AEC-ABAB-415A-ADD8-DF870797CCB0}"/>
              </a:ext>
            </a:extLst>
          </p:cNvPr>
          <p:cNvSpPr/>
          <p:nvPr/>
        </p:nvSpPr>
        <p:spPr bwMode="auto">
          <a:xfrm>
            <a:off x="6196370" y="3165226"/>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6196370" y="5290463"/>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09" name="Rectangle 108">
            <a:extLst>
              <a:ext uri="{FF2B5EF4-FFF2-40B4-BE49-F238E27FC236}">
                <a16:creationId xmlns:a16="http://schemas.microsoft.com/office/drawing/2014/main" id="{4ECC307B-5762-484B-95C3-CE4E6DCFD810}"/>
              </a:ext>
            </a:extLst>
          </p:cNvPr>
          <p:cNvSpPr/>
          <p:nvPr/>
        </p:nvSpPr>
        <p:spPr bwMode="auto">
          <a:xfrm>
            <a:off x="6144598" y="4164713"/>
            <a:ext cx="3060000" cy="90000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endParaRPr lang="en-GB" sz="900">
              <a:latin typeface="Trebuchet MS" panose="020B0603020202020204" pitchFamily="34" charset="0"/>
            </a:endParaRP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6196370" y="424098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presentation</a:t>
              </a:r>
            </a:p>
          </p:txBody>
        </p:sp>
      </p:grpSp>
      <p:pic>
        <p:nvPicPr>
          <p:cNvPr id="99" name="Graphique 128" descr="Jauge">
            <a:extLst>
              <a:ext uri="{FF2B5EF4-FFF2-40B4-BE49-F238E27FC236}">
                <a16:creationId xmlns:a16="http://schemas.microsoft.com/office/drawing/2014/main" id="{46E0A6A0-B810-4468-9530-AE1896494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59616" y="2038268"/>
            <a:ext cx="416232" cy="386597"/>
          </a:xfrm>
          <a:prstGeom prst="rect">
            <a:avLst/>
          </a:prstGeom>
          <a:effectLst/>
        </p:spPr>
      </p:pic>
      <p:pic>
        <p:nvPicPr>
          <p:cNvPr id="100" name="Graphique 90" descr="Poignée de main">
            <a:extLst>
              <a:ext uri="{FF2B5EF4-FFF2-40B4-BE49-F238E27FC236}">
                <a16:creationId xmlns:a16="http://schemas.microsoft.com/office/drawing/2014/main" id="{00075293-23E9-472B-BE89-BB1A47F4A9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21409" y="3034439"/>
            <a:ext cx="454073" cy="509318"/>
          </a:xfrm>
          <a:prstGeom prst="rect">
            <a:avLst/>
          </a:prstGeom>
          <a:effectLst/>
        </p:spPr>
      </p:pic>
      <p:pic>
        <p:nvPicPr>
          <p:cNvPr id="101" name="Graphique 74" descr="Mégaphone">
            <a:extLst>
              <a:ext uri="{FF2B5EF4-FFF2-40B4-BE49-F238E27FC236}">
                <a16:creationId xmlns:a16="http://schemas.microsoft.com/office/drawing/2014/main" id="{5A0ADA0F-D693-45C8-BD0C-C85B9AE358F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29437" y="4159549"/>
            <a:ext cx="412793" cy="383402"/>
          </a:xfrm>
          <a:prstGeom prst="rect">
            <a:avLst/>
          </a:prstGeom>
          <a:effectLst/>
        </p:spPr>
      </p:pic>
      <p:pic>
        <p:nvPicPr>
          <p:cNvPr id="150" name="Picture 2" descr="Drapeau France">
            <a:extLst>
              <a:ext uri="{FF2B5EF4-FFF2-40B4-BE49-F238E27FC236}">
                <a16:creationId xmlns:a16="http://schemas.microsoft.com/office/drawing/2014/main" id="{956C883E-46DC-4E4C-9458-B3A100E1E4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7251249" y="3765931"/>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1" name="Picture 2" descr="5 ft x 3 ft 150 x 90 cm-DRAPEAU BELGE Belgique 100% Polyester ...">
            <a:extLst>
              <a:ext uri="{FF2B5EF4-FFF2-40B4-BE49-F238E27FC236}">
                <a16:creationId xmlns:a16="http://schemas.microsoft.com/office/drawing/2014/main" id="{837ECE35-BA33-420F-8BA4-8D6AC474472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7698417" y="3765931"/>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2" name="Picture 2 - 1" descr="Drapeau des Pays-Bas — Wikipédia">
            <a:extLst>
              <a:ext uri="{FF2B5EF4-FFF2-40B4-BE49-F238E27FC236}">
                <a16:creationId xmlns:a16="http://schemas.microsoft.com/office/drawing/2014/main" id="{C46D982D-3982-46B1-B323-B738F5EBE6E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2773" y="3765931"/>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3" name="Picture 2 - 2" descr="Drapeau du Luxembourg">
            <a:extLst>
              <a:ext uri="{FF2B5EF4-FFF2-40B4-BE49-F238E27FC236}">
                <a16:creationId xmlns:a16="http://schemas.microsoft.com/office/drawing/2014/main" id="{C1A14E36-C612-45B1-A052-96B4A7BB70E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25127" y="3765931"/>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0" name="Rectangle 159">
            <a:extLst>
              <a:ext uri="{FF2B5EF4-FFF2-40B4-BE49-F238E27FC236}">
                <a16:creationId xmlns:a16="http://schemas.microsoft.com/office/drawing/2014/main" id="{C3436142-DEEE-4004-BC76-B66DAAB591FB}"/>
              </a:ext>
            </a:extLst>
          </p:cNvPr>
          <p:cNvSpPr/>
          <p:nvPr/>
        </p:nvSpPr>
        <p:spPr bwMode="auto">
          <a:xfrm>
            <a:off x="6935816" y="3511449"/>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sp>
        <p:nvSpPr>
          <p:cNvPr id="164" name="Rectangle 163">
            <a:extLst>
              <a:ext uri="{FF2B5EF4-FFF2-40B4-BE49-F238E27FC236}">
                <a16:creationId xmlns:a16="http://schemas.microsoft.com/office/drawing/2014/main" id="{314291C5-FA83-42E7-B149-349A9AF45727}"/>
              </a:ext>
            </a:extLst>
          </p:cNvPr>
          <p:cNvSpPr/>
          <p:nvPr/>
        </p:nvSpPr>
        <p:spPr bwMode="auto">
          <a:xfrm>
            <a:off x="6368873" y="5579646"/>
            <a:ext cx="2695890" cy="43344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DBI (Dun &amp; Bradstreet International) and WWN (Worldwide Network)</a:t>
            </a:r>
          </a:p>
        </p:txBody>
      </p:sp>
      <p:pic>
        <p:nvPicPr>
          <p:cNvPr id="126" name="Picture 2" descr="Drapeau France">
            <a:extLst>
              <a:ext uri="{FF2B5EF4-FFF2-40B4-BE49-F238E27FC236}">
                <a16:creationId xmlns:a16="http://schemas.microsoft.com/office/drawing/2014/main" id="{6A881BAC-D6CD-4600-90B8-11CA511E27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7251249" y="4793180"/>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31" name="Picture 2" descr="5 ft x 3 ft 150 x 90 cm-DRAPEAU BELGE Belgique 100% Polyester ...">
            <a:extLst>
              <a:ext uri="{FF2B5EF4-FFF2-40B4-BE49-F238E27FC236}">
                <a16:creationId xmlns:a16="http://schemas.microsoft.com/office/drawing/2014/main" id="{64C406E5-65CF-4560-AE98-6E7FCDA828B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7698417" y="4793180"/>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2" name="Picture 2 - 1" descr="Drapeau des Pays-Bas — Wikipédia">
            <a:extLst>
              <a:ext uri="{FF2B5EF4-FFF2-40B4-BE49-F238E27FC236}">
                <a16:creationId xmlns:a16="http://schemas.microsoft.com/office/drawing/2014/main" id="{FCBF7405-92C1-481F-94BB-1F62FB637E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2773" y="4793180"/>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3" name="Picture 2 - 2" descr="Drapeau du Luxembourg">
            <a:extLst>
              <a:ext uri="{FF2B5EF4-FFF2-40B4-BE49-F238E27FC236}">
                <a16:creationId xmlns:a16="http://schemas.microsoft.com/office/drawing/2014/main" id="{5AA3CF65-2927-4629-BE92-9136831785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25127" y="4793180"/>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4" name="Rectangle 133">
            <a:extLst>
              <a:ext uri="{FF2B5EF4-FFF2-40B4-BE49-F238E27FC236}">
                <a16:creationId xmlns:a16="http://schemas.microsoft.com/office/drawing/2014/main" id="{48C4CE87-8086-469F-B871-7FA4934CB80E}"/>
              </a:ext>
            </a:extLst>
          </p:cNvPr>
          <p:cNvSpPr/>
          <p:nvPr/>
        </p:nvSpPr>
        <p:spPr bwMode="auto">
          <a:xfrm>
            <a:off x="6935816" y="4538698"/>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pic>
        <p:nvPicPr>
          <p:cNvPr id="135" name="Picture 2" descr="Drapeau France">
            <a:extLst>
              <a:ext uri="{FF2B5EF4-FFF2-40B4-BE49-F238E27FC236}">
                <a16:creationId xmlns:a16="http://schemas.microsoft.com/office/drawing/2014/main" id="{497D50F3-C1CF-4F62-BF40-2FF0650464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006" b="16757"/>
          <a:stretch/>
        </p:blipFill>
        <p:spPr bwMode="auto">
          <a:xfrm>
            <a:off x="7251249" y="26790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55" name="Picture 2" descr="5 ft x 3 ft 150 x 90 cm-DRAPEAU BELGE Belgique 100% Polyester ...">
            <a:extLst>
              <a:ext uri="{FF2B5EF4-FFF2-40B4-BE49-F238E27FC236}">
                <a16:creationId xmlns:a16="http://schemas.microsoft.com/office/drawing/2014/main" id="{BDDCE2AD-C69B-465D-B7A5-9EAB7B7D6C6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973"/>
          <a:stretch/>
        </p:blipFill>
        <p:spPr bwMode="auto">
          <a:xfrm>
            <a:off x="7698417" y="2679093"/>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56" name="Picture 2 - 1" descr="Drapeau des Pays-Bas — Wikipédia">
            <a:extLst>
              <a:ext uri="{FF2B5EF4-FFF2-40B4-BE49-F238E27FC236}">
                <a16:creationId xmlns:a16="http://schemas.microsoft.com/office/drawing/2014/main" id="{C5B7A39F-2462-4C1B-AA45-F6842B8E0A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2773" y="2679093"/>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57" name="Picture 2 - 2" descr="Drapeau du Luxembourg">
            <a:extLst>
              <a:ext uri="{FF2B5EF4-FFF2-40B4-BE49-F238E27FC236}">
                <a16:creationId xmlns:a16="http://schemas.microsoft.com/office/drawing/2014/main" id="{4FA041E9-E251-49FD-8221-076B91A9443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25127" y="26790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61" name="Rectangle 160">
            <a:extLst>
              <a:ext uri="{FF2B5EF4-FFF2-40B4-BE49-F238E27FC236}">
                <a16:creationId xmlns:a16="http://schemas.microsoft.com/office/drawing/2014/main" id="{ECD8E6B3-28AA-4BBB-A6AD-28BCF51C3D9F}"/>
              </a:ext>
            </a:extLst>
          </p:cNvPr>
          <p:cNvSpPr/>
          <p:nvPr/>
        </p:nvSpPr>
        <p:spPr bwMode="auto">
          <a:xfrm>
            <a:off x="6935816" y="2424611"/>
            <a:ext cx="1477565" cy="2184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France + Benelux</a:t>
            </a:r>
            <a:endParaRPr lang="en-GB" sz="1050" i="1">
              <a:latin typeface="Trebuchet MS" panose="020B0603020202020204" pitchFamily="34" charset="0"/>
            </a:endParaRPr>
          </a:p>
        </p:txBody>
      </p:sp>
      <p:grpSp>
        <p:nvGrpSpPr>
          <p:cNvPr id="116" name="Groupe 115">
            <a:extLst>
              <a:ext uri="{FF2B5EF4-FFF2-40B4-BE49-F238E27FC236}">
                <a16:creationId xmlns:a16="http://schemas.microsoft.com/office/drawing/2014/main" id="{6C2F0CB6-ABE4-4B19-A890-ED7BB4E116E9}"/>
              </a:ext>
            </a:extLst>
          </p:cNvPr>
          <p:cNvGrpSpPr/>
          <p:nvPr/>
        </p:nvGrpSpPr>
        <p:grpSpPr>
          <a:xfrm>
            <a:off x="217806" y="1345552"/>
            <a:ext cx="4837426" cy="5090085"/>
            <a:chOff x="217806" y="1345552"/>
            <a:chExt cx="4837426" cy="5090085"/>
          </a:xfrm>
        </p:grpSpPr>
        <p:sp>
          <p:nvSpPr>
            <p:cNvPr id="117" name="Rectangle 116">
              <a:extLst>
                <a:ext uri="{FF2B5EF4-FFF2-40B4-BE49-F238E27FC236}">
                  <a16:creationId xmlns:a16="http://schemas.microsoft.com/office/drawing/2014/main" id="{BCC6F20B-F860-4485-B019-B1FC536696DA}"/>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18" name="Graphique 117">
                  <a:extLst>
                    <a:ext uri="{FF2B5EF4-FFF2-40B4-BE49-F238E27FC236}">
                      <a16:creationId xmlns:a16="http://schemas.microsoft.com/office/drawing/2014/main" id="{301FB4BB-8209-42F0-8064-E151BBAC1402}"/>
                    </a:ext>
                  </a:extLst>
                </p:cNvPr>
                <p:cNvGraphicFramePr/>
                <p:nvPr>
                  <p:extLst>
                    <p:ext uri="{D42A27DB-BD31-4B8C-83A1-F6EECF244321}">
                      <p14:modId xmlns:p14="http://schemas.microsoft.com/office/powerpoint/2010/main" val="1607131044"/>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118" name="Graphique 117">
                  <a:extLst>
                    <a:ext uri="{FF2B5EF4-FFF2-40B4-BE49-F238E27FC236}">
                      <a16:creationId xmlns:a16="http://schemas.microsoft.com/office/drawing/2014/main" id="{301FB4BB-8209-42F0-8064-E151BBAC1402}"/>
                    </a:ext>
                  </a:extLst>
                </p:cNvPr>
                <p:cNvPicPr>
                  <a:picLocks noGrp="1" noRot="1" noChangeAspect="1" noMove="1" noResize="1" noEditPoints="1" noAdjustHandles="1" noChangeArrowheads="1" noChangeShapeType="1"/>
                </p:cNvPicPr>
                <p:nvPr/>
              </p:nvPicPr>
              <p:blipFill>
                <a:blip r:embed="rId25"/>
                <a:stretch>
                  <a:fillRect/>
                </a:stretch>
              </p:blipFill>
              <p:spPr>
                <a:xfrm>
                  <a:off x="510669" y="2111576"/>
                  <a:ext cx="4412176" cy="3240000"/>
                </a:xfrm>
                <a:prstGeom prst="rect">
                  <a:avLst/>
                </a:prstGeom>
              </p:spPr>
            </p:pic>
          </mc:Fallback>
        </mc:AlternateContent>
        <p:sp>
          <p:nvSpPr>
            <p:cNvPr id="119" name="Rectangle 118">
              <a:extLst>
                <a:ext uri="{FF2B5EF4-FFF2-40B4-BE49-F238E27FC236}">
                  <a16:creationId xmlns:a16="http://schemas.microsoft.com/office/drawing/2014/main" id="{D2F48D5B-0410-4768-BF57-73D23F1F07EF}"/>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20" name="Freeform 5">
              <a:extLst>
                <a:ext uri="{FF2B5EF4-FFF2-40B4-BE49-F238E27FC236}">
                  <a16:creationId xmlns:a16="http://schemas.microsoft.com/office/drawing/2014/main" id="{8150A045-D917-4933-926F-2938A9F02BB6}"/>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1" name="Freeform 6">
              <a:extLst>
                <a:ext uri="{FF2B5EF4-FFF2-40B4-BE49-F238E27FC236}">
                  <a16:creationId xmlns:a16="http://schemas.microsoft.com/office/drawing/2014/main" id="{CC43BE00-BADD-4478-8D76-AF8C16CA9322}"/>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22" name="Rectangle 121">
              <a:extLst>
                <a:ext uri="{FF2B5EF4-FFF2-40B4-BE49-F238E27FC236}">
                  <a16:creationId xmlns:a16="http://schemas.microsoft.com/office/drawing/2014/main" id="{8075563C-1D35-4797-9C74-85C338BB7CA9}"/>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23" name="Rectangle 5">
              <a:extLst>
                <a:ext uri="{FF2B5EF4-FFF2-40B4-BE49-F238E27FC236}">
                  <a16:creationId xmlns:a16="http://schemas.microsoft.com/office/drawing/2014/main" id="{36E3BB9E-54F7-4901-87E2-8769F10BC610}"/>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Rectangle 6">
              <a:extLst>
                <a:ext uri="{FF2B5EF4-FFF2-40B4-BE49-F238E27FC236}">
                  <a16:creationId xmlns:a16="http://schemas.microsoft.com/office/drawing/2014/main" id="{3694C639-0A70-4CC6-AF89-2DF0BBE0BB6B}"/>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Rectangle 7">
              <a:extLst>
                <a:ext uri="{FF2B5EF4-FFF2-40B4-BE49-F238E27FC236}">
                  <a16:creationId xmlns:a16="http://schemas.microsoft.com/office/drawing/2014/main" id="{36843667-20D8-42B0-BC03-215E24083561}"/>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Rectangle 8">
              <a:extLst>
                <a:ext uri="{FF2B5EF4-FFF2-40B4-BE49-F238E27FC236}">
                  <a16:creationId xmlns:a16="http://schemas.microsoft.com/office/drawing/2014/main" id="{EBF64854-68EF-4565-8BDC-747CCD5C739E}"/>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9">
              <a:extLst>
                <a:ext uri="{FF2B5EF4-FFF2-40B4-BE49-F238E27FC236}">
                  <a16:creationId xmlns:a16="http://schemas.microsoft.com/office/drawing/2014/main" id="{F7BF6B1E-8B51-4F77-93E9-803CC6007EB2}"/>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Rectangle 168">
              <a:extLst>
                <a:ext uri="{FF2B5EF4-FFF2-40B4-BE49-F238E27FC236}">
                  <a16:creationId xmlns:a16="http://schemas.microsoft.com/office/drawing/2014/main" id="{7F1617CF-A5A9-4CD9-806D-B914998695D7}"/>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0" name="Rectangle 169">
              <a:extLst>
                <a:ext uri="{FF2B5EF4-FFF2-40B4-BE49-F238E27FC236}">
                  <a16:creationId xmlns:a16="http://schemas.microsoft.com/office/drawing/2014/main" id="{3587C7CF-E610-4217-9B50-9BD08E6CB608}"/>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1" name="Rectangle 170">
              <a:extLst>
                <a:ext uri="{FF2B5EF4-FFF2-40B4-BE49-F238E27FC236}">
                  <a16:creationId xmlns:a16="http://schemas.microsoft.com/office/drawing/2014/main" id="{4DE89761-E9AA-4C56-B23C-4FBEB7943D6B}"/>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72" name="Rectangle 171">
              <a:extLst>
                <a:ext uri="{FF2B5EF4-FFF2-40B4-BE49-F238E27FC236}">
                  <a16:creationId xmlns:a16="http://schemas.microsoft.com/office/drawing/2014/main" id="{0A92AB54-0042-4F29-AC70-91AD5BC47130}"/>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73" name="Rectangle 172">
              <a:extLst>
                <a:ext uri="{FF2B5EF4-FFF2-40B4-BE49-F238E27FC236}">
                  <a16:creationId xmlns:a16="http://schemas.microsoft.com/office/drawing/2014/main" id="{3A7BBBC7-F06C-4D9E-967D-99613877AAB5}"/>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74" name="Rectangle 173">
              <a:extLst>
                <a:ext uri="{FF2B5EF4-FFF2-40B4-BE49-F238E27FC236}">
                  <a16:creationId xmlns:a16="http://schemas.microsoft.com/office/drawing/2014/main" id="{9B1A0EEB-1FFF-46AD-B005-88B3F4EFC10E}"/>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75" name="ZoneTexte 174">
              <a:extLst>
                <a:ext uri="{FF2B5EF4-FFF2-40B4-BE49-F238E27FC236}">
                  <a16:creationId xmlns:a16="http://schemas.microsoft.com/office/drawing/2014/main" id="{99991AD9-E657-4774-BB36-6B61324CC742}"/>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76" name="ZoneTexte 175">
              <a:extLst>
                <a:ext uri="{FF2B5EF4-FFF2-40B4-BE49-F238E27FC236}">
                  <a16:creationId xmlns:a16="http://schemas.microsoft.com/office/drawing/2014/main" id="{E0DBF8C8-BE3E-4172-82F0-4CEBC402E733}"/>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177" name="Rectangle 176">
              <a:extLst>
                <a:ext uri="{FF2B5EF4-FFF2-40B4-BE49-F238E27FC236}">
                  <a16:creationId xmlns:a16="http://schemas.microsoft.com/office/drawing/2014/main" id="{816039AF-D261-4DCB-AE12-DB90079C2A49}"/>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78" name="ZoneTexte 177">
              <a:extLst>
                <a:ext uri="{FF2B5EF4-FFF2-40B4-BE49-F238E27FC236}">
                  <a16:creationId xmlns:a16="http://schemas.microsoft.com/office/drawing/2014/main" id="{0564E4E3-04B3-45F1-BAAF-A857966380ED}"/>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179" name="Rectangle 178">
              <a:extLst>
                <a:ext uri="{FF2B5EF4-FFF2-40B4-BE49-F238E27FC236}">
                  <a16:creationId xmlns:a16="http://schemas.microsoft.com/office/drawing/2014/main" id="{DC595800-BAAF-43EE-A838-E48BF4A1F75D}"/>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80" name="ZoneTexte 179">
              <a:extLst>
                <a:ext uri="{FF2B5EF4-FFF2-40B4-BE49-F238E27FC236}">
                  <a16:creationId xmlns:a16="http://schemas.microsoft.com/office/drawing/2014/main" id="{B9B0AE36-DF0E-4C5F-827F-F90B5F4463A1}"/>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181" name="Straight Connector 156">
              <a:extLst>
                <a:ext uri="{FF2B5EF4-FFF2-40B4-BE49-F238E27FC236}">
                  <a16:creationId xmlns:a16="http://schemas.microsoft.com/office/drawing/2014/main" id="{9236DE85-4818-444C-B1F0-B716219EC4DD}"/>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2" name="Straight Connector 157">
              <a:extLst>
                <a:ext uri="{FF2B5EF4-FFF2-40B4-BE49-F238E27FC236}">
                  <a16:creationId xmlns:a16="http://schemas.microsoft.com/office/drawing/2014/main" id="{9C4897B6-C05A-4B07-B074-FD27FD4FE164}"/>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3" name="Oval 158">
              <a:extLst>
                <a:ext uri="{FF2B5EF4-FFF2-40B4-BE49-F238E27FC236}">
                  <a16:creationId xmlns:a16="http://schemas.microsoft.com/office/drawing/2014/main" id="{965A5403-2924-4C63-9EAA-45740279EC66}"/>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84" name="Straight Connector 156">
              <a:extLst>
                <a:ext uri="{FF2B5EF4-FFF2-40B4-BE49-F238E27FC236}">
                  <a16:creationId xmlns:a16="http://schemas.microsoft.com/office/drawing/2014/main" id="{7ED0F90F-1C94-4036-A523-B84F524A8B93}"/>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85" name="Connecteur droit 184">
              <a:extLst>
                <a:ext uri="{FF2B5EF4-FFF2-40B4-BE49-F238E27FC236}">
                  <a16:creationId xmlns:a16="http://schemas.microsoft.com/office/drawing/2014/main" id="{57366154-D64F-4663-A660-22CA8BB233F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6" name="Connecteur droit 185">
              <a:extLst>
                <a:ext uri="{FF2B5EF4-FFF2-40B4-BE49-F238E27FC236}">
                  <a16:creationId xmlns:a16="http://schemas.microsoft.com/office/drawing/2014/main" id="{549D0A1D-5471-4175-B000-3A62A236F6C9}"/>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7" name="Connecteur droit 186">
              <a:extLst>
                <a:ext uri="{FF2B5EF4-FFF2-40B4-BE49-F238E27FC236}">
                  <a16:creationId xmlns:a16="http://schemas.microsoft.com/office/drawing/2014/main" id="{C0C4E755-3623-4DB4-9363-28E8ABFB5A0D}"/>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88" name="Connecteur droit 187">
              <a:extLst>
                <a:ext uri="{FF2B5EF4-FFF2-40B4-BE49-F238E27FC236}">
                  <a16:creationId xmlns:a16="http://schemas.microsoft.com/office/drawing/2014/main" id="{D35C1ECF-327B-4954-A369-84FC9CA183D9}"/>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cxnSp>
        <p:nvCxnSpPr>
          <p:cNvPr id="189" name="Connecteur droit 188">
            <a:extLst>
              <a:ext uri="{FF2B5EF4-FFF2-40B4-BE49-F238E27FC236}">
                <a16:creationId xmlns:a16="http://schemas.microsoft.com/office/drawing/2014/main" id="{CC3F2603-E281-49EF-B505-C414178A8731}"/>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90" name="Isosceles Triangle 125">
            <a:extLst>
              <a:ext uri="{FF2B5EF4-FFF2-40B4-BE49-F238E27FC236}">
                <a16:creationId xmlns:a16="http://schemas.microsoft.com/office/drawing/2014/main" id="{18B72B61-722B-465F-B21C-2871F924C6FB}"/>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191" name="Rectangle 190">
            <a:extLst>
              <a:ext uri="{FF2B5EF4-FFF2-40B4-BE49-F238E27FC236}">
                <a16:creationId xmlns:a16="http://schemas.microsoft.com/office/drawing/2014/main" id="{9FE16E0D-FB4A-4D6F-8602-6388DA3FB892}"/>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2" name="Rectangle 191">
            <a:extLst>
              <a:ext uri="{FF2B5EF4-FFF2-40B4-BE49-F238E27FC236}">
                <a16:creationId xmlns:a16="http://schemas.microsoft.com/office/drawing/2014/main" id="{33842B82-7F31-421C-9AED-F4A8C1780615}"/>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3" name="Rectangle 192">
            <a:extLst>
              <a:ext uri="{FF2B5EF4-FFF2-40B4-BE49-F238E27FC236}">
                <a16:creationId xmlns:a16="http://schemas.microsoft.com/office/drawing/2014/main" id="{C1D403CC-CA1A-4149-AE95-BB19663BF8FC}"/>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4" name="Rectangle 193">
            <a:extLst>
              <a:ext uri="{FF2B5EF4-FFF2-40B4-BE49-F238E27FC236}">
                <a16:creationId xmlns:a16="http://schemas.microsoft.com/office/drawing/2014/main" id="{DE838C4A-ED25-4635-BC59-F10D8BAE6580}"/>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5" name="Rectangle 194">
            <a:extLst>
              <a:ext uri="{FF2B5EF4-FFF2-40B4-BE49-F238E27FC236}">
                <a16:creationId xmlns:a16="http://schemas.microsoft.com/office/drawing/2014/main" id="{DBEEB92D-8259-4EFA-93FB-9F6ED0D35C01}"/>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6" name="Rectangle 195">
            <a:extLst>
              <a:ext uri="{FF2B5EF4-FFF2-40B4-BE49-F238E27FC236}">
                <a16:creationId xmlns:a16="http://schemas.microsoft.com/office/drawing/2014/main" id="{B13E1BEE-CBB1-4A90-9862-B8A554372458}"/>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7" name="Rectangle 196">
            <a:extLst>
              <a:ext uri="{FF2B5EF4-FFF2-40B4-BE49-F238E27FC236}">
                <a16:creationId xmlns:a16="http://schemas.microsoft.com/office/drawing/2014/main" id="{C152EBCD-4DF4-40CB-A949-37854F363B9C}"/>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8" name="Rectangle 197">
            <a:extLst>
              <a:ext uri="{FF2B5EF4-FFF2-40B4-BE49-F238E27FC236}">
                <a16:creationId xmlns:a16="http://schemas.microsoft.com/office/drawing/2014/main" id="{30130B97-4C6D-41B9-8EE4-50714B975FCE}"/>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99" name="Rectangle 198">
            <a:extLst>
              <a:ext uri="{FF2B5EF4-FFF2-40B4-BE49-F238E27FC236}">
                <a16:creationId xmlns:a16="http://schemas.microsoft.com/office/drawing/2014/main" id="{68258119-FE29-4D13-8326-9714A4B91B10}"/>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0" name="Rectangle 199">
            <a:extLst>
              <a:ext uri="{FF2B5EF4-FFF2-40B4-BE49-F238E27FC236}">
                <a16:creationId xmlns:a16="http://schemas.microsoft.com/office/drawing/2014/main" id="{A743F051-0F16-468B-A305-5F2C2E307ED3}"/>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01" name="Rectangle 200">
            <a:extLst>
              <a:ext uri="{FF2B5EF4-FFF2-40B4-BE49-F238E27FC236}">
                <a16:creationId xmlns:a16="http://schemas.microsoft.com/office/drawing/2014/main" id="{974AE068-6B68-4B61-8998-3EB142545D3A}"/>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202" name="Rectangle 201">
            <a:extLst>
              <a:ext uri="{FF2B5EF4-FFF2-40B4-BE49-F238E27FC236}">
                <a16:creationId xmlns:a16="http://schemas.microsoft.com/office/drawing/2014/main" id="{E46D1829-ECCA-4941-998B-3E688FA295D8}"/>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03" name="Rectangle 202">
            <a:extLst>
              <a:ext uri="{FF2B5EF4-FFF2-40B4-BE49-F238E27FC236}">
                <a16:creationId xmlns:a16="http://schemas.microsoft.com/office/drawing/2014/main" id="{AE512BE9-4929-4FE7-9CC8-D6AA7DC70709}"/>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204" name="Rectangle 203">
            <a:extLst>
              <a:ext uri="{FF2B5EF4-FFF2-40B4-BE49-F238E27FC236}">
                <a16:creationId xmlns:a16="http://schemas.microsoft.com/office/drawing/2014/main" id="{76CC7ECF-0897-487E-AC75-991483DFD952}"/>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205" name="Rectangle 204">
            <a:extLst>
              <a:ext uri="{FF2B5EF4-FFF2-40B4-BE49-F238E27FC236}">
                <a16:creationId xmlns:a16="http://schemas.microsoft.com/office/drawing/2014/main" id="{CE400A8B-2677-4F5F-93AF-4F4B33FBF653}"/>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206" name="Rectangle 205">
            <a:extLst>
              <a:ext uri="{FF2B5EF4-FFF2-40B4-BE49-F238E27FC236}">
                <a16:creationId xmlns:a16="http://schemas.microsoft.com/office/drawing/2014/main" id="{B0D17245-1A03-473A-ADF5-DD297C65295F}"/>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07" name="Rectangle 206">
            <a:extLst>
              <a:ext uri="{FF2B5EF4-FFF2-40B4-BE49-F238E27FC236}">
                <a16:creationId xmlns:a16="http://schemas.microsoft.com/office/drawing/2014/main" id="{7AEB5943-EB8E-446B-B339-797534210291}"/>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208" name="Rectangle 207">
            <a:extLst>
              <a:ext uri="{FF2B5EF4-FFF2-40B4-BE49-F238E27FC236}">
                <a16:creationId xmlns:a16="http://schemas.microsoft.com/office/drawing/2014/main" id="{D8D7A478-8F67-48C5-BFC0-DD2A84BAD683}"/>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209" name="Rectangle 208">
            <a:extLst>
              <a:ext uri="{FF2B5EF4-FFF2-40B4-BE49-F238E27FC236}">
                <a16:creationId xmlns:a16="http://schemas.microsoft.com/office/drawing/2014/main" id="{81AF9597-3576-48A6-AF70-A1EFAAB3044D}"/>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210" name="Rectangle 209">
            <a:extLst>
              <a:ext uri="{FF2B5EF4-FFF2-40B4-BE49-F238E27FC236}">
                <a16:creationId xmlns:a16="http://schemas.microsoft.com/office/drawing/2014/main" id="{2D77B878-8DF4-4BA2-8C43-7BABA8F7B43E}"/>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cxnSp>
        <p:nvCxnSpPr>
          <p:cNvPr id="107" name="Connecteur droit 4">
            <a:extLst>
              <a:ext uri="{FF2B5EF4-FFF2-40B4-BE49-F238E27FC236}">
                <a16:creationId xmlns:a16="http://schemas.microsoft.com/office/drawing/2014/main" id="{80D4E48B-89F1-4E20-AEAC-2836C66E3B0C}"/>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8" name="TextBox 30">
            <a:extLst>
              <a:ext uri="{FF2B5EF4-FFF2-40B4-BE49-F238E27FC236}">
                <a16:creationId xmlns:a16="http://schemas.microsoft.com/office/drawing/2014/main" id="{E743A72D-C7AF-4E8C-A60D-5102B646C200}"/>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spTree>
    <p:extLst>
      <p:ext uri="{BB962C8B-B14F-4D97-AF65-F5344CB8AC3E}">
        <p14:creationId xmlns:p14="http://schemas.microsoft.com/office/powerpoint/2010/main" val="375484759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4D92C51-425C-4A97-B47F-78F529D60EA1}"/>
              </a:ext>
            </a:extLst>
          </p:cNvPr>
          <p:cNvGraphicFramePr>
            <a:graphicFrameLocks noChangeAspect="1"/>
          </p:cNvGraphicFramePr>
          <p:nvPr>
            <p:custDataLst>
              <p:tags r:id="rId1"/>
            </p:custDataLst>
            <p:extLst>
              <p:ext uri="{D42A27DB-BD31-4B8C-83A1-F6EECF244321}">
                <p14:modId xmlns:p14="http://schemas.microsoft.com/office/powerpoint/2010/main" val="537293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6" name="Object 5" hidden="1">
                        <a:extLst>
                          <a:ext uri="{FF2B5EF4-FFF2-40B4-BE49-F238E27FC236}">
                            <a16:creationId xmlns:a16="http://schemas.microsoft.com/office/drawing/2014/main" id="{E4D92C51-425C-4A97-B47F-78F529D60E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263597" cy="684000"/>
          </a:xfrm>
        </p:spPr>
        <p:txBody>
          <a:bodyPr vert="horz"/>
          <a:lstStyle/>
          <a:p>
            <a:r>
              <a:rPr lang="en-GB"/>
              <a:t>With other clients, </a:t>
            </a:r>
            <a:r>
              <a:rPr lang="en-GB">
                <a:solidFill>
                  <a:schemeClr val="tx2"/>
                </a:solidFill>
              </a:rPr>
              <a:t>compliance and S&amp;M</a:t>
            </a:r>
            <a:r>
              <a:rPr lang="en-GB"/>
              <a:t> lines of business are expected </a:t>
            </a:r>
            <a:r>
              <a:rPr lang="en-GB">
                <a:solidFill>
                  <a:schemeClr val="tx2"/>
                </a:solidFill>
              </a:rPr>
              <a:t>to support the +5% CAGR</a:t>
            </a:r>
            <a:r>
              <a:rPr lang="en-GB" baseline="-25000">
                <a:solidFill>
                  <a:schemeClr val="tx2"/>
                </a:solidFill>
              </a:rPr>
              <a:t>20-22  </a:t>
            </a:r>
            <a:r>
              <a:rPr lang="en-GB"/>
              <a:t>while</a:t>
            </a:r>
            <a:r>
              <a:rPr lang="en-GB">
                <a:solidFill>
                  <a:schemeClr val="tx2"/>
                </a:solidFill>
              </a:rPr>
              <a:t> Risk</a:t>
            </a:r>
            <a:r>
              <a:rPr lang="en-GB"/>
              <a:t> is expected to </a:t>
            </a:r>
            <a:r>
              <a:rPr lang="en-GB">
                <a:solidFill>
                  <a:schemeClr val="tx2"/>
                </a:solidFill>
              </a:rPr>
              <a:t>remain stable</a:t>
            </a:r>
            <a:endParaRPr lang="en-GB"/>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410417" y="977940"/>
            <a:ext cx="5085166" cy="24843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France – BP (2017-2022) – “Others” clients (non Top-20) billings per LOB (€m)</a:t>
            </a:r>
          </a:p>
        </p:txBody>
      </p:sp>
      <p:grpSp>
        <p:nvGrpSpPr>
          <p:cNvPr id="30" name="Groupe 33">
            <a:extLst>
              <a:ext uri="{FF2B5EF4-FFF2-40B4-BE49-F238E27FC236}">
                <a16:creationId xmlns:a16="http://schemas.microsoft.com/office/drawing/2014/main" id="{94FBEB77-82FD-4E6C-ADBD-5FAFE460534A}"/>
              </a:ext>
            </a:extLst>
          </p:cNvPr>
          <p:cNvGrpSpPr/>
          <p:nvPr/>
        </p:nvGrpSpPr>
        <p:grpSpPr>
          <a:xfrm>
            <a:off x="8448150" y="-11528"/>
            <a:ext cx="1435548" cy="711253"/>
            <a:chOff x="8448150" y="-11528"/>
            <a:chExt cx="1435548" cy="711253"/>
          </a:xfrm>
        </p:grpSpPr>
        <p:sp>
          <p:nvSpPr>
            <p:cNvPr id="31" name="Rectangle : coins arrondis 199">
              <a:extLst>
                <a:ext uri="{FF2B5EF4-FFF2-40B4-BE49-F238E27FC236}">
                  <a16:creationId xmlns:a16="http://schemas.microsoft.com/office/drawing/2014/main" id="{3936B8FE-4351-4A11-877D-F00C0A2E4A4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Rectangle : coins arrondis 200">
              <a:extLst>
                <a:ext uri="{FF2B5EF4-FFF2-40B4-BE49-F238E27FC236}">
                  <a16:creationId xmlns:a16="http://schemas.microsoft.com/office/drawing/2014/main" id="{4EBBFFEC-7FD6-4042-87DA-AA186C1E3A5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1">
              <a:extLst>
                <a:ext uri="{FF2B5EF4-FFF2-40B4-BE49-F238E27FC236}">
                  <a16:creationId xmlns:a16="http://schemas.microsoft.com/office/drawing/2014/main" id="{A7ED5526-5607-40FF-BB3A-6B01FD85B25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ZoneTexte 18">
              <a:extLst>
                <a:ext uri="{FF2B5EF4-FFF2-40B4-BE49-F238E27FC236}">
                  <a16:creationId xmlns:a16="http://schemas.microsoft.com/office/drawing/2014/main" id="{4062614B-E3A4-4D53-BEF9-C18FEC097C4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5" name="Graphique 128" descr="Jauge">
              <a:extLst>
                <a:ext uri="{FF2B5EF4-FFF2-40B4-BE49-F238E27FC236}">
                  <a16:creationId xmlns:a16="http://schemas.microsoft.com/office/drawing/2014/main" id="{ED013123-CBD5-4C68-B917-4B4355FAE3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36" name="Graphique 90" descr="Poignée de main">
              <a:extLst>
                <a:ext uri="{FF2B5EF4-FFF2-40B4-BE49-F238E27FC236}">
                  <a16:creationId xmlns:a16="http://schemas.microsoft.com/office/drawing/2014/main" id="{A839310C-B862-40F6-AACF-0F69731548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37" name="Graphique 74" descr="Mégaphone">
              <a:extLst>
                <a:ext uri="{FF2B5EF4-FFF2-40B4-BE49-F238E27FC236}">
                  <a16:creationId xmlns:a16="http://schemas.microsoft.com/office/drawing/2014/main" id="{80A2547E-EA3C-43A5-AB93-F40FE1DDCB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38" name="Picture 2" descr="Drapeau France">
              <a:extLst>
                <a:ext uri="{FF2B5EF4-FFF2-40B4-BE49-F238E27FC236}">
                  <a16:creationId xmlns:a16="http://schemas.microsoft.com/office/drawing/2014/main" id="{D727F07D-C6A3-4CF7-BB89-54B69AC5A3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9" name="ZoneTexte 45">
              <a:extLst>
                <a:ext uri="{FF2B5EF4-FFF2-40B4-BE49-F238E27FC236}">
                  <a16:creationId xmlns:a16="http://schemas.microsoft.com/office/drawing/2014/main" id="{C8D38F20-05F2-40D1-B5B9-D8BEECB7D294}"/>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13" name="Rectangle 12">
            <a:extLst>
              <a:ext uri="{FF2B5EF4-FFF2-40B4-BE49-F238E27FC236}">
                <a16:creationId xmlns:a16="http://schemas.microsoft.com/office/drawing/2014/main" id="{1888F212-881F-4142-AAF4-F90E82CEE06F}"/>
              </a:ext>
            </a:extLst>
          </p:cNvPr>
          <p:cNvSpPr/>
          <p:nvPr/>
        </p:nvSpPr>
        <p:spPr bwMode="auto">
          <a:xfrm>
            <a:off x="281734" y="4060517"/>
            <a:ext cx="9342532" cy="243631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lgn="l" fontAlgn="b">
              <a:buClr>
                <a:schemeClr val="tx1"/>
              </a:buClr>
              <a:buFont typeface="Arial" panose="020B0604020202020204" pitchFamily="34" charset="0"/>
              <a:buChar char="•"/>
            </a:pPr>
            <a:r>
              <a:rPr lang="en-GB" sz="1000" b="0" i="0">
                <a:solidFill>
                  <a:schemeClr val="tx2"/>
                </a:solidFill>
                <a:latin typeface="+mj-lt"/>
              </a:rPr>
              <a:t>2021-2022:</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 LOB </a:t>
            </a:r>
            <a:r>
              <a:rPr lang="en-GB" sz="1000">
                <a:latin typeface="+mj-lt"/>
              </a:rPr>
              <a:t>is expected to suffer from </a:t>
            </a:r>
            <a:r>
              <a:rPr lang="en-GB" sz="1000">
                <a:solidFill>
                  <a:schemeClr val="tx2"/>
                </a:solidFill>
                <a:latin typeface="+mj-lt"/>
              </a:rPr>
              <a:t>price pressure </a:t>
            </a:r>
            <a:r>
              <a:rPr lang="en-GB" sz="1000">
                <a:latin typeface="+mj-lt"/>
              </a:rPr>
              <a:t>as competition has increased a lot on these products</a:t>
            </a:r>
          </a:p>
          <a:p>
            <a:pPr marL="628650" lvl="1" indent="-171450" fontAlgn="b">
              <a:buClr>
                <a:schemeClr val="tx1"/>
              </a:buClr>
              <a:buFont typeface="Courier New" panose="02070309020205020404" pitchFamily="49" charset="0"/>
              <a:buChar char="o"/>
            </a:pPr>
            <a:r>
              <a:rPr lang="en-GB" sz="1000">
                <a:latin typeface="+mj-lt"/>
              </a:rPr>
              <a:t>Compliance is expected to have a </a:t>
            </a:r>
            <a:r>
              <a:rPr lang="en-GB" sz="1000">
                <a:solidFill>
                  <a:schemeClr val="tx2"/>
                </a:solidFill>
                <a:latin typeface="+mj-lt"/>
              </a:rPr>
              <a:t>steady growth </a:t>
            </a:r>
            <a:r>
              <a:rPr lang="en-GB" sz="1000">
                <a:latin typeface="+mj-lt"/>
              </a:rPr>
              <a:t>(15-20%)</a:t>
            </a:r>
          </a:p>
          <a:p>
            <a:pPr marL="628650" lvl="1" indent="-171450" fontAlgn="b">
              <a:buClr>
                <a:schemeClr val="tx1"/>
              </a:buClr>
              <a:buFont typeface="Courier New" panose="02070309020205020404" pitchFamily="49" charset="0"/>
              <a:buChar char="o"/>
            </a:pPr>
            <a:r>
              <a:rPr lang="en-GB" sz="1000">
                <a:latin typeface="+mj-lt"/>
              </a:rPr>
              <a:t>S&amp;M : difficult to know exactly – will depend on the </a:t>
            </a:r>
            <a:r>
              <a:rPr lang="en-GB" sz="1000">
                <a:solidFill>
                  <a:schemeClr val="tx2"/>
                </a:solidFill>
                <a:latin typeface="+mj-lt"/>
              </a:rPr>
              <a:t>global economic conditions</a:t>
            </a:r>
          </a:p>
          <a:p>
            <a:pPr marL="628650" lvl="1" indent="-171450" fontAlgn="b">
              <a:buClr>
                <a:schemeClr val="tx1"/>
              </a:buClr>
              <a:buFont typeface="Courier New" panose="02070309020205020404" pitchFamily="49" charset="0"/>
              <a:buChar char="o"/>
            </a:pPr>
            <a:r>
              <a:rPr lang="en-GB" sz="1000">
                <a:latin typeface="+mj-lt"/>
              </a:rPr>
              <a:t>Churn is expected to decrease due to a specific action plan and due to the </a:t>
            </a:r>
            <a:r>
              <a:rPr lang="en-GB" sz="1000">
                <a:solidFill>
                  <a:schemeClr val="tx2"/>
                </a:solidFill>
                <a:latin typeface="+mj-lt"/>
              </a:rPr>
              <a:t>increase in recurring contracts </a:t>
            </a:r>
            <a:r>
              <a:rPr lang="en-GB" sz="1000">
                <a:latin typeface="+mj-lt"/>
              </a:rPr>
              <a:t>(from which it is difficult to churn – only 6% of churn on API products)</a:t>
            </a:r>
          </a:p>
          <a:p>
            <a:pPr marL="628650" lvl="1" indent="-171450" fontAlgn="b">
              <a:buClr>
                <a:schemeClr val="tx1"/>
              </a:buClr>
              <a:buFont typeface="Courier New" panose="02070309020205020404" pitchFamily="49" charset="0"/>
              <a:buChar char="o"/>
            </a:pPr>
            <a:r>
              <a:rPr lang="en-GB" sz="1000">
                <a:latin typeface="+mj-lt"/>
              </a:rPr>
              <a:t>Acquisition is expected to accelerate (increased pipeline creation despite a slight slow-down in 2020 due to the COVID-19 crisis)</a:t>
            </a:r>
          </a:p>
          <a:p>
            <a:pPr marL="171450" indent="-171450" fontAlgn="b">
              <a:buClr>
                <a:schemeClr val="tx1"/>
              </a:buClr>
              <a:buFont typeface="Arial" panose="020B0604020202020204" pitchFamily="34" charset="0"/>
              <a:buChar char="•"/>
            </a:pPr>
            <a:endParaRPr lang="en-GB" sz="1000">
              <a:latin typeface="+mj-lt"/>
            </a:endParaRPr>
          </a:p>
          <a:p>
            <a:pPr marL="171450" indent="-171450" fontAlgn="b">
              <a:buClr>
                <a:schemeClr val="tx1"/>
              </a:buClr>
              <a:buFont typeface="Arial" panose="020B0604020202020204" pitchFamily="34" charset="0"/>
              <a:buChar char="•"/>
            </a:pPr>
            <a:r>
              <a:rPr lang="en-GB" sz="1000">
                <a:latin typeface="+mj-lt"/>
              </a:rPr>
              <a:t>CAGR</a:t>
            </a:r>
            <a:r>
              <a:rPr lang="en-GB" sz="1000" baseline="-25000">
                <a:latin typeface="+mj-lt"/>
              </a:rPr>
              <a:t>20-22</a:t>
            </a:r>
            <a:r>
              <a:rPr lang="en-GB" sz="1000">
                <a:latin typeface="+mj-lt"/>
              </a:rPr>
              <a:t> per </a:t>
            </a:r>
            <a:r>
              <a:rPr lang="en-GB" sz="1000" err="1">
                <a:latin typeface="+mj-lt"/>
              </a:rPr>
              <a:t>LoB</a:t>
            </a:r>
            <a:r>
              <a:rPr lang="en-GB" sz="100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a:t>
            </a:r>
            <a:r>
              <a:rPr lang="en-GB" sz="1000">
                <a:latin typeface="+mj-lt"/>
              </a:rPr>
              <a:t>: 1%</a:t>
            </a:r>
          </a:p>
          <a:p>
            <a:pPr marL="628650" lvl="1" indent="-171450" fontAlgn="b">
              <a:buClr>
                <a:schemeClr val="tx1"/>
              </a:buClr>
              <a:buFont typeface="Courier New" panose="02070309020205020404" pitchFamily="49" charset="0"/>
              <a:buChar char="o"/>
            </a:pPr>
            <a:r>
              <a:rPr lang="en-GB" sz="1000">
                <a:solidFill>
                  <a:schemeClr val="tx2"/>
                </a:solidFill>
                <a:latin typeface="+mj-lt"/>
              </a:rPr>
              <a:t>Compliance</a:t>
            </a:r>
            <a:r>
              <a:rPr lang="en-GB" sz="1000">
                <a:latin typeface="+mj-lt"/>
              </a:rPr>
              <a:t>: 43%</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a:t>
            </a:r>
            <a:r>
              <a:rPr lang="en-GB" sz="1000">
                <a:latin typeface="+mj-lt"/>
              </a:rPr>
              <a:t>: 11%</a:t>
            </a:r>
          </a:p>
          <a:p>
            <a:pPr marL="171450" indent="-171450" fontAlgn="b">
              <a:buClr>
                <a:schemeClr val="tx1"/>
              </a:buClr>
              <a:buFont typeface="Courier New" panose="02070309020205020404" pitchFamily="49" charset="0"/>
              <a:buChar char="o"/>
            </a:pPr>
            <a:endParaRPr lang="en-GB" sz="1000">
              <a:latin typeface="+mj-lt"/>
            </a:endParaRPr>
          </a:p>
          <a:p>
            <a:pPr marL="628650" lvl="1" indent="-171450" fontAlgn="b">
              <a:buClr>
                <a:schemeClr val="tx1"/>
              </a:buClr>
              <a:buFont typeface="Wingdings" panose="05000000000000000000" pitchFamily="2" charset="2"/>
              <a:buChar char="§"/>
            </a:pPr>
            <a:endParaRPr lang="en-GB" sz="1000">
              <a:latin typeface="Calibri" panose="020F0502020204030204" pitchFamily="34" charset="0"/>
            </a:endParaRPr>
          </a:p>
        </p:txBody>
      </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4023966621"/>
              </p:ext>
            </p:extLst>
          </p:nvPr>
        </p:nvGraphicFramePr>
        <p:xfrm>
          <a:off x="281734" y="1227667"/>
          <a:ext cx="9259273" cy="2787016"/>
        </p:xfrm>
        <a:graphic>
          <a:graphicData uri="http://schemas.openxmlformats.org/drawingml/2006/chart">
            <c:chart xmlns:c="http://schemas.openxmlformats.org/drawingml/2006/chart" xmlns:r="http://schemas.openxmlformats.org/officeDocument/2006/relationships" r:id="rId12"/>
          </a:graphicData>
        </a:graphic>
      </p:graphicFrame>
      <p:cxnSp>
        <p:nvCxnSpPr>
          <p:cNvPr id="10" name="Straight Arrow Connector 9">
            <a:extLst>
              <a:ext uri="{FF2B5EF4-FFF2-40B4-BE49-F238E27FC236}">
                <a16:creationId xmlns:a16="http://schemas.microsoft.com/office/drawing/2014/main" id="{5CB6FDC4-70B7-4CCF-89EF-4A28699A5CDB}"/>
              </a:ext>
            </a:extLst>
          </p:cNvPr>
          <p:cNvCxnSpPr>
            <a:cxnSpLocks/>
          </p:cNvCxnSpPr>
          <p:nvPr/>
        </p:nvCxnSpPr>
        <p:spPr bwMode="auto">
          <a:xfrm>
            <a:off x="1355579" y="1194633"/>
            <a:ext cx="3516086" cy="52251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C1EDBFDA-A4E3-4D86-BB6F-2E6AB2D65510}"/>
              </a:ext>
            </a:extLst>
          </p:cNvPr>
          <p:cNvCxnSpPr>
            <a:cxnSpLocks/>
          </p:cNvCxnSpPr>
          <p:nvPr/>
        </p:nvCxnSpPr>
        <p:spPr bwMode="auto">
          <a:xfrm flipV="1">
            <a:off x="5191296" y="1354750"/>
            <a:ext cx="2477998" cy="42577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0" name="Oval 39">
            <a:extLst>
              <a:ext uri="{FF2B5EF4-FFF2-40B4-BE49-F238E27FC236}">
                <a16:creationId xmlns:a16="http://schemas.microsoft.com/office/drawing/2014/main" id="{01972AD6-BDAF-4405-A479-6EC230AB12DB}"/>
              </a:ext>
            </a:extLst>
          </p:cNvPr>
          <p:cNvSpPr/>
          <p:nvPr/>
        </p:nvSpPr>
        <p:spPr bwMode="auto">
          <a:xfrm>
            <a:off x="2545297" y="1354699"/>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-5% </a:t>
            </a:r>
          </a:p>
        </p:txBody>
      </p:sp>
      <p:sp>
        <p:nvSpPr>
          <p:cNvPr id="41" name="Oval 40">
            <a:extLst>
              <a:ext uri="{FF2B5EF4-FFF2-40B4-BE49-F238E27FC236}">
                <a16:creationId xmlns:a16="http://schemas.microsoft.com/office/drawing/2014/main" id="{BF658BEF-1334-4D59-B350-562D181A822B}"/>
              </a:ext>
            </a:extLst>
          </p:cNvPr>
          <p:cNvSpPr/>
          <p:nvPr/>
        </p:nvSpPr>
        <p:spPr bwMode="auto">
          <a:xfrm>
            <a:off x="5861970" y="1466445"/>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+5% </a:t>
            </a:r>
          </a:p>
        </p:txBody>
      </p:sp>
      <p:grpSp>
        <p:nvGrpSpPr>
          <p:cNvPr id="43" name="Group 4">
            <a:extLst>
              <a:ext uri="{FF2B5EF4-FFF2-40B4-BE49-F238E27FC236}">
                <a16:creationId xmlns:a16="http://schemas.microsoft.com/office/drawing/2014/main" id="{E4E58419-EFEF-4A1A-BA87-B8044FA02109}"/>
              </a:ext>
            </a:extLst>
          </p:cNvPr>
          <p:cNvGrpSpPr>
            <a:grpSpLocks noChangeAspect="1"/>
          </p:cNvGrpSpPr>
          <p:nvPr/>
        </p:nvGrpSpPr>
        <p:grpSpPr bwMode="auto">
          <a:xfrm>
            <a:off x="4372940" y="4115893"/>
            <a:ext cx="183332" cy="178008"/>
            <a:chOff x="788" y="869"/>
            <a:chExt cx="740" cy="603"/>
          </a:xfrm>
          <a:solidFill>
            <a:schemeClr val="tx1"/>
          </a:solidFill>
        </p:grpSpPr>
        <p:sp>
          <p:nvSpPr>
            <p:cNvPr id="44" name="Freeform 5">
              <a:extLst>
                <a:ext uri="{FF2B5EF4-FFF2-40B4-BE49-F238E27FC236}">
                  <a16:creationId xmlns:a16="http://schemas.microsoft.com/office/drawing/2014/main" id="{546A0C8E-9E61-4316-A5AA-491831B73AFC}"/>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6">
              <a:extLst>
                <a:ext uri="{FF2B5EF4-FFF2-40B4-BE49-F238E27FC236}">
                  <a16:creationId xmlns:a16="http://schemas.microsoft.com/office/drawing/2014/main" id="{607B7FF8-BF03-4054-8A13-5D2C16139AAD}"/>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7">
              <a:extLst>
                <a:ext uri="{FF2B5EF4-FFF2-40B4-BE49-F238E27FC236}">
                  <a16:creationId xmlns:a16="http://schemas.microsoft.com/office/drawing/2014/main" id="{FCEB8542-66BD-42E1-B1DF-BABDAEE816E1}"/>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8">
              <a:extLst>
                <a:ext uri="{FF2B5EF4-FFF2-40B4-BE49-F238E27FC236}">
                  <a16:creationId xmlns:a16="http://schemas.microsoft.com/office/drawing/2014/main" id="{2AAB18AB-01F6-4E4A-916A-949583EF1F3B}"/>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75302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38D6C0-14C5-42E8-83C0-C741A9669000}"/>
              </a:ext>
            </a:extLst>
          </p:cNvPr>
          <p:cNvSpPr/>
          <p:nvPr/>
        </p:nvSpPr>
        <p:spPr bwMode="auto">
          <a:xfrm>
            <a:off x="2240837" y="425567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25567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1592283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DB8D66-E07B-404D-AC6D-300957219CA5}"/>
              </a:ext>
            </a:extLst>
          </p:cNvPr>
          <p:cNvGraphicFramePr>
            <a:graphicFrameLocks noChangeAspect="1"/>
          </p:cNvGraphicFramePr>
          <p:nvPr>
            <p:custDataLst>
              <p:tags r:id="rId1"/>
            </p:custDataLst>
            <p:extLst>
              <p:ext uri="{D42A27DB-BD31-4B8C-83A1-F6EECF244321}">
                <p14:modId xmlns:p14="http://schemas.microsoft.com/office/powerpoint/2010/main" val="4145550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4" name="Object 3" hidden="1">
                        <a:extLst>
                          <a:ext uri="{FF2B5EF4-FFF2-40B4-BE49-F238E27FC236}">
                            <a16:creationId xmlns:a16="http://schemas.microsoft.com/office/drawing/2014/main" id="{34DB8D66-E07B-404D-AC6D-300957219C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332871" cy="684000"/>
          </a:xfrm>
        </p:spPr>
        <p:txBody>
          <a:bodyPr vert="horz"/>
          <a:lstStyle/>
          <a:p>
            <a:r>
              <a:rPr lang="en-GB"/>
              <a:t>In Benelux, the </a:t>
            </a:r>
            <a:r>
              <a:rPr lang="en-GB">
                <a:solidFill>
                  <a:schemeClr val="tx2"/>
                </a:solidFill>
              </a:rPr>
              <a:t>sales reorganization</a:t>
            </a:r>
            <a:r>
              <a:rPr lang="en-GB"/>
              <a:t>, the </a:t>
            </a:r>
            <a:r>
              <a:rPr lang="en-GB">
                <a:solidFill>
                  <a:schemeClr val="tx2"/>
                </a:solidFill>
              </a:rPr>
              <a:t>product rationalization </a:t>
            </a:r>
            <a:r>
              <a:rPr lang="en-GB"/>
              <a:t>and the </a:t>
            </a:r>
            <a:r>
              <a:rPr lang="en-GB">
                <a:solidFill>
                  <a:schemeClr val="tx2"/>
                </a:solidFill>
              </a:rPr>
              <a:t>increasing weight of integrated products </a:t>
            </a:r>
            <a:r>
              <a:rPr lang="en-GB"/>
              <a:t>are expected to support a billings </a:t>
            </a:r>
            <a:r>
              <a:rPr lang="en-GB">
                <a:solidFill>
                  <a:schemeClr val="tx2"/>
                </a:solidFill>
              </a:rPr>
              <a:t>growth </a:t>
            </a:r>
            <a:r>
              <a:rPr lang="en-GB"/>
              <a:t>from </a:t>
            </a:r>
            <a:r>
              <a:rPr lang="en-GB">
                <a:solidFill>
                  <a:schemeClr val="tx2"/>
                </a:solidFill>
              </a:rPr>
              <a:t>€44.7m in 2020 </a:t>
            </a:r>
            <a:r>
              <a:rPr lang="en-GB"/>
              <a:t>to </a:t>
            </a:r>
            <a:r>
              <a:rPr lang="en-GB">
                <a:solidFill>
                  <a:schemeClr val="tx2"/>
                </a:solidFill>
              </a:rPr>
              <a:t>€50.1m in 2022</a:t>
            </a:r>
            <a:endParaRPr lang="en-GB"/>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grpSp>
        <p:nvGrpSpPr>
          <p:cNvPr id="19" name="Groupe 33">
            <a:extLst>
              <a:ext uri="{FF2B5EF4-FFF2-40B4-BE49-F238E27FC236}">
                <a16:creationId xmlns:a16="http://schemas.microsoft.com/office/drawing/2014/main" id="{50C816ED-14F2-4F13-875F-BA51A4A37E58}"/>
              </a:ext>
            </a:extLst>
          </p:cNvPr>
          <p:cNvGrpSpPr/>
          <p:nvPr/>
        </p:nvGrpSpPr>
        <p:grpSpPr>
          <a:xfrm>
            <a:off x="8448150" y="-11528"/>
            <a:ext cx="1435548" cy="711253"/>
            <a:chOff x="8448150" y="-11528"/>
            <a:chExt cx="1435548" cy="711253"/>
          </a:xfrm>
        </p:grpSpPr>
        <p:sp>
          <p:nvSpPr>
            <p:cNvPr id="21" name="Rectangle : coins arrondis 199">
              <a:extLst>
                <a:ext uri="{FF2B5EF4-FFF2-40B4-BE49-F238E27FC236}">
                  <a16:creationId xmlns:a16="http://schemas.microsoft.com/office/drawing/2014/main" id="{96DD5B0A-FD39-48E8-9E96-B4DE6443C7E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2" name="Rectangle : coins arrondis 200">
              <a:extLst>
                <a:ext uri="{FF2B5EF4-FFF2-40B4-BE49-F238E27FC236}">
                  <a16:creationId xmlns:a16="http://schemas.microsoft.com/office/drawing/2014/main" id="{576A41C4-E929-48BE-8AD3-D5EF61235805}"/>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3" name="Rectangle : coins arrondis 201">
              <a:extLst>
                <a:ext uri="{FF2B5EF4-FFF2-40B4-BE49-F238E27FC236}">
                  <a16:creationId xmlns:a16="http://schemas.microsoft.com/office/drawing/2014/main" id="{A36CD519-D062-4EC6-9B5B-AAE9AC800A5F}"/>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4" name="ZoneTexte 18">
              <a:extLst>
                <a:ext uri="{FF2B5EF4-FFF2-40B4-BE49-F238E27FC236}">
                  <a16:creationId xmlns:a16="http://schemas.microsoft.com/office/drawing/2014/main" id="{7BF845A4-7ED8-4A98-A066-2296943D2367}"/>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25" name="Graphique 128" descr="Jauge">
              <a:extLst>
                <a:ext uri="{FF2B5EF4-FFF2-40B4-BE49-F238E27FC236}">
                  <a16:creationId xmlns:a16="http://schemas.microsoft.com/office/drawing/2014/main" id="{1C566A05-E35A-422C-A538-F479F2AC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26" name="Graphique 90" descr="Poignée de main">
              <a:extLst>
                <a:ext uri="{FF2B5EF4-FFF2-40B4-BE49-F238E27FC236}">
                  <a16:creationId xmlns:a16="http://schemas.microsoft.com/office/drawing/2014/main" id="{DA8F0E68-9A0B-4BC9-911C-ED9D0FD4F2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27" name="Graphique 74" descr="Mégaphone">
              <a:extLst>
                <a:ext uri="{FF2B5EF4-FFF2-40B4-BE49-F238E27FC236}">
                  <a16:creationId xmlns:a16="http://schemas.microsoft.com/office/drawing/2014/main" id="{0FCC238C-AF07-4D24-8216-10557FA80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29" name="Picture 2" descr="5 ft x 3 ft 150 x 90 cm-DRAPEAU BELGE Belgique 100% Polyester ...">
              <a:extLst>
                <a:ext uri="{FF2B5EF4-FFF2-40B4-BE49-F238E27FC236}">
                  <a16:creationId xmlns:a16="http://schemas.microsoft.com/office/drawing/2014/main" id="{93545B53-5983-4A2C-8DED-153CCF59A0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0" name="Picture 2 - 1" descr="Drapeau des Pays-Bas — Wikipédia">
              <a:extLst>
                <a:ext uri="{FF2B5EF4-FFF2-40B4-BE49-F238E27FC236}">
                  <a16:creationId xmlns:a16="http://schemas.microsoft.com/office/drawing/2014/main" id="{B98804A6-A00E-4CB5-9941-B195BACB8A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1" name="Picture 2 - 2" descr="Drapeau du Luxembourg">
              <a:extLst>
                <a:ext uri="{FF2B5EF4-FFF2-40B4-BE49-F238E27FC236}">
                  <a16:creationId xmlns:a16="http://schemas.microsoft.com/office/drawing/2014/main" id="{DE5EF8EA-BBF9-4E31-BE0F-7232E0A8B5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2" name="ZoneTexte 45">
              <a:extLst>
                <a:ext uri="{FF2B5EF4-FFF2-40B4-BE49-F238E27FC236}">
                  <a16:creationId xmlns:a16="http://schemas.microsoft.com/office/drawing/2014/main" id="{89CBC947-4008-4E6E-9195-4AD2615E6872}"/>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endParaRPr lang="en-GB" sz="800" i="1">
                <a:latin typeface="Trebuchet MS" panose="020B0603020202020204" pitchFamily="34" charset="0"/>
              </a:endParaRPr>
            </a:p>
          </p:txBody>
        </p:sp>
      </p:gr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12A0C0F-53DF-4486-981B-11D6798CE7C9}"/>
                  </a:ext>
                </a:extLst>
              </p:cNvPr>
              <p:cNvGraphicFramePr/>
              <p:nvPr>
                <p:extLst>
                  <p:ext uri="{D42A27DB-BD31-4B8C-83A1-F6EECF244321}">
                    <p14:modId xmlns:p14="http://schemas.microsoft.com/office/powerpoint/2010/main" val="3117015512"/>
                  </p:ext>
                </p:extLst>
              </p:nvPr>
            </p:nvGraphicFramePr>
            <p:xfrm>
              <a:off x="232584" y="1162006"/>
              <a:ext cx="9360000" cy="3626791"/>
            </p:xfrm>
            <a:graphic>
              <a:graphicData uri="http://schemas.microsoft.com/office/drawing/2014/chartex">
                <cx:chart xmlns:cx="http://schemas.microsoft.com/office/drawing/2014/chartex" xmlns:r="http://schemas.openxmlformats.org/officeDocument/2006/relationships" r:id="rId14"/>
              </a:graphicData>
            </a:graphic>
          </p:graphicFrame>
        </mc:Choice>
        <mc:Fallback xmlns="">
          <p:pic>
            <p:nvPicPr>
              <p:cNvPr id="9" name="Chart 8">
                <a:extLst>
                  <a:ext uri="{FF2B5EF4-FFF2-40B4-BE49-F238E27FC236}">
                    <a16:creationId xmlns:a16="http://schemas.microsoft.com/office/drawing/2014/main" id="{412A0C0F-53DF-4486-981B-11D6798CE7C9}"/>
                  </a:ext>
                </a:extLst>
              </p:cNvPr>
              <p:cNvPicPr>
                <a:picLocks noGrp="1" noRot="1" noChangeAspect="1" noMove="1" noResize="1" noEditPoints="1" noAdjustHandles="1" noChangeArrowheads="1" noChangeShapeType="1"/>
              </p:cNvPicPr>
              <p:nvPr/>
            </p:nvPicPr>
            <p:blipFill>
              <a:blip r:embed="rId15"/>
              <a:stretch>
                <a:fillRect/>
              </a:stretch>
            </p:blipFill>
            <p:spPr>
              <a:xfrm>
                <a:off x="232584" y="1162006"/>
                <a:ext cx="9360000" cy="3626791"/>
              </a:xfrm>
              <a:prstGeom prst="rect">
                <a:avLst/>
              </a:prstGeom>
            </p:spPr>
          </p:pic>
        </mc:Fallback>
      </mc:AlternateContent>
      <p:sp>
        <p:nvSpPr>
          <p:cNvPr id="13" name="Rectangle 12">
            <a:extLst>
              <a:ext uri="{FF2B5EF4-FFF2-40B4-BE49-F238E27FC236}">
                <a16:creationId xmlns:a16="http://schemas.microsoft.com/office/drawing/2014/main" id="{1888F212-881F-4142-AAF4-F90E82CEE06F}"/>
              </a:ext>
            </a:extLst>
          </p:cNvPr>
          <p:cNvSpPr/>
          <p:nvPr/>
        </p:nvSpPr>
        <p:spPr bwMode="auto">
          <a:xfrm>
            <a:off x="330885" y="4870657"/>
            <a:ext cx="9342532" cy="1472159"/>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Trebuchet MS" pitchFamily="34" charset="0"/>
              </a:rPr>
              <a:t>Comments</a:t>
            </a:r>
          </a:p>
          <a:p>
            <a:pPr marL="171450" indent="-171450" algn="just">
              <a:lnSpc>
                <a:spcPct val="107000"/>
              </a:lnSpc>
              <a:spcAft>
                <a:spcPts val="300"/>
              </a:spcAft>
              <a:buFont typeface="Arial" panose="020B0604020202020204" pitchFamily="34" charset="0"/>
              <a:buChar char="•"/>
            </a:pPr>
            <a:r>
              <a:rPr lang="en-GB" sz="1000">
                <a:latin typeface="Trebuchet MS" pitchFamily="34" charset="0"/>
              </a:rPr>
              <a:t>The </a:t>
            </a:r>
            <a:r>
              <a:rPr lang="en-GB" sz="1000">
                <a:solidFill>
                  <a:schemeClr val="tx2"/>
                </a:solidFill>
                <a:latin typeface="Trebuchet MS" panose="020B0603020202020204" pitchFamily="34" charset="0"/>
              </a:rPr>
              <a:t>new sales organization </a:t>
            </a:r>
            <a:r>
              <a:rPr lang="en-GB" sz="1000">
                <a:latin typeface="Trebuchet MS" pitchFamily="34" charset="0"/>
              </a:rPr>
              <a:t>and the </a:t>
            </a:r>
            <a:r>
              <a:rPr lang="en-GB" sz="1000">
                <a:solidFill>
                  <a:schemeClr val="tx2"/>
                </a:solidFill>
                <a:latin typeface="Trebuchet MS" panose="020B0603020202020204" pitchFamily="34" charset="0"/>
              </a:rPr>
              <a:t>redeployment of sales </a:t>
            </a:r>
            <a:r>
              <a:rPr lang="en-GB" sz="1000">
                <a:latin typeface="Trebuchet MS" pitchFamily="34" charset="0"/>
              </a:rPr>
              <a:t>are expected to </a:t>
            </a:r>
            <a:r>
              <a:rPr lang="en-GB" sz="1000">
                <a:solidFill>
                  <a:schemeClr val="tx2"/>
                </a:solidFill>
                <a:latin typeface="Trebuchet MS" panose="020B0603020202020204" pitchFamily="34" charset="0"/>
              </a:rPr>
              <a:t>increase</a:t>
            </a:r>
            <a:r>
              <a:rPr lang="en-GB" sz="1000">
                <a:latin typeface="Trebuchet MS" pitchFamily="34" charset="0"/>
              </a:rPr>
              <a:t> both Altares’ </a:t>
            </a:r>
            <a:r>
              <a:rPr lang="en-GB" sz="1000">
                <a:solidFill>
                  <a:schemeClr val="tx2"/>
                </a:solidFill>
                <a:latin typeface="Trebuchet MS" panose="020B0603020202020204" pitchFamily="34" charset="0"/>
              </a:rPr>
              <a:t>“farming” and “hunting” abilities </a:t>
            </a:r>
            <a:r>
              <a:rPr lang="en-GB" sz="1000">
                <a:latin typeface="Trebuchet MS" pitchFamily="34" charset="0"/>
              </a:rPr>
              <a:t>:</a:t>
            </a:r>
          </a:p>
          <a:p>
            <a:pPr lvl="1" indent="-171450" algn="just">
              <a:lnSpc>
                <a:spcPct val="107000"/>
              </a:lnSpc>
              <a:spcAft>
                <a:spcPts val="300"/>
              </a:spcAft>
              <a:buFont typeface="Courier New" panose="02070309020205020404" pitchFamily="49" charset="0"/>
              <a:buChar char="o"/>
            </a:pPr>
            <a:r>
              <a:rPr lang="en-GB" sz="1000">
                <a:latin typeface="Trebuchet MS" pitchFamily="34" charset="0"/>
              </a:rPr>
              <a:t>Both </a:t>
            </a:r>
            <a:r>
              <a:rPr lang="en-GB" sz="1000">
                <a:solidFill>
                  <a:schemeClr val="tx2"/>
                </a:solidFill>
                <a:latin typeface="Trebuchet MS" panose="020B0603020202020204" pitchFamily="34" charset="0"/>
              </a:rPr>
              <a:t>up-sell</a:t>
            </a:r>
            <a:r>
              <a:rPr lang="en-GB" sz="1000">
                <a:latin typeface="Trebuchet MS" pitchFamily="34" charset="0"/>
              </a:rPr>
              <a:t> and </a:t>
            </a:r>
            <a:r>
              <a:rPr lang="en-GB" sz="1000">
                <a:solidFill>
                  <a:schemeClr val="tx2"/>
                </a:solidFill>
                <a:latin typeface="Trebuchet MS" panose="020B0603020202020204" pitchFamily="34" charset="0"/>
              </a:rPr>
              <a:t>cross-sell</a:t>
            </a:r>
            <a:r>
              <a:rPr lang="en-GB" sz="1000">
                <a:latin typeface="Trebuchet MS" pitchFamily="34" charset="0"/>
              </a:rPr>
              <a:t> are expected to increase with other clients with the LFL rate </a:t>
            </a:r>
            <a:r>
              <a:rPr lang="en-GB" sz="1000">
                <a:solidFill>
                  <a:schemeClr val="tx2"/>
                </a:solidFill>
                <a:latin typeface="Trebuchet MS" panose="020B0603020202020204" pitchFamily="34" charset="0"/>
              </a:rPr>
              <a:t>stabilizing around c. 0.3%</a:t>
            </a:r>
          </a:p>
          <a:p>
            <a:pPr lvl="1" indent="-171450" algn="just">
              <a:lnSpc>
                <a:spcPct val="107000"/>
              </a:lnSpc>
              <a:spcAft>
                <a:spcPts val="600"/>
              </a:spcAft>
              <a:buFont typeface="Courier New" panose="02070309020205020404" pitchFamily="49" charset="0"/>
              <a:buChar char="o"/>
            </a:pPr>
            <a:r>
              <a:rPr lang="en-GB" sz="1000">
                <a:latin typeface="Trebuchet MS" pitchFamily="34" charset="0"/>
              </a:rPr>
              <a:t>The </a:t>
            </a:r>
            <a:r>
              <a:rPr lang="en-GB" sz="1000">
                <a:solidFill>
                  <a:schemeClr val="tx2"/>
                </a:solidFill>
                <a:latin typeface="Trebuchet MS" panose="020B0603020202020204" pitchFamily="34" charset="0"/>
              </a:rPr>
              <a:t>new logo acquisition with</a:t>
            </a:r>
            <a:r>
              <a:rPr lang="en-GB" sz="1000">
                <a:latin typeface="Trebuchet MS" panose="020B0603020202020204" pitchFamily="34" charset="0"/>
              </a:rPr>
              <a:t> other clients</a:t>
            </a:r>
            <a:r>
              <a:rPr lang="en-GB" sz="1000">
                <a:solidFill>
                  <a:schemeClr val="tx2"/>
                </a:solidFill>
                <a:latin typeface="Trebuchet MS" panose="020B0603020202020204" pitchFamily="34" charset="0"/>
              </a:rPr>
              <a:t> </a:t>
            </a:r>
            <a:r>
              <a:rPr lang="en-GB" sz="1000">
                <a:latin typeface="Trebuchet MS" pitchFamily="34" charset="0"/>
              </a:rPr>
              <a:t>is expected to increase from c. </a:t>
            </a:r>
            <a:r>
              <a:rPr lang="en-GB" sz="1000">
                <a:solidFill>
                  <a:schemeClr val="tx2"/>
                </a:solidFill>
                <a:latin typeface="Trebuchet MS" panose="020B0603020202020204" pitchFamily="34" charset="0"/>
              </a:rPr>
              <a:t>7% in 2020</a:t>
            </a:r>
            <a:r>
              <a:rPr lang="en-GB" sz="1000">
                <a:latin typeface="Trebuchet MS" pitchFamily="34" charset="0"/>
              </a:rPr>
              <a:t> to c</a:t>
            </a:r>
            <a:r>
              <a:rPr lang="en-GB" sz="1000">
                <a:solidFill>
                  <a:schemeClr val="tx2"/>
                </a:solidFill>
                <a:latin typeface="Trebuchet MS" panose="020B0603020202020204" pitchFamily="34" charset="0"/>
              </a:rPr>
              <a:t>. 10% in 2022</a:t>
            </a:r>
          </a:p>
          <a:p>
            <a:pPr indent="-171450" algn="just">
              <a:lnSpc>
                <a:spcPct val="107000"/>
              </a:lnSpc>
              <a:spcAft>
                <a:spcPts val="600"/>
              </a:spcAft>
              <a:buFont typeface="Arial" panose="020B0604020202020204" pitchFamily="34" charset="0"/>
              <a:buChar char="•"/>
            </a:pPr>
            <a:r>
              <a:rPr lang="en-GB" sz="1000">
                <a:latin typeface="Trebuchet MS" pitchFamily="34" charset="0"/>
              </a:rPr>
              <a:t>The </a:t>
            </a:r>
            <a:r>
              <a:rPr lang="en-GB" sz="1000">
                <a:solidFill>
                  <a:schemeClr val="tx2"/>
                </a:solidFill>
                <a:latin typeface="Trebuchet MS" panose="020B0603020202020204" pitchFamily="34" charset="0"/>
              </a:rPr>
              <a:t>increasing share of integrated products </a:t>
            </a:r>
            <a:r>
              <a:rPr lang="en-GB" sz="1000">
                <a:latin typeface="Trebuchet MS" pitchFamily="34" charset="0"/>
              </a:rPr>
              <a:t>(e.g. API and connectors) on Altares’ sales is expected to </a:t>
            </a:r>
            <a:r>
              <a:rPr lang="en-GB" sz="1000">
                <a:solidFill>
                  <a:schemeClr val="tx2"/>
                </a:solidFill>
                <a:latin typeface="Trebuchet MS" panose="020B0603020202020204" pitchFamily="34" charset="0"/>
              </a:rPr>
              <a:t>increase the retention rate </a:t>
            </a:r>
          </a:p>
          <a:p>
            <a:pPr indent="-171450" algn="just">
              <a:lnSpc>
                <a:spcPct val="107000"/>
              </a:lnSpc>
              <a:spcAft>
                <a:spcPts val="600"/>
              </a:spcAft>
              <a:buFont typeface="Arial" panose="020B0604020202020204" pitchFamily="34" charset="0"/>
              <a:buChar char="•"/>
            </a:pPr>
            <a:r>
              <a:rPr lang="en-GB" sz="1000">
                <a:latin typeface="Trebuchet MS" pitchFamily="34" charset="0"/>
              </a:rPr>
              <a:t>The </a:t>
            </a:r>
            <a:r>
              <a:rPr lang="en-GB" sz="1000">
                <a:solidFill>
                  <a:schemeClr val="tx2"/>
                </a:solidFill>
                <a:latin typeface="Trebuchet MS" panose="020B0603020202020204" pitchFamily="34" charset="0"/>
              </a:rPr>
              <a:t>rationalization of risk products is done </a:t>
            </a:r>
            <a:r>
              <a:rPr lang="en-GB" sz="1000">
                <a:latin typeface="Trebuchet MS" pitchFamily="34" charset="0"/>
              </a:rPr>
              <a:t>and its </a:t>
            </a:r>
            <a:r>
              <a:rPr lang="en-GB" sz="1000">
                <a:solidFill>
                  <a:schemeClr val="tx2"/>
                </a:solidFill>
                <a:latin typeface="Trebuchet MS" panose="020B0603020202020204" pitchFamily="34" charset="0"/>
              </a:rPr>
              <a:t>negative impact </a:t>
            </a:r>
            <a:r>
              <a:rPr lang="en-GB" sz="1000">
                <a:latin typeface="Trebuchet MS" pitchFamily="34" charset="0"/>
              </a:rPr>
              <a:t>on LFL and churn is expected to be </a:t>
            </a:r>
            <a:r>
              <a:rPr lang="en-GB" sz="1000">
                <a:solidFill>
                  <a:schemeClr val="tx2"/>
                </a:solidFill>
                <a:latin typeface="Trebuchet MS" panose="020B0603020202020204" pitchFamily="34" charset="0"/>
              </a:rPr>
              <a:t>over</a:t>
            </a: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393811" y="4951310"/>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36" name="Connector: Elbow 35">
            <a:extLst>
              <a:ext uri="{FF2B5EF4-FFF2-40B4-BE49-F238E27FC236}">
                <a16:creationId xmlns:a16="http://schemas.microsoft.com/office/drawing/2014/main" id="{0C0A5D73-40A9-4961-9348-01DD743635E4}"/>
              </a:ext>
            </a:extLst>
          </p:cNvPr>
          <p:cNvCxnSpPr>
            <a:cxnSpLocks/>
            <a:endCxn id="40" idx="0"/>
          </p:cNvCxnSpPr>
          <p:nvPr/>
        </p:nvCxnSpPr>
        <p:spPr bwMode="auto">
          <a:xfrm flipV="1">
            <a:off x="716627" y="1497154"/>
            <a:ext cx="8326038" cy="1034214"/>
          </a:xfrm>
          <a:prstGeom prst="bentConnector4">
            <a:avLst>
              <a:gd name="adj1" fmla="val 47"/>
              <a:gd name="adj2" fmla="val 122104"/>
            </a:avLst>
          </a:prstGeom>
          <a:solidFill>
            <a:schemeClr val="accent1"/>
          </a:solidFill>
          <a:ln w="9525" cap="flat" cmpd="sng" algn="ctr">
            <a:solidFill>
              <a:schemeClr val="tx1"/>
            </a:solidFill>
            <a:prstDash val="solid"/>
            <a:round/>
            <a:headEnd type="none" w="med" len="med"/>
            <a:tailEnd type="triangle"/>
          </a:ln>
          <a:effectLst/>
        </p:spPr>
      </p:cxnSp>
      <p:sp>
        <p:nvSpPr>
          <p:cNvPr id="39" name="Rectangle 38">
            <a:extLst>
              <a:ext uri="{FF2B5EF4-FFF2-40B4-BE49-F238E27FC236}">
                <a16:creationId xmlns:a16="http://schemas.microsoft.com/office/drawing/2014/main" id="{D108B141-E529-4B08-9B57-CB907F424D21}"/>
              </a:ext>
            </a:extLst>
          </p:cNvPr>
          <p:cNvSpPr/>
          <p:nvPr/>
        </p:nvSpPr>
        <p:spPr bwMode="auto">
          <a:xfrm>
            <a:off x="597187" y="2531368"/>
            <a:ext cx="238880" cy="2567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0" name="Rectangle 39">
            <a:extLst>
              <a:ext uri="{FF2B5EF4-FFF2-40B4-BE49-F238E27FC236}">
                <a16:creationId xmlns:a16="http://schemas.microsoft.com/office/drawing/2014/main" id="{B29C8499-E3B7-4973-B972-3663B42CB4CB}"/>
              </a:ext>
            </a:extLst>
          </p:cNvPr>
          <p:cNvSpPr/>
          <p:nvPr/>
        </p:nvSpPr>
        <p:spPr bwMode="auto">
          <a:xfrm>
            <a:off x="8923225" y="1497154"/>
            <a:ext cx="238880" cy="2567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40816" y="1088713"/>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19508" y="9656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dirty="0">
                <a:latin typeface="Trebuchet MS" panose="020B0603020202020204" pitchFamily="34" charset="0"/>
              </a:rPr>
              <a:t>Benelux – BP (2017-2022) – Top-20 clients vs. others (Bookings, €m)</a:t>
            </a:r>
          </a:p>
        </p:txBody>
      </p:sp>
      <p:sp>
        <p:nvSpPr>
          <p:cNvPr id="37" name="Oval 36">
            <a:extLst>
              <a:ext uri="{FF2B5EF4-FFF2-40B4-BE49-F238E27FC236}">
                <a16:creationId xmlns:a16="http://schemas.microsoft.com/office/drawing/2014/main" id="{30647867-C049-4C0E-A371-EEBA4E896EB2}"/>
              </a:ext>
            </a:extLst>
          </p:cNvPr>
          <p:cNvSpPr/>
          <p:nvPr/>
        </p:nvSpPr>
        <p:spPr bwMode="auto">
          <a:xfrm>
            <a:off x="4311321" y="1201149"/>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+6% </a:t>
            </a:r>
          </a:p>
        </p:txBody>
      </p:sp>
    </p:spTree>
    <p:extLst>
      <p:ext uri="{BB962C8B-B14F-4D97-AF65-F5344CB8AC3E}">
        <p14:creationId xmlns:p14="http://schemas.microsoft.com/office/powerpoint/2010/main" val="363420898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50CE6C3-14C4-4BBF-8366-8792763C39FD}"/>
              </a:ext>
            </a:extLst>
          </p:cNvPr>
          <p:cNvGraphicFramePr>
            <a:graphicFrameLocks noChangeAspect="1"/>
          </p:cNvGraphicFramePr>
          <p:nvPr>
            <p:custDataLst>
              <p:tags r:id="rId1"/>
            </p:custDataLst>
            <p:extLst>
              <p:ext uri="{D42A27DB-BD31-4B8C-83A1-F6EECF244321}">
                <p14:modId xmlns:p14="http://schemas.microsoft.com/office/powerpoint/2010/main" val="803250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9" name="Object 8" hidden="1">
                        <a:extLst>
                          <a:ext uri="{FF2B5EF4-FFF2-40B4-BE49-F238E27FC236}">
                            <a16:creationId xmlns:a16="http://schemas.microsoft.com/office/drawing/2014/main" id="{350CE6C3-14C4-4BBF-8366-8792763C39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227257" cy="684000"/>
          </a:xfrm>
        </p:spPr>
        <p:txBody>
          <a:bodyPr vert="horz"/>
          <a:lstStyle/>
          <a:p>
            <a:r>
              <a:rPr lang="en-GB"/>
              <a:t>With jumbo clients, the </a:t>
            </a:r>
            <a:r>
              <a:rPr lang="en-GB">
                <a:solidFill>
                  <a:schemeClr val="tx2"/>
                </a:solidFill>
              </a:rPr>
              <a:t>compliance</a:t>
            </a:r>
            <a:r>
              <a:rPr lang="en-GB"/>
              <a:t> line of business is expected </a:t>
            </a:r>
            <a:r>
              <a:rPr lang="en-GB">
                <a:solidFill>
                  <a:schemeClr val="tx2"/>
                </a:solidFill>
              </a:rPr>
              <a:t>to support the +6% CAGR</a:t>
            </a:r>
            <a:r>
              <a:rPr lang="en-GB" baseline="-25000">
                <a:solidFill>
                  <a:schemeClr val="tx2"/>
                </a:solidFill>
              </a:rPr>
              <a:t>20-22  </a:t>
            </a:r>
            <a:r>
              <a:rPr lang="en-GB"/>
              <a:t>while </a:t>
            </a:r>
            <a:r>
              <a:rPr lang="en-GB">
                <a:solidFill>
                  <a:schemeClr val="tx2"/>
                </a:solidFill>
              </a:rPr>
              <a:t>Risk</a:t>
            </a:r>
            <a:r>
              <a:rPr lang="en-GB"/>
              <a:t> would </a:t>
            </a:r>
            <a:r>
              <a:rPr lang="en-GB">
                <a:solidFill>
                  <a:schemeClr val="tx2"/>
                </a:solidFill>
              </a:rPr>
              <a:t>remain stable </a:t>
            </a:r>
            <a:r>
              <a:rPr lang="en-GB"/>
              <a:t>and </a:t>
            </a:r>
            <a:r>
              <a:rPr lang="en-GB">
                <a:solidFill>
                  <a:schemeClr val="tx2"/>
                </a:solidFill>
              </a:rPr>
              <a:t>S&amp;M</a:t>
            </a:r>
            <a:r>
              <a:rPr lang="en-GB"/>
              <a:t> is expected to </a:t>
            </a:r>
            <a:r>
              <a:rPr lang="en-GB">
                <a:solidFill>
                  <a:schemeClr val="tx2"/>
                </a:solidFill>
              </a:rPr>
              <a:t>decrease</a:t>
            </a:r>
            <a:endParaRPr lang="en-GB"/>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51692" y="9783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Benelux – BP (2017-2022) – Top clients bookings per LOB (€m)</a:t>
            </a:r>
          </a:p>
        </p:txBody>
      </p:sp>
      <p:grpSp>
        <p:nvGrpSpPr>
          <p:cNvPr id="31" name="Groupe 33">
            <a:extLst>
              <a:ext uri="{FF2B5EF4-FFF2-40B4-BE49-F238E27FC236}">
                <a16:creationId xmlns:a16="http://schemas.microsoft.com/office/drawing/2014/main" id="{7402341D-3A98-40F3-8EEF-360CD80715B1}"/>
              </a:ext>
            </a:extLst>
          </p:cNvPr>
          <p:cNvGrpSpPr/>
          <p:nvPr/>
        </p:nvGrpSpPr>
        <p:grpSpPr>
          <a:xfrm>
            <a:off x="8448150" y="-11528"/>
            <a:ext cx="1435548" cy="711253"/>
            <a:chOff x="8448150" y="-11528"/>
            <a:chExt cx="1435548" cy="711253"/>
          </a:xfrm>
        </p:grpSpPr>
        <p:sp>
          <p:nvSpPr>
            <p:cNvPr id="32" name="Rectangle : coins arrondis 199">
              <a:extLst>
                <a:ext uri="{FF2B5EF4-FFF2-40B4-BE49-F238E27FC236}">
                  <a16:creationId xmlns:a16="http://schemas.microsoft.com/office/drawing/2014/main" id="{497BF517-EE07-4676-AC0C-B12B897D4C4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Rectangle : coins arrondis 200">
              <a:extLst>
                <a:ext uri="{FF2B5EF4-FFF2-40B4-BE49-F238E27FC236}">
                  <a16:creationId xmlns:a16="http://schemas.microsoft.com/office/drawing/2014/main" id="{801C1ED1-4308-4814-BE8F-D5C305F120C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Rectangle : coins arrondis 201">
              <a:extLst>
                <a:ext uri="{FF2B5EF4-FFF2-40B4-BE49-F238E27FC236}">
                  <a16:creationId xmlns:a16="http://schemas.microsoft.com/office/drawing/2014/main" id="{A9EC06F2-359E-4664-8640-8C709649F0DA}"/>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ZoneTexte 18">
              <a:extLst>
                <a:ext uri="{FF2B5EF4-FFF2-40B4-BE49-F238E27FC236}">
                  <a16:creationId xmlns:a16="http://schemas.microsoft.com/office/drawing/2014/main" id="{18CBED9D-A728-449D-8C97-C7EC26FEEEB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6" name="Graphique 128" descr="Jauge">
              <a:extLst>
                <a:ext uri="{FF2B5EF4-FFF2-40B4-BE49-F238E27FC236}">
                  <a16:creationId xmlns:a16="http://schemas.microsoft.com/office/drawing/2014/main" id="{7B8077BD-5372-41E6-95EA-5F781066DC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37" name="Graphique 90" descr="Poignée de main">
              <a:extLst>
                <a:ext uri="{FF2B5EF4-FFF2-40B4-BE49-F238E27FC236}">
                  <a16:creationId xmlns:a16="http://schemas.microsoft.com/office/drawing/2014/main" id="{C512BC79-7A15-4435-9E1F-9974875DFB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38" name="Graphique 74" descr="Mégaphone">
              <a:extLst>
                <a:ext uri="{FF2B5EF4-FFF2-40B4-BE49-F238E27FC236}">
                  <a16:creationId xmlns:a16="http://schemas.microsoft.com/office/drawing/2014/main" id="{57CE5806-4948-4292-BD52-1E2CF143AE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39" name="Picture 2" descr="5 ft x 3 ft 150 x 90 cm-DRAPEAU BELGE Belgique 100% Polyester ...">
              <a:extLst>
                <a:ext uri="{FF2B5EF4-FFF2-40B4-BE49-F238E27FC236}">
                  <a16:creationId xmlns:a16="http://schemas.microsoft.com/office/drawing/2014/main" id="{300E4AF7-C726-4053-9D38-447B00F63B5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0" name="Picture 2 - 1" descr="Drapeau des Pays-Bas — Wikipédia">
              <a:extLst>
                <a:ext uri="{FF2B5EF4-FFF2-40B4-BE49-F238E27FC236}">
                  <a16:creationId xmlns:a16="http://schemas.microsoft.com/office/drawing/2014/main" id="{24AA567B-7EF0-4E8C-8BDF-AF84C92ABF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2" descr="Drapeau du Luxembourg">
              <a:extLst>
                <a:ext uri="{FF2B5EF4-FFF2-40B4-BE49-F238E27FC236}">
                  <a16:creationId xmlns:a16="http://schemas.microsoft.com/office/drawing/2014/main" id="{93340DBD-BE3F-4C0A-9B77-E9A3565287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2" name="ZoneTexte 45">
              <a:extLst>
                <a:ext uri="{FF2B5EF4-FFF2-40B4-BE49-F238E27FC236}">
                  <a16:creationId xmlns:a16="http://schemas.microsoft.com/office/drawing/2014/main" id="{31B0BD1F-C666-4BB2-8C38-CCCA204E7C84}"/>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endParaRPr lang="en-GB" sz="800" i="1">
                <a:latin typeface="Trebuchet MS" panose="020B0603020202020204" pitchFamily="34" charset="0"/>
              </a:endParaRPr>
            </a:p>
          </p:txBody>
        </p:sp>
      </p:grpSp>
      <p:sp>
        <p:nvSpPr>
          <p:cNvPr id="13" name="Rectangle 12">
            <a:extLst>
              <a:ext uri="{FF2B5EF4-FFF2-40B4-BE49-F238E27FC236}">
                <a16:creationId xmlns:a16="http://schemas.microsoft.com/office/drawing/2014/main" id="{1888F212-881F-4142-AAF4-F90E82CEE06F}"/>
              </a:ext>
            </a:extLst>
          </p:cNvPr>
          <p:cNvSpPr/>
          <p:nvPr/>
        </p:nvSpPr>
        <p:spPr bwMode="auto">
          <a:xfrm>
            <a:off x="281734" y="4870658"/>
            <a:ext cx="9342532" cy="1557302"/>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Trebuchet MS" pitchFamily="34" charset="0"/>
              </a:rPr>
              <a:t>Comments</a:t>
            </a:r>
          </a:p>
          <a:p>
            <a:pPr marL="171450" indent="-171450" algn="l" fontAlgn="b">
              <a:buClr>
                <a:schemeClr val="tx1"/>
              </a:buClr>
              <a:buFont typeface="Arial" panose="020B0604020202020204" pitchFamily="34" charset="0"/>
              <a:buChar char="•"/>
            </a:pPr>
            <a:r>
              <a:rPr lang="en-GB" sz="1000">
                <a:solidFill>
                  <a:schemeClr val="tx2"/>
                </a:solidFill>
                <a:latin typeface="+mj-lt"/>
              </a:rPr>
              <a:t>2021-2022</a:t>
            </a:r>
            <a:r>
              <a:rPr lang="en-GB" sz="1000">
                <a:latin typeface="+mj-lt"/>
              </a:rPr>
              <a:t>:</a:t>
            </a:r>
          </a:p>
          <a:p>
            <a:pPr marL="628650" lvl="1" indent="-171450" fontAlgn="b">
              <a:buClr>
                <a:schemeClr val="tx1"/>
              </a:buClr>
              <a:buFont typeface="Courier New" panose="02070309020205020404" pitchFamily="49" charset="0"/>
              <a:buChar char="o"/>
            </a:pPr>
            <a:r>
              <a:rPr lang="en-GB" sz="1000">
                <a:latin typeface="+mj-lt"/>
              </a:rPr>
              <a:t>Large account are getting bigger</a:t>
            </a:r>
          </a:p>
          <a:p>
            <a:pPr marL="628650" lvl="1" indent="-171450" fontAlgn="b">
              <a:buClr>
                <a:schemeClr val="tx1"/>
              </a:buClr>
              <a:buFont typeface="Courier New" panose="02070309020205020404" pitchFamily="49" charset="0"/>
              <a:buChar char="o"/>
            </a:pPr>
            <a:r>
              <a:rPr lang="en-GB" sz="1000">
                <a:latin typeface="+mj-lt"/>
              </a:rPr>
              <a:t>Big projects within large customers haven’t been impacted by the crisis</a:t>
            </a:r>
          </a:p>
          <a:p>
            <a:pPr marL="628650" lvl="1" indent="-171450" fontAlgn="b">
              <a:spcAft>
                <a:spcPts val="600"/>
              </a:spcAft>
              <a:buClr>
                <a:schemeClr val="tx1"/>
              </a:buClr>
              <a:buFont typeface="Courier New" panose="02070309020205020404" pitchFamily="49" charset="0"/>
              <a:buChar char="o"/>
            </a:pPr>
            <a:r>
              <a:rPr lang="en-GB" sz="1000">
                <a:latin typeface="+mj-lt"/>
              </a:rPr>
              <a:t>Due to the </a:t>
            </a:r>
            <a:r>
              <a:rPr lang="en-GB" sz="1000" err="1">
                <a:solidFill>
                  <a:schemeClr val="tx2"/>
                </a:solidFill>
                <a:latin typeface="+mj-lt"/>
              </a:rPr>
              <a:t>Covid</a:t>
            </a:r>
            <a:r>
              <a:rPr lang="en-GB" sz="1000">
                <a:solidFill>
                  <a:schemeClr val="tx2"/>
                </a:solidFill>
                <a:latin typeface="+mj-lt"/>
              </a:rPr>
              <a:t> crisis </a:t>
            </a:r>
            <a:r>
              <a:rPr lang="en-GB" sz="1000">
                <a:latin typeface="+mj-lt"/>
              </a:rPr>
              <a:t>the </a:t>
            </a:r>
            <a:r>
              <a:rPr lang="en-GB" sz="1000">
                <a:solidFill>
                  <a:schemeClr val="tx2"/>
                </a:solidFill>
                <a:latin typeface="+mj-lt"/>
              </a:rPr>
              <a:t>need for credit risk information </a:t>
            </a:r>
            <a:r>
              <a:rPr lang="en-GB" sz="1000">
                <a:latin typeface="+mj-lt"/>
              </a:rPr>
              <a:t>is expected to be </a:t>
            </a:r>
            <a:r>
              <a:rPr lang="en-GB" sz="1000">
                <a:solidFill>
                  <a:schemeClr val="tx2"/>
                </a:solidFill>
                <a:latin typeface="+mj-lt"/>
              </a:rPr>
              <a:t>slightly increasing</a:t>
            </a:r>
          </a:p>
          <a:p>
            <a:pPr marL="171450" indent="-171450" fontAlgn="b">
              <a:buClr>
                <a:schemeClr val="tx1"/>
              </a:buClr>
              <a:buFont typeface="Arial" panose="020B0604020202020204" pitchFamily="34" charset="0"/>
              <a:buChar char="•"/>
            </a:pPr>
            <a:r>
              <a:rPr lang="en-GB" sz="1000">
                <a:latin typeface="+mj-lt"/>
              </a:rPr>
              <a:t>CAGR</a:t>
            </a:r>
            <a:r>
              <a:rPr lang="en-GB" sz="1000" baseline="-25000">
                <a:latin typeface="+mj-lt"/>
              </a:rPr>
              <a:t>20-22</a:t>
            </a:r>
            <a:r>
              <a:rPr lang="en-GB" sz="1000">
                <a:latin typeface="+mj-lt"/>
              </a:rPr>
              <a:t> per </a:t>
            </a:r>
            <a:r>
              <a:rPr lang="en-GB" sz="1000" err="1">
                <a:latin typeface="+mj-lt"/>
              </a:rPr>
              <a:t>LoB</a:t>
            </a:r>
            <a:r>
              <a:rPr lang="en-GB" sz="100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a:t>
            </a:r>
            <a:r>
              <a:rPr lang="en-GB" sz="1000">
                <a:latin typeface="+mj-lt"/>
              </a:rPr>
              <a:t>: 5%</a:t>
            </a:r>
          </a:p>
          <a:p>
            <a:pPr marL="628650" lvl="1" indent="-171450" fontAlgn="b">
              <a:buClr>
                <a:schemeClr val="tx1"/>
              </a:buClr>
              <a:buFont typeface="Courier New" panose="02070309020205020404" pitchFamily="49" charset="0"/>
              <a:buChar char="o"/>
            </a:pPr>
            <a:r>
              <a:rPr lang="en-GB" sz="1000">
                <a:solidFill>
                  <a:schemeClr val="tx2"/>
                </a:solidFill>
                <a:latin typeface="+mj-lt"/>
              </a:rPr>
              <a:t>Compliance</a:t>
            </a:r>
            <a:r>
              <a:rPr lang="en-GB" sz="1000">
                <a:latin typeface="+mj-lt"/>
              </a:rPr>
              <a:t>: 40%</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a:t>
            </a:r>
            <a:r>
              <a:rPr lang="en-GB" sz="1000">
                <a:latin typeface="+mj-lt"/>
              </a:rPr>
              <a:t>: -5%</a:t>
            </a:r>
            <a:endParaRPr lang="en-GB" sz="1000" b="0" i="0">
              <a:solidFill>
                <a:schemeClr val="tx2"/>
              </a:solidFill>
              <a:latin typeface="Calibri" panose="020F0502020204030204" pitchFamily="34" charset="0"/>
            </a:endParaRPr>
          </a:p>
          <a:p>
            <a:pPr marL="628650" lvl="1" indent="-171450" fontAlgn="b">
              <a:buClr>
                <a:schemeClr val="tx1"/>
              </a:buClr>
              <a:buFont typeface="Wingdings" panose="05000000000000000000" pitchFamily="2" charset="2"/>
              <a:buChar char="§"/>
            </a:pPr>
            <a:endParaRPr lang="en-GB" sz="1000" b="0" i="0">
              <a:solidFill>
                <a:schemeClr val="tx2"/>
              </a:solidFill>
              <a:latin typeface="Calibri" panose="020F0502020204030204" pitchFamily="34" charset="0"/>
            </a:endParaRP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344660" y="4951310"/>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4218008270"/>
              </p:ext>
            </p:extLst>
          </p:nvPr>
        </p:nvGraphicFramePr>
        <p:xfrm>
          <a:off x="281735" y="1291527"/>
          <a:ext cx="9340626" cy="3498612"/>
        </p:xfrm>
        <a:graphic>
          <a:graphicData uri="http://schemas.openxmlformats.org/drawingml/2006/chart">
            <c:chart xmlns:c="http://schemas.openxmlformats.org/drawingml/2006/chart" xmlns:r="http://schemas.openxmlformats.org/officeDocument/2006/relationships" r:id="rId14"/>
          </a:graphicData>
        </a:graphic>
      </p:graphicFrame>
      <p:cxnSp>
        <p:nvCxnSpPr>
          <p:cNvPr id="30" name="Straight Arrow Connector 29">
            <a:extLst>
              <a:ext uri="{FF2B5EF4-FFF2-40B4-BE49-F238E27FC236}">
                <a16:creationId xmlns:a16="http://schemas.microsoft.com/office/drawing/2014/main" id="{A10D71B9-77DE-4E43-BBFA-0AF04BAB0B47}"/>
              </a:ext>
            </a:extLst>
          </p:cNvPr>
          <p:cNvCxnSpPr>
            <a:cxnSpLocks/>
          </p:cNvCxnSpPr>
          <p:nvPr/>
        </p:nvCxnSpPr>
        <p:spPr bwMode="auto">
          <a:xfrm flipV="1">
            <a:off x="1233939" y="1522638"/>
            <a:ext cx="3917629" cy="65650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BF0F74F9-8D3D-4425-B912-5D74AEA4393D}"/>
              </a:ext>
            </a:extLst>
          </p:cNvPr>
          <p:cNvCxnSpPr>
            <a:cxnSpLocks/>
          </p:cNvCxnSpPr>
          <p:nvPr/>
        </p:nvCxnSpPr>
        <p:spPr bwMode="auto">
          <a:xfrm flipV="1">
            <a:off x="5296423" y="1351081"/>
            <a:ext cx="2580752" cy="1702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4" name="Oval 43">
            <a:extLst>
              <a:ext uri="{FF2B5EF4-FFF2-40B4-BE49-F238E27FC236}">
                <a16:creationId xmlns:a16="http://schemas.microsoft.com/office/drawing/2014/main" id="{6961084F-61F6-43D4-A201-F0C19C3B4D2F}"/>
              </a:ext>
            </a:extLst>
          </p:cNvPr>
          <p:cNvSpPr/>
          <p:nvPr/>
        </p:nvSpPr>
        <p:spPr bwMode="auto">
          <a:xfrm>
            <a:off x="2624428" y="1749698"/>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+13% </a:t>
            </a:r>
          </a:p>
        </p:txBody>
      </p:sp>
      <p:sp>
        <p:nvSpPr>
          <p:cNvPr id="45" name="Oval 44">
            <a:extLst>
              <a:ext uri="{FF2B5EF4-FFF2-40B4-BE49-F238E27FC236}">
                <a16:creationId xmlns:a16="http://schemas.microsoft.com/office/drawing/2014/main" id="{209B890E-D982-497F-A9C0-44C8424F70C7}"/>
              </a:ext>
            </a:extLst>
          </p:cNvPr>
          <p:cNvSpPr/>
          <p:nvPr/>
        </p:nvSpPr>
        <p:spPr bwMode="auto">
          <a:xfrm>
            <a:off x="6018474" y="1335028"/>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+6% </a:t>
            </a:r>
          </a:p>
        </p:txBody>
      </p:sp>
    </p:spTree>
    <p:extLst>
      <p:ext uri="{BB962C8B-B14F-4D97-AF65-F5344CB8AC3E}">
        <p14:creationId xmlns:p14="http://schemas.microsoft.com/office/powerpoint/2010/main" val="123910248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17F63FE-6718-433B-85AF-1634D8599E51}"/>
              </a:ext>
            </a:extLst>
          </p:cNvPr>
          <p:cNvGraphicFramePr>
            <a:graphicFrameLocks noChangeAspect="1"/>
          </p:cNvGraphicFramePr>
          <p:nvPr>
            <p:custDataLst>
              <p:tags r:id="rId1"/>
            </p:custDataLst>
            <p:extLst>
              <p:ext uri="{D42A27DB-BD31-4B8C-83A1-F6EECF244321}">
                <p14:modId xmlns:p14="http://schemas.microsoft.com/office/powerpoint/2010/main" val="3470473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4" name="Object 3" hidden="1">
                        <a:extLst>
                          <a:ext uri="{FF2B5EF4-FFF2-40B4-BE49-F238E27FC236}">
                            <a16:creationId xmlns:a16="http://schemas.microsoft.com/office/drawing/2014/main" id="{217F63FE-6718-433B-85AF-1634D8599E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161693" cy="684000"/>
          </a:xfrm>
        </p:spPr>
        <p:txBody>
          <a:bodyPr vert="horz"/>
          <a:lstStyle/>
          <a:p>
            <a:r>
              <a:rPr lang="en-GB"/>
              <a:t>The </a:t>
            </a:r>
            <a:r>
              <a:rPr lang="en-GB">
                <a:solidFill>
                  <a:schemeClr val="tx2"/>
                </a:solidFill>
              </a:rPr>
              <a:t>end of the risk migration </a:t>
            </a:r>
            <a:r>
              <a:rPr lang="en-GB"/>
              <a:t>and the </a:t>
            </a:r>
            <a:r>
              <a:rPr lang="en-GB">
                <a:solidFill>
                  <a:schemeClr val="tx2"/>
                </a:solidFill>
              </a:rPr>
              <a:t>new sales organization </a:t>
            </a:r>
            <a:r>
              <a:rPr lang="en-GB"/>
              <a:t>as well as the strong </a:t>
            </a:r>
            <a:r>
              <a:rPr lang="en-GB">
                <a:solidFill>
                  <a:schemeClr val="tx2"/>
                </a:solidFill>
              </a:rPr>
              <a:t>increase in compliance bookings </a:t>
            </a:r>
            <a:r>
              <a:rPr lang="en-GB"/>
              <a:t>are expected to </a:t>
            </a:r>
            <a:r>
              <a:rPr lang="en-GB">
                <a:solidFill>
                  <a:schemeClr val="tx2"/>
                </a:solidFill>
              </a:rPr>
              <a:t>support a +5% CAGR</a:t>
            </a:r>
            <a:r>
              <a:rPr lang="en-GB" baseline="-25000">
                <a:solidFill>
                  <a:schemeClr val="tx2"/>
                </a:solidFill>
              </a:rPr>
              <a:t>20-22  with</a:t>
            </a:r>
            <a:r>
              <a:rPr lang="en-GB"/>
              <a:t> </a:t>
            </a:r>
            <a:r>
              <a:rPr lang="en-GB" err="1"/>
              <a:t>with</a:t>
            </a:r>
            <a:r>
              <a:rPr lang="en-GB"/>
              <a:t> other clients</a:t>
            </a:r>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410417" y="977940"/>
            <a:ext cx="5085166" cy="24843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Benelux – BP (2017-2022) – “Others” clients (non Top-20) bookings per LOB (€m)</a:t>
            </a:r>
          </a:p>
        </p:txBody>
      </p:sp>
      <p:sp>
        <p:nvSpPr>
          <p:cNvPr id="13" name="Rectangle 12">
            <a:extLst>
              <a:ext uri="{FF2B5EF4-FFF2-40B4-BE49-F238E27FC236}">
                <a16:creationId xmlns:a16="http://schemas.microsoft.com/office/drawing/2014/main" id="{1888F212-881F-4142-AAF4-F90E82CEE06F}"/>
              </a:ext>
            </a:extLst>
          </p:cNvPr>
          <p:cNvSpPr/>
          <p:nvPr/>
        </p:nvSpPr>
        <p:spPr bwMode="auto">
          <a:xfrm>
            <a:off x="363069" y="4431642"/>
            <a:ext cx="9342532" cy="2054046"/>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600"/>
              </a:spcBef>
              <a:buClr>
                <a:schemeClr val="tx1"/>
              </a:buClr>
            </a:pPr>
            <a:r>
              <a:rPr lang="en-GB" sz="1000">
                <a:latin typeface="+mj-lt"/>
              </a:rPr>
              <a:t>Comments</a:t>
            </a:r>
          </a:p>
          <a:p>
            <a:pPr marL="171450" indent="-171450" fontAlgn="b">
              <a:buClr>
                <a:schemeClr val="tx1"/>
              </a:buClr>
              <a:buFont typeface="Arial" panose="020B0604020202020204" pitchFamily="34" charset="0"/>
              <a:buChar char="•"/>
            </a:pPr>
            <a:r>
              <a:rPr lang="en-GB" sz="1000">
                <a:latin typeface="+mj-lt"/>
              </a:rPr>
              <a:t>2021-2022:</a:t>
            </a:r>
          </a:p>
          <a:p>
            <a:pPr marL="628650" lvl="1" indent="-171450" fontAlgn="b">
              <a:buClr>
                <a:schemeClr val="tx1"/>
              </a:buClr>
              <a:buFont typeface="Courier New" panose="02070309020205020404" pitchFamily="49" charset="0"/>
              <a:buChar char="o"/>
            </a:pPr>
            <a:r>
              <a:rPr lang="en-GB" sz="1000">
                <a:latin typeface="+mj-lt"/>
              </a:rPr>
              <a:t>The </a:t>
            </a:r>
            <a:r>
              <a:rPr lang="en-GB" sz="1000">
                <a:solidFill>
                  <a:schemeClr val="tx2"/>
                </a:solidFill>
                <a:latin typeface="+mj-lt"/>
              </a:rPr>
              <a:t>end of the risk migration </a:t>
            </a:r>
            <a:r>
              <a:rPr lang="en-GB" sz="1000">
                <a:latin typeface="+mj-lt"/>
              </a:rPr>
              <a:t>is expected to stop the decrease and allow for a </a:t>
            </a:r>
            <a:r>
              <a:rPr lang="en-GB" sz="1000">
                <a:solidFill>
                  <a:schemeClr val="tx2"/>
                </a:solidFill>
                <a:latin typeface="+mj-lt"/>
              </a:rPr>
              <a:t>slight increase on the risk </a:t>
            </a:r>
            <a:r>
              <a:rPr lang="en-GB" sz="1000" err="1">
                <a:solidFill>
                  <a:schemeClr val="tx2"/>
                </a:solidFill>
                <a:latin typeface="+mj-lt"/>
              </a:rPr>
              <a:t>LoB</a:t>
            </a:r>
            <a:endParaRPr lang="en-GB" sz="1000">
              <a:solidFill>
                <a:schemeClr val="tx2"/>
              </a:solidFill>
              <a:latin typeface="+mj-lt"/>
            </a:endParaRPr>
          </a:p>
          <a:p>
            <a:pPr marL="628650" lvl="1" indent="-171450" fontAlgn="b">
              <a:spcAft>
                <a:spcPts val="600"/>
              </a:spcAft>
              <a:buClr>
                <a:schemeClr val="tx1"/>
              </a:buClr>
              <a:buFont typeface="Courier New" panose="02070309020205020404" pitchFamily="49" charset="0"/>
              <a:buChar char="o"/>
            </a:pPr>
            <a:r>
              <a:rPr lang="en-GB" sz="1000">
                <a:latin typeface="+mj-lt"/>
              </a:rPr>
              <a:t>The </a:t>
            </a:r>
            <a:r>
              <a:rPr lang="en-GB" sz="1000">
                <a:solidFill>
                  <a:schemeClr val="tx2"/>
                </a:solidFill>
                <a:latin typeface="+mj-lt"/>
              </a:rPr>
              <a:t>increasing regulations</a:t>
            </a:r>
            <a:r>
              <a:rPr lang="en-GB" sz="1000">
                <a:latin typeface="+mj-lt"/>
              </a:rPr>
              <a:t> are expected to entail a </a:t>
            </a:r>
            <a:r>
              <a:rPr lang="en-GB" sz="1000">
                <a:solidFill>
                  <a:schemeClr val="tx2"/>
                </a:solidFill>
                <a:latin typeface="+mj-lt"/>
              </a:rPr>
              <a:t>steady growth </a:t>
            </a:r>
            <a:r>
              <a:rPr lang="en-GB" sz="1000">
                <a:latin typeface="+mj-lt"/>
              </a:rPr>
              <a:t>of the </a:t>
            </a:r>
            <a:r>
              <a:rPr lang="en-GB" sz="1000">
                <a:solidFill>
                  <a:schemeClr val="tx2"/>
                </a:solidFill>
                <a:latin typeface="+mj-lt"/>
              </a:rPr>
              <a:t>compliance </a:t>
            </a:r>
            <a:r>
              <a:rPr lang="en-GB" sz="1000" err="1">
                <a:solidFill>
                  <a:schemeClr val="tx2"/>
                </a:solidFill>
                <a:latin typeface="+mj-lt"/>
              </a:rPr>
              <a:t>LoB</a:t>
            </a:r>
            <a:endParaRPr lang="en-GB" sz="1000">
              <a:solidFill>
                <a:schemeClr val="tx2"/>
              </a:solidFill>
              <a:latin typeface="+mj-lt"/>
            </a:endParaRPr>
          </a:p>
          <a:p>
            <a:pPr marL="171450" indent="-171450" fontAlgn="b">
              <a:buClr>
                <a:schemeClr val="tx1"/>
              </a:buClr>
              <a:buFont typeface="Arial" panose="020B0604020202020204" pitchFamily="34" charset="0"/>
              <a:buChar char="•"/>
            </a:pPr>
            <a:endParaRPr lang="en-GB" sz="1000">
              <a:latin typeface="+mj-lt"/>
            </a:endParaRPr>
          </a:p>
          <a:p>
            <a:pPr marL="171450" indent="-171450" fontAlgn="b">
              <a:buClr>
                <a:schemeClr val="tx1"/>
              </a:buClr>
              <a:buFont typeface="Arial" panose="020B0604020202020204" pitchFamily="34" charset="0"/>
              <a:buChar char="•"/>
            </a:pPr>
            <a:r>
              <a:rPr lang="en-GB" sz="1000">
                <a:latin typeface="+mj-lt"/>
              </a:rPr>
              <a:t>CAGR</a:t>
            </a:r>
            <a:r>
              <a:rPr lang="en-GB" sz="1000" baseline="-25000">
                <a:latin typeface="+mj-lt"/>
              </a:rPr>
              <a:t>20-22</a:t>
            </a:r>
            <a:r>
              <a:rPr lang="en-GB" sz="1000">
                <a:latin typeface="+mj-lt"/>
              </a:rPr>
              <a:t> per </a:t>
            </a:r>
            <a:r>
              <a:rPr lang="en-GB" sz="1000" err="1">
                <a:latin typeface="+mj-lt"/>
              </a:rPr>
              <a:t>LoB</a:t>
            </a:r>
            <a:r>
              <a:rPr lang="en-GB" sz="100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a:t>
            </a:r>
            <a:r>
              <a:rPr lang="en-GB" sz="1000">
                <a:latin typeface="+mj-lt"/>
              </a:rPr>
              <a:t>: 	0.5%</a:t>
            </a:r>
          </a:p>
          <a:p>
            <a:pPr marL="628650" lvl="1" indent="-171450" fontAlgn="b">
              <a:buClr>
                <a:schemeClr val="tx1"/>
              </a:buClr>
              <a:buFont typeface="Courier New" panose="02070309020205020404" pitchFamily="49" charset="0"/>
              <a:buChar char="o"/>
            </a:pPr>
            <a:r>
              <a:rPr lang="en-GB" sz="1000">
                <a:solidFill>
                  <a:schemeClr val="tx2"/>
                </a:solidFill>
                <a:latin typeface="+mj-lt"/>
              </a:rPr>
              <a:t>Compliance</a:t>
            </a:r>
            <a:r>
              <a:rPr lang="en-GB" sz="1000">
                <a:latin typeface="+mj-lt"/>
              </a:rPr>
              <a:t>: 	22%</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a:t>
            </a:r>
            <a:r>
              <a:rPr lang="en-GB" sz="1000">
                <a:latin typeface="+mj-lt"/>
              </a:rPr>
              <a:t>: 	14%</a:t>
            </a: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416942" y="4488821"/>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296663941"/>
              </p:ext>
            </p:extLst>
          </p:nvPr>
        </p:nvGraphicFramePr>
        <p:xfrm>
          <a:off x="363069" y="1227667"/>
          <a:ext cx="9340627" cy="3147180"/>
        </p:xfrm>
        <a:graphic>
          <a:graphicData uri="http://schemas.openxmlformats.org/drawingml/2006/chart">
            <c:chart xmlns:c="http://schemas.openxmlformats.org/drawingml/2006/chart" xmlns:r="http://schemas.openxmlformats.org/officeDocument/2006/relationships" r:id="rId5"/>
          </a:graphicData>
        </a:graphic>
      </p:graphicFrame>
      <p:grpSp>
        <p:nvGrpSpPr>
          <p:cNvPr id="32" name="Groupe 33">
            <a:extLst>
              <a:ext uri="{FF2B5EF4-FFF2-40B4-BE49-F238E27FC236}">
                <a16:creationId xmlns:a16="http://schemas.microsoft.com/office/drawing/2014/main" id="{9464C460-71A9-48E1-9FF8-8D3FD3EB0F8A}"/>
              </a:ext>
            </a:extLst>
          </p:cNvPr>
          <p:cNvGrpSpPr/>
          <p:nvPr/>
        </p:nvGrpSpPr>
        <p:grpSpPr>
          <a:xfrm>
            <a:off x="8448150" y="-11528"/>
            <a:ext cx="1435548" cy="711253"/>
            <a:chOff x="8448150" y="-11528"/>
            <a:chExt cx="1435548" cy="711253"/>
          </a:xfrm>
        </p:grpSpPr>
        <p:sp>
          <p:nvSpPr>
            <p:cNvPr id="33" name="Rectangle : coins arrondis 199">
              <a:extLst>
                <a:ext uri="{FF2B5EF4-FFF2-40B4-BE49-F238E27FC236}">
                  <a16:creationId xmlns:a16="http://schemas.microsoft.com/office/drawing/2014/main" id="{573FE418-7554-45C0-9A8C-33EF2C0847C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4" name="Rectangle : coins arrondis 200">
              <a:extLst>
                <a:ext uri="{FF2B5EF4-FFF2-40B4-BE49-F238E27FC236}">
                  <a16:creationId xmlns:a16="http://schemas.microsoft.com/office/drawing/2014/main" id="{6C79AA3C-E4F4-4BFD-9BC7-667D9E146AF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1">
              <a:extLst>
                <a:ext uri="{FF2B5EF4-FFF2-40B4-BE49-F238E27FC236}">
                  <a16:creationId xmlns:a16="http://schemas.microsoft.com/office/drawing/2014/main" id="{2FEDADE1-6FF4-4515-B1B8-71BA878C1AFB}"/>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ZoneTexte 18">
              <a:extLst>
                <a:ext uri="{FF2B5EF4-FFF2-40B4-BE49-F238E27FC236}">
                  <a16:creationId xmlns:a16="http://schemas.microsoft.com/office/drawing/2014/main" id="{085A2990-6E62-49DE-A30B-A2A11ED0CCE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7" name="Graphique 128" descr="Jauge">
              <a:extLst>
                <a:ext uri="{FF2B5EF4-FFF2-40B4-BE49-F238E27FC236}">
                  <a16:creationId xmlns:a16="http://schemas.microsoft.com/office/drawing/2014/main" id="{338B34F9-F219-4720-88CB-A233F8150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38" name="Graphique 90" descr="Poignée de main">
              <a:extLst>
                <a:ext uri="{FF2B5EF4-FFF2-40B4-BE49-F238E27FC236}">
                  <a16:creationId xmlns:a16="http://schemas.microsoft.com/office/drawing/2014/main" id="{282CF360-6F1F-4226-A37B-5970E939B7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39" name="Graphique 74" descr="Mégaphone">
              <a:extLst>
                <a:ext uri="{FF2B5EF4-FFF2-40B4-BE49-F238E27FC236}">
                  <a16:creationId xmlns:a16="http://schemas.microsoft.com/office/drawing/2014/main" id="{EF829137-A795-4BE4-9EB6-4A9815B716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0" name="Picture 2" descr="5 ft x 3 ft 150 x 90 cm-DRAPEAU BELGE Belgique 100% Polyester ...">
              <a:extLst>
                <a:ext uri="{FF2B5EF4-FFF2-40B4-BE49-F238E27FC236}">
                  <a16:creationId xmlns:a16="http://schemas.microsoft.com/office/drawing/2014/main" id="{39DBF529-BDFC-433D-9B46-831DF902C6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41" name="Picture 2 - 1" descr="Drapeau des Pays-Bas — Wikipédia">
              <a:extLst>
                <a:ext uri="{FF2B5EF4-FFF2-40B4-BE49-F238E27FC236}">
                  <a16:creationId xmlns:a16="http://schemas.microsoft.com/office/drawing/2014/main" id="{56BFAFF2-BA6E-4490-BF2F-CA6D740A2F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42" name="Picture 2 - 2" descr="Drapeau du Luxembourg">
              <a:extLst>
                <a:ext uri="{FF2B5EF4-FFF2-40B4-BE49-F238E27FC236}">
                  <a16:creationId xmlns:a16="http://schemas.microsoft.com/office/drawing/2014/main" id="{F9303BD7-2E70-4F31-9A4B-33CAB30423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3" name="ZoneTexte 45">
              <a:extLst>
                <a:ext uri="{FF2B5EF4-FFF2-40B4-BE49-F238E27FC236}">
                  <a16:creationId xmlns:a16="http://schemas.microsoft.com/office/drawing/2014/main" id="{69353507-F73B-4AC7-8B0A-4966423053E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endParaRPr lang="en-GB" sz="800" i="1">
                <a:latin typeface="Trebuchet MS" panose="020B0603020202020204" pitchFamily="34" charset="0"/>
              </a:endParaRPr>
            </a:p>
          </p:txBody>
        </p:sp>
      </p:grpSp>
      <p:cxnSp>
        <p:nvCxnSpPr>
          <p:cNvPr id="28" name="Straight Arrow Connector 27">
            <a:extLst>
              <a:ext uri="{FF2B5EF4-FFF2-40B4-BE49-F238E27FC236}">
                <a16:creationId xmlns:a16="http://schemas.microsoft.com/office/drawing/2014/main" id="{DA555278-0080-4174-A583-F8A1ACFFBCEB}"/>
              </a:ext>
            </a:extLst>
          </p:cNvPr>
          <p:cNvCxnSpPr>
            <a:cxnSpLocks/>
          </p:cNvCxnSpPr>
          <p:nvPr/>
        </p:nvCxnSpPr>
        <p:spPr bwMode="auto">
          <a:xfrm>
            <a:off x="1315274" y="1258828"/>
            <a:ext cx="3929826" cy="40726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6A988A67-953F-4444-AC7E-9C18881C46E0}"/>
              </a:ext>
            </a:extLst>
          </p:cNvPr>
          <p:cNvCxnSpPr>
            <a:cxnSpLocks/>
          </p:cNvCxnSpPr>
          <p:nvPr/>
        </p:nvCxnSpPr>
        <p:spPr bwMode="auto">
          <a:xfrm flipV="1">
            <a:off x="5346700" y="1376125"/>
            <a:ext cx="2565400" cy="28996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Oval 29">
            <a:extLst>
              <a:ext uri="{FF2B5EF4-FFF2-40B4-BE49-F238E27FC236}">
                <a16:creationId xmlns:a16="http://schemas.microsoft.com/office/drawing/2014/main" id="{D11E1497-140B-4A30-BA9A-C6417DCAD5E2}"/>
              </a:ext>
            </a:extLst>
          </p:cNvPr>
          <p:cNvSpPr/>
          <p:nvPr/>
        </p:nvSpPr>
        <p:spPr bwMode="auto">
          <a:xfrm>
            <a:off x="2711862" y="1361268"/>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a:t>
            </a:r>
            <a:r>
              <a:rPr lang="en-GB" sz="800" b="1" i="1">
                <a:latin typeface="Trebuchet MS" pitchFamily="34" charset="0"/>
              </a:rPr>
              <a:t>-5</a:t>
            </a:r>
            <a:r>
              <a:rPr kumimoji="0" lang="en-GB" sz="800" b="1" i="1" u="none" strike="noStrike" cap="none" normalizeH="0" baseline="0">
                <a:ln>
                  <a:noFill/>
                </a:ln>
                <a:solidFill>
                  <a:schemeClr val="tx1"/>
                </a:solidFill>
                <a:effectLst/>
                <a:latin typeface="Trebuchet MS" pitchFamily="34" charset="0"/>
              </a:rPr>
              <a:t>% </a:t>
            </a:r>
          </a:p>
        </p:txBody>
      </p:sp>
      <p:sp>
        <p:nvSpPr>
          <p:cNvPr id="31" name="Oval 30">
            <a:extLst>
              <a:ext uri="{FF2B5EF4-FFF2-40B4-BE49-F238E27FC236}">
                <a16:creationId xmlns:a16="http://schemas.microsoft.com/office/drawing/2014/main" id="{D5D675D1-72CC-47AC-A544-2DA0F2B828C8}"/>
              </a:ext>
            </a:extLst>
          </p:cNvPr>
          <p:cNvSpPr/>
          <p:nvPr/>
        </p:nvSpPr>
        <p:spPr bwMode="auto">
          <a:xfrm>
            <a:off x="6061075" y="1419917"/>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+5% </a:t>
            </a:r>
          </a:p>
        </p:txBody>
      </p:sp>
    </p:spTree>
    <p:extLst>
      <p:ext uri="{BB962C8B-B14F-4D97-AF65-F5344CB8AC3E}">
        <p14:creationId xmlns:p14="http://schemas.microsoft.com/office/powerpoint/2010/main" val="14817092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38D6C0-14C5-42E8-83C0-C741A9669000}"/>
              </a:ext>
            </a:extLst>
          </p:cNvPr>
          <p:cNvSpPr/>
          <p:nvPr/>
        </p:nvSpPr>
        <p:spPr bwMode="auto">
          <a:xfrm>
            <a:off x="2199083" y="451983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451983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9039858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3D6DC8-A9D9-41FF-810F-B8F7A1F005B1}"/>
              </a:ext>
            </a:extLst>
          </p:cNvPr>
          <p:cNvGraphicFramePr>
            <a:graphicFrameLocks noChangeAspect="1"/>
          </p:cNvGraphicFramePr>
          <p:nvPr>
            <p:custDataLst>
              <p:tags r:id="rId1"/>
            </p:custDataLst>
            <p:extLst>
              <p:ext uri="{D42A27DB-BD31-4B8C-83A1-F6EECF244321}">
                <p14:modId xmlns:p14="http://schemas.microsoft.com/office/powerpoint/2010/main" val="141554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23" progId="TCLayout.ActiveDocument.1">
                  <p:embed/>
                </p:oleObj>
              </mc:Choice>
              <mc:Fallback>
                <p:oleObj name="think-cell Slide" r:id="rId4" imgW="416" imgH="423" progId="TCLayout.ActiveDocument.1">
                  <p:embed/>
                  <p:pic>
                    <p:nvPicPr>
                      <p:cNvPr id="4" name="Object 3" hidden="1">
                        <a:extLst>
                          <a:ext uri="{FF2B5EF4-FFF2-40B4-BE49-F238E27FC236}">
                            <a16:creationId xmlns:a16="http://schemas.microsoft.com/office/drawing/2014/main" id="{1C3D6DC8-A9D9-41FF-810F-B8F7A1F005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301170" cy="684000"/>
          </a:xfrm>
        </p:spPr>
        <p:txBody>
          <a:bodyPr vert="horz"/>
          <a:lstStyle/>
          <a:p>
            <a:r>
              <a:rPr lang="en-GB"/>
              <a:t>For Manageo, the </a:t>
            </a:r>
            <a:r>
              <a:rPr lang="en-GB">
                <a:solidFill>
                  <a:schemeClr val="tx2"/>
                </a:solidFill>
              </a:rPr>
              <a:t>relaunch of marketing campaigns </a:t>
            </a:r>
            <a:r>
              <a:rPr lang="en-GB"/>
              <a:t>after the </a:t>
            </a:r>
            <a:r>
              <a:rPr lang="en-GB" err="1"/>
              <a:t>covid</a:t>
            </a:r>
            <a:r>
              <a:rPr lang="en-GB"/>
              <a:t> crisis is expected to support a </a:t>
            </a:r>
            <a:r>
              <a:rPr lang="en-GB">
                <a:solidFill>
                  <a:schemeClr val="tx2"/>
                </a:solidFill>
              </a:rPr>
              <a:t>growth of both jumbo clients and other clients </a:t>
            </a:r>
            <a:r>
              <a:rPr lang="en-GB"/>
              <a:t>with a sales increase from </a:t>
            </a:r>
            <a:r>
              <a:rPr lang="en-GB">
                <a:solidFill>
                  <a:schemeClr val="tx2"/>
                </a:solidFill>
              </a:rPr>
              <a:t>€8.6m in 2020 </a:t>
            </a:r>
            <a:r>
              <a:rPr lang="en-GB"/>
              <a:t>to </a:t>
            </a:r>
            <a:r>
              <a:rPr lang="en-GB">
                <a:solidFill>
                  <a:schemeClr val="tx2"/>
                </a:solidFill>
              </a:rPr>
              <a:t>€10.8m in 2022</a:t>
            </a:r>
            <a:endParaRPr lang="en-GB"/>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51692" y="9783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err="1">
                <a:latin typeface="Trebuchet MS" panose="020B0603020202020204" pitchFamily="34" charset="0"/>
              </a:rPr>
              <a:t>Manageo</a:t>
            </a:r>
            <a:r>
              <a:rPr lang="en-GB" sz="1000">
                <a:latin typeface="Trebuchet MS" panose="020B0603020202020204" pitchFamily="34" charset="0"/>
              </a:rPr>
              <a:t> – BP (2017-2022) – Top-10 clients vs. others (Sales, €m)</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12A0C0F-53DF-4486-981B-11D6798CE7C9}"/>
                  </a:ext>
                </a:extLst>
              </p:cNvPr>
              <p:cNvGraphicFramePr/>
              <p:nvPr>
                <p:extLst>
                  <p:ext uri="{D42A27DB-BD31-4B8C-83A1-F6EECF244321}">
                    <p14:modId xmlns:p14="http://schemas.microsoft.com/office/powerpoint/2010/main" val="3785447796"/>
                  </p:ext>
                </p:extLst>
              </p:nvPr>
            </p:nvGraphicFramePr>
            <p:xfrm>
              <a:off x="264768" y="1162006"/>
              <a:ext cx="9360000" cy="397351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412A0C0F-53DF-4486-981B-11D6798CE7C9}"/>
                  </a:ext>
                </a:extLst>
              </p:cNvPr>
              <p:cNvPicPr>
                <a:picLocks noGrp="1" noRot="1" noChangeAspect="1" noMove="1" noResize="1" noEditPoints="1" noAdjustHandles="1" noChangeArrowheads="1" noChangeShapeType="1"/>
              </p:cNvPicPr>
              <p:nvPr/>
            </p:nvPicPr>
            <p:blipFill>
              <a:blip r:embed="rId7"/>
              <a:stretch>
                <a:fillRect/>
              </a:stretch>
            </p:blipFill>
            <p:spPr>
              <a:xfrm>
                <a:off x="264768" y="1162006"/>
                <a:ext cx="9360000" cy="3973513"/>
              </a:xfrm>
              <a:prstGeom prst="rect">
                <a:avLst/>
              </a:prstGeom>
            </p:spPr>
          </p:pic>
        </mc:Fallback>
      </mc:AlternateContent>
      <p:sp>
        <p:nvSpPr>
          <p:cNvPr id="13" name="Rectangle 12">
            <a:extLst>
              <a:ext uri="{FF2B5EF4-FFF2-40B4-BE49-F238E27FC236}">
                <a16:creationId xmlns:a16="http://schemas.microsoft.com/office/drawing/2014/main" id="{1888F212-881F-4142-AAF4-F90E82CEE06F}"/>
              </a:ext>
            </a:extLst>
          </p:cNvPr>
          <p:cNvSpPr/>
          <p:nvPr/>
        </p:nvSpPr>
        <p:spPr bwMode="auto">
          <a:xfrm>
            <a:off x="361164" y="5177247"/>
            <a:ext cx="9342532" cy="1165570"/>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mj-lt"/>
              </a:rPr>
              <a:t>Comments</a:t>
            </a:r>
          </a:p>
          <a:p>
            <a:pPr marL="171450" indent="-171450" algn="l" fontAlgn="b">
              <a:buClr>
                <a:schemeClr val="tx1"/>
              </a:buClr>
              <a:buFont typeface="Arial" panose="020B0604020202020204" pitchFamily="34" charset="0"/>
              <a:buChar char="•"/>
            </a:pPr>
            <a:r>
              <a:rPr lang="en-GB" sz="1000" b="0" i="0">
                <a:latin typeface="+mj-lt"/>
              </a:rPr>
              <a:t>The </a:t>
            </a:r>
            <a:r>
              <a:rPr lang="en-GB" sz="1000" b="0" i="0">
                <a:solidFill>
                  <a:schemeClr val="tx2"/>
                </a:solidFill>
                <a:latin typeface="+mj-lt"/>
              </a:rPr>
              <a:t>commercial conquest</a:t>
            </a:r>
            <a:r>
              <a:rPr lang="en-GB" sz="1000" b="0" i="0">
                <a:latin typeface="+mj-lt"/>
              </a:rPr>
              <a:t> was stopped by the </a:t>
            </a:r>
            <a:r>
              <a:rPr lang="en-GB" sz="1000" b="0" i="0" err="1">
                <a:latin typeface="+mj-lt"/>
              </a:rPr>
              <a:t>covid</a:t>
            </a:r>
            <a:r>
              <a:rPr lang="en-GB" sz="1000" b="0" i="0">
                <a:latin typeface="+mj-lt"/>
              </a:rPr>
              <a:t> crisis is expected to </a:t>
            </a:r>
            <a:r>
              <a:rPr lang="en-GB" sz="1000" b="0" i="0">
                <a:solidFill>
                  <a:schemeClr val="tx2"/>
                </a:solidFill>
                <a:latin typeface="+mj-lt"/>
              </a:rPr>
              <a:t>restart in 2021</a:t>
            </a:r>
          </a:p>
          <a:p>
            <a:pPr marL="171450" indent="-171450" algn="l" fontAlgn="b">
              <a:buClr>
                <a:schemeClr val="tx1"/>
              </a:buClr>
              <a:buFont typeface="Arial" panose="020B0604020202020204" pitchFamily="34" charset="0"/>
              <a:buChar char="•"/>
            </a:pPr>
            <a:r>
              <a:rPr lang="en-GB" sz="1000" b="0" i="0">
                <a:latin typeface="+mj-lt"/>
              </a:rPr>
              <a:t>The jumbo clients that had </a:t>
            </a:r>
            <a:r>
              <a:rPr lang="en-GB" sz="1000" b="0" i="0">
                <a:solidFill>
                  <a:schemeClr val="tx2"/>
                </a:solidFill>
                <a:latin typeface="+mj-lt"/>
              </a:rPr>
              <a:t>stopped their marketing campaigns in 2020</a:t>
            </a:r>
            <a:r>
              <a:rPr lang="en-GB" sz="1000" b="0" i="0">
                <a:latin typeface="+mj-lt"/>
              </a:rPr>
              <a:t> are expected to </a:t>
            </a:r>
            <a:r>
              <a:rPr lang="en-GB" sz="1000" b="0" i="0">
                <a:solidFill>
                  <a:schemeClr val="tx2"/>
                </a:solidFill>
                <a:latin typeface="+mj-lt"/>
              </a:rPr>
              <a:t>relaunch </a:t>
            </a:r>
            <a:r>
              <a:rPr lang="en-GB" sz="1000">
                <a:solidFill>
                  <a:schemeClr val="tx2"/>
                </a:solidFill>
                <a:latin typeface="+mj-lt"/>
              </a:rPr>
              <a:t>them</a:t>
            </a:r>
            <a:endParaRPr lang="en-GB" sz="1000" b="0" i="0">
              <a:solidFill>
                <a:schemeClr val="tx2"/>
              </a:solidFill>
              <a:latin typeface="+mj-lt"/>
            </a:endParaRPr>
          </a:p>
          <a:p>
            <a:pPr marL="171450" indent="-171450" algn="l" fontAlgn="b">
              <a:buClr>
                <a:schemeClr val="tx1"/>
              </a:buClr>
              <a:buFont typeface="Arial" panose="020B0604020202020204" pitchFamily="34" charset="0"/>
              <a:buChar char="•"/>
            </a:pPr>
            <a:r>
              <a:rPr lang="en-GB" sz="1000">
                <a:solidFill>
                  <a:schemeClr val="tx2"/>
                </a:solidFill>
                <a:latin typeface="+mj-lt"/>
              </a:rPr>
              <a:t>Mergers and acquisitions</a:t>
            </a:r>
            <a:r>
              <a:rPr lang="en-GB" sz="1000">
                <a:latin typeface="+mj-lt"/>
              </a:rPr>
              <a:t> amongst the top marketing agencies are expected to create </a:t>
            </a:r>
            <a:r>
              <a:rPr lang="en-GB" sz="1000">
                <a:solidFill>
                  <a:schemeClr val="tx2"/>
                </a:solidFill>
                <a:latin typeface="+mj-lt"/>
              </a:rPr>
              <a:t>new opportunities for Manageo</a:t>
            </a:r>
            <a:r>
              <a:rPr lang="en-GB" sz="1000" b="0" i="0">
                <a:solidFill>
                  <a:schemeClr val="tx2"/>
                </a:solidFill>
                <a:latin typeface="+mj-lt"/>
              </a:rPr>
              <a:t> </a:t>
            </a:r>
            <a:endParaRPr lang="en-GB" sz="1000">
              <a:solidFill>
                <a:schemeClr val="tx2"/>
              </a:solidFill>
              <a:latin typeface="+mj-lt"/>
            </a:endParaRP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425994" y="5258607"/>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 name="Groupe 33">
            <a:extLst>
              <a:ext uri="{FF2B5EF4-FFF2-40B4-BE49-F238E27FC236}">
                <a16:creationId xmlns:a16="http://schemas.microsoft.com/office/drawing/2014/main" id="{203E6171-A4B6-4F11-9090-680E8467380F}"/>
              </a:ext>
            </a:extLst>
          </p:cNvPr>
          <p:cNvGrpSpPr/>
          <p:nvPr/>
        </p:nvGrpSpPr>
        <p:grpSpPr>
          <a:xfrm>
            <a:off x="8448150" y="-11528"/>
            <a:ext cx="1435548" cy="711253"/>
            <a:chOff x="8448150" y="-11528"/>
            <a:chExt cx="1435548" cy="711253"/>
          </a:xfrm>
        </p:grpSpPr>
        <p:sp>
          <p:nvSpPr>
            <p:cNvPr id="20" name="Rectangle : coins arrondis 199">
              <a:extLst>
                <a:ext uri="{FF2B5EF4-FFF2-40B4-BE49-F238E27FC236}">
                  <a16:creationId xmlns:a16="http://schemas.microsoft.com/office/drawing/2014/main" id="{1AE10445-522C-4A69-B98F-00BB85993AF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Rectangle : coins arrondis 200">
              <a:extLst>
                <a:ext uri="{FF2B5EF4-FFF2-40B4-BE49-F238E27FC236}">
                  <a16:creationId xmlns:a16="http://schemas.microsoft.com/office/drawing/2014/main" id="{83994551-7B7C-4681-84DB-9C7F42DC25A3}"/>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2" name="Rectangle : coins arrondis 201">
              <a:extLst>
                <a:ext uri="{FF2B5EF4-FFF2-40B4-BE49-F238E27FC236}">
                  <a16:creationId xmlns:a16="http://schemas.microsoft.com/office/drawing/2014/main" id="{3F96EF95-82DE-425A-8CFF-AD1BA0489CB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3" name="ZoneTexte 18">
              <a:extLst>
                <a:ext uri="{FF2B5EF4-FFF2-40B4-BE49-F238E27FC236}">
                  <a16:creationId xmlns:a16="http://schemas.microsoft.com/office/drawing/2014/main" id="{651B72AF-AF75-48E3-9865-AC19973DA4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24" name="Graphique 128" descr="Jauge">
              <a:extLst>
                <a:ext uri="{FF2B5EF4-FFF2-40B4-BE49-F238E27FC236}">
                  <a16:creationId xmlns:a16="http://schemas.microsoft.com/office/drawing/2014/main" id="{D10D294C-1700-4848-AA11-3EA78D450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764" y="187516"/>
              <a:ext cx="234953" cy="218224"/>
            </a:xfrm>
            <a:prstGeom prst="rect">
              <a:avLst/>
            </a:prstGeom>
            <a:effectLst/>
          </p:spPr>
        </p:pic>
        <p:pic>
          <p:nvPicPr>
            <p:cNvPr id="25" name="Graphique 90" descr="Poignée de main">
              <a:extLst>
                <a:ext uri="{FF2B5EF4-FFF2-40B4-BE49-F238E27FC236}">
                  <a16:creationId xmlns:a16="http://schemas.microsoft.com/office/drawing/2014/main" id="{8251747E-C082-4302-B185-E56E296E05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26" name="Graphique 74" descr="Mégaphone">
              <a:extLst>
                <a:ext uri="{FF2B5EF4-FFF2-40B4-BE49-F238E27FC236}">
                  <a16:creationId xmlns:a16="http://schemas.microsoft.com/office/drawing/2014/main" id="{E0167091-F720-4D4A-AF8A-6E51A3BA8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9331" y="181519"/>
              <a:ext cx="233011" cy="216420"/>
            </a:xfrm>
            <a:prstGeom prst="rect">
              <a:avLst/>
            </a:prstGeom>
            <a:effectLst/>
          </p:spPr>
        </p:pic>
        <p:pic>
          <p:nvPicPr>
            <p:cNvPr id="27" name="Picture 2" descr="Drapeau France">
              <a:extLst>
                <a:ext uri="{FF2B5EF4-FFF2-40B4-BE49-F238E27FC236}">
                  <a16:creationId xmlns:a16="http://schemas.microsoft.com/office/drawing/2014/main" id="{CC1E5BC6-8715-4245-859A-2CA91A695CE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8" name="ZoneTexte 45">
              <a:extLst>
                <a:ext uri="{FF2B5EF4-FFF2-40B4-BE49-F238E27FC236}">
                  <a16:creationId xmlns:a16="http://schemas.microsoft.com/office/drawing/2014/main" id="{DBD90BFA-C59E-4725-B432-621AF60B07B2}"/>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32" name="Rectangle 31">
            <a:extLst>
              <a:ext uri="{FF2B5EF4-FFF2-40B4-BE49-F238E27FC236}">
                <a16:creationId xmlns:a16="http://schemas.microsoft.com/office/drawing/2014/main" id="{478C967B-947D-45D5-BCBA-28A23C55A1A9}"/>
              </a:ext>
            </a:extLst>
          </p:cNvPr>
          <p:cNvSpPr/>
          <p:nvPr/>
        </p:nvSpPr>
        <p:spPr bwMode="auto">
          <a:xfrm>
            <a:off x="595432" y="2155658"/>
            <a:ext cx="208230" cy="25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3" name="Rectangle 32">
            <a:extLst>
              <a:ext uri="{FF2B5EF4-FFF2-40B4-BE49-F238E27FC236}">
                <a16:creationId xmlns:a16="http://schemas.microsoft.com/office/drawing/2014/main" id="{4B5B2514-D047-4A0B-9F00-B1A7342CAE95}"/>
              </a:ext>
            </a:extLst>
          </p:cNvPr>
          <p:cNvSpPr/>
          <p:nvPr/>
        </p:nvSpPr>
        <p:spPr bwMode="auto">
          <a:xfrm>
            <a:off x="9066065" y="1418236"/>
            <a:ext cx="208230" cy="254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35" name="Connector: Elbow 34">
            <a:extLst>
              <a:ext uri="{FF2B5EF4-FFF2-40B4-BE49-F238E27FC236}">
                <a16:creationId xmlns:a16="http://schemas.microsoft.com/office/drawing/2014/main" id="{41ACC927-6EC6-428C-9180-F97C04A33255}"/>
              </a:ext>
            </a:extLst>
          </p:cNvPr>
          <p:cNvCxnSpPr>
            <a:cxnSpLocks/>
            <a:endCxn id="33" idx="0"/>
          </p:cNvCxnSpPr>
          <p:nvPr/>
        </p:nvCxnSpPr>
        <p:spPr bwMode="auto">
          <a:xfrm flipV="1">
            <a:off x="699547" y="1418236"/>
            <a:ext cx="8470633" cy="737424"/>
          </a:xfrm>
          <a:prstGeom prst="bentConnector4">
            <a:avLst>
              <a:gd name="adj1" fmla="val 69"/>
              <a:gd name="adj2" fmla="val 117947"/>
            </a:avLst>
          </a:prstGeom>
          <a:solidFill>
            <a:schemeClr val="accent1"/>
          </a:solidFill>
          <a:ln w="9525" cap="flat" cmpd="sng" algn="ctr">
            <a:solidFill>
              <a:schemeClr val="tx1"/>
            </a:solidFill>
            <a:prstDash val="solid"/>
            <a:round/>
            <a:headEnd type="none" w="med" len="med"/>
            <a:tailEnd type="triangle"/>
          </a:ln>
          <a:effectLst/>
        </p:spPr>
      </p:cxnSp>
      <p:sp>
        <p:nvSpPr>
          <p:cNvPr id="46" name="Oval 45">
            <a:extLst>
              <a:ext uri="{FF2B5EF4-FFF2-40B4-BE49-F238E27FC236}">
                <a16:creationId xmlns:a16="http://schemas.microsoft.com/office/drawing/2014/main" id="{B6C0A9B3-D940-4E91-9B20-6E60BD691001}"/>
              </a:ext>
            </a:extLst>
          </p:cNvPr>
          <p:cNvSpPr/>
          <p:nvPr/>
        </p:nvSpPr>
        <p:spPr bwMode="auto">
          <a:xfrm>
            <a:off x="4364806" y="1206229"/>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+12% </a:t>
            </a:r>
          </a:p>
        </p:txBody>
      </p:sp>
    </p:spTree>
    <p:extLst>
      <p:ext uri="{BB962C8B-B14F-4D97-AF65-F5344CB8AC3E}">
        <p14:creationId xmlns:p14="http://schemas.microsoft.com/office/powerpoint/2010/main" val="63478641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B19AC7B-F70A-46F2-B002-50063B9CD841}"/>
              </a:ext>
            </a:extLst>
          </p:cNvPr>
          <p:cNvGraphicFramePr>
            <a:graphicFrameLocks noChangeAspect="1"/>
          </p:cNvGraphicFramePr>
          <p:nvPr>
            <p:custDataLst>
              <p:tags r:id="rId1"/>
            </p:custDataLst>
            <p:extLst>
              <p:ext uri="{D42A27DB-BD31-4B8C-83A1-F6EECF244321}">
                <p14:modId xmlns:p14="http://schemas.microsoft.com/office/powerpoint/2010/main" val="160016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4" name="Object 3" hidden="1">
                        <a:extLst>
                          <a:ext uri="{FF2B5EF4-FFF2-40B4-BE49-F238E27FC236}">
                            <a16:creationId xmlns:a16="http://schemas.microsoft.com/office/drawing/2014/main" id="{6B19AC7B-F70A-46F2-B002-50063B9CD8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216013" cy="684000"/>
          </a:xfrm>
        </p:spPr>
        <p:txBody>
          <a:bodyPr vert="horz"/>
          <a:lstStyle/>
          <a:p>
            <a:r>
              <a:rPr lang="en-GB"/>
              <a:t>With jumbo clients, the </a:t>
            </a:r>
            <a:r>
              <a:rPr lang="en-GB">
                <a:solidFill>
                  <a:schemeClr val="tx2"/>
                </a:solidFill>
              </a:rPr>
              <a:t>recovery of the marketing </a:t>
            </a:r>
            <a:r>
              <a:rPr lang="en-GB"/>
              <a:t>market after the </a:t>
            </a:r>
            <a:r>
              <a:rPr lang="en-GB" err="1"/>
              <a:t>covid</a:t>
            </a:r>
            <a:r>
              <a:rPr lang="en-GB"/>
              <a:t> crisis is expected to support a </a:t>
            </a:r>
            <a:r>
              <a:rPr lang="en-GB">
                <a:solidFill>
                  <a:schemeClr val="tx2"/>
                </a:solidFill>
              </a:rPr>
              <a:t>+19% CAGR</a:t>
            </a:r>
            <a:r>
              <a:rPr lang="en-GB" baseline="-25000">
                <a:solidFill>
                  <a:schemeClr val="tx2"/>
                </a:solidFill>
              </a:rPr>
              <a:t>20-22</a:t>
            </a:r>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851692" y="978303"/>
            <a:ext cx="4202616"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err="1">
                <a:latin typeface="Trebuchet MS" panose="020B0603020202020204" pitchFamily="34" charset="0"/>
              </a:rPr>
              <a:t>Manageo</a:t>
            </a:r>
            <a:r>
              <a:rPr lang="en-GB" sz="1000">
                <a:latin typeface="Trebuchet MS" panose="020B0603020202020204" pitchFamily="34" charset="0"/>
              </a:rPr>
              <a:t> – BP (2017-2022) – Top 10 clients sales per LOB (€m)</a:t>
            </a:r>
          </a:p>
        </p:txBody>
      </p:sp>
      <p:sp>
        <p:nvSpPr>
          <p:cNvPr id="13" name="Rectangle 12">
            <a:extLst>
              <a:ext uri="{FF2B5EF4-FFF2-40B4-BE49-F238E27FC236}">
                <a16:creationId xmlns:a16="http://schemas.microsoft.com/office/drawing/2014/main" id="{1888F212-881F-4142-AAF4-F90E82CEE06F}"/>
              </a:ext>
            </a:extLst>
          </p:cNvPr>
          <p:cNvSpPr/>
          <p:nvPr/>
        </p:nvSpPr>
        <p:spPr bwMode="auto">
          <a:xfrm>
            <a:off x="363069" y="4800808"/>
            <a:ext cx="9342532" cy="154200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Trebuchet MS" pitchFamily="34" charset="0"/>
              </a:rPr>
              <a:t>Comments</a:t>
            </a:r>
          </a:p>
          <a:p>
            <a:pPr marL="171450" indent="-171450">
              <a:spcBef>
                <a:spcPts val="0"/>
              </a:spcBef>
              <a:spcAft>
                <a:spcPts val="300"/>
              </a:spcAft>
              <a:buClr>
                <a:schemeClr val="tx1"/>
              </a:buClr>
              <a:buFont typeface="Arial" panose="020B0604020202020204" pitchFamily="34" charset="0"/>
              <a:buChar char="•"/>
            </a:pPr>
            <a:r>
              <a:rPr lang="en-GB" sz="1000">
                <a:latin typeface="Trebuchet MS" pitchFamily="34" charset="0"/>
              </a:rPr>
              <a:t>The Manageo top 10 clients are </a:t>
            </a:r>
            <a:r>
              <a:rPr lang="en-GB" sz="1000">
                <a:solidFill>
                  <a:schemeClr val="tx2"/>
                </a:solidFill>
                <a:latin typeface="Trebuchet MS" pitchFamily="34" charset="0"/>
              </a:rPr>
              <a:t>split into two categories </a:t>
            </a:r>
            <a:r>
              <a:rPr lang="en-GB" sz="1000">
                <a:latin typeface="Trebuchet MS" pitchFamily="34" charset="0"/>
              </a:rPr>
              <a:t>with </a:t>
            </a:r>
            <a:r>
              <a:rPr lang="en-GB" sz="1000">
                <a:solidFill>
                  <a:schemeClr val="tx2"/>
                </a:solidFill>
                <a:latin typeface="Trebuchet MS" pitchFamily="34" charset="0"/>
              </a:rPr>
              <a:t>different growth drivers:</a:t>
            </a:r>
          </a:p>
          <a:p>
            <a:pPr marL="628650" lvl="1" indent="-171450">
              <a:spcBef>
                <a:spcPts val="0"/>
              </a:spcBef>
              <a:spcAft>
                <a:spcPts val="300"/>
              </a:spcAft>
              <a:buClr>
                <a:schemeClr val="tx1"/>
              </a:buClr>
              <a:buFont typeface="Courier New" panose="02070309020205020404" pitchFamily="49" charset="0"/>
              <a:buChar char="o"/>
            </a:pPr>
            <a:r>
              <a:rPr lang="en-GB" sz="1000">
                <a:solidFill>
                  <a:schemeClr val="tx2"/>
                </a:solidFill>
                <a:latin typeface="Trebuchet MS" pitchFamily="34" charset="0"/>
              </a:rPr>
              <a:t>Major marketing agencies </a:t>
            </a:r>
            <a:r>
              <a:rPr lang="en-GB" sz="1000">
                <a:latin typeface="Trebuchet MS" pitchFamily="34" charset="0"/>
              </a:rPr>
              <a:t>that are mainly paying for </a:t>
            </a:r>
            <a:r>
              <a:rPr lang="en-GB" sz="1000">
                <a:solidFill>
                  <a:schemeClr val="tx2"/>
                </a:solidFill>
                <a:latin typeface="Trebuchet MS" pitchFamily="34" charset="0"/>
              </a:rPr>
              <a:t>programmatic products</a:t>
            </a:r>
            <a:r>
              <a:rPr lang="en-GB" sz="1000">
                <a:latin typeface="Trebuchet MS" pitchFamily="34" charset="0"/>
              </a:rPr>
              <a:t> and that are expected to </a:t>
            </a:r>
            <a:r>
              <a:rPr lang="en-GB" sz="1000">
                <a:solidFill>
                  <a:schemeClr val="tx2"/>
                </a:solidFill>
                <a:latin typeface="Trebuchet MS" pitchFamily="34" charset="0"/>
              </a:rPr>
              <a:t>increase their expenses as the marketing market is recovering</a:t>
            </a:r>
          </a:p>
          <a:p>
            <a:pPr marL="628650" lvl="1" indent="-171450">
              <a:spcBef>
                <a:spcPts val="0"/>
              </a:spcBef>
              <a:spcAft>
                <a:spcPts val="300"/>
              </a:spcAft>
              <a:buClr>
                <a:schemeClr val="tx1"/>
              </a:buClr>
              <a:buFont typeface="Courier New" panose="02070309020205020404" pitchFamily="49" charset="0"/>
              <a:buChar char="o"/>
            </a:pPr>
            <a:r>
              <a:rPr lang="en-GB" sz="1000">
                <a:solidFill>
                  <a:schemeClr val="tx2"/>
                </a:solidFill>
                <a:latin typeface="Trebuchet MS" pitchFamily="34" charset="0"/>
              </a:rPr>
              <a:t>Big corporates </a:t>
            </a:r>
            <a:r>
              <a:rPr lang="en-GB" sz="1000">
                <a:latin typeface="Trebuchet MS" pitchFamily="34" charset="0"/>
              </a:rPr>
              <a:t>that mainly buy </a:t>
            </a:r>
            <a:r>
              <a:rPr lang="en-GB" sz="1000">
                <a:solidFill>
                  <a:schemeClr val="tx2"/>
                </a:solidFill>
                <a:latin typeface="Trebuchet MS" pitchFamily="34" charset="0"/>
              </a:rPr>
              <a:t>lead generation products </a:t>
            </a:r>
            <a:r>
              <a:rPr lang="en-GB" sz="1000">
                <a:latin typeface="Trebuchet MS" pitchFamily="34" charset="0"/>
              </a:rPr>
              <a:t>and that are also are expected to </a:t>
            </a:r>
            <a:r>
              <a:rPr lang="en-GB" sz="1000">
                <a:solidFill>
                  <a:schemeClr val="tx2"/>
                </a:solidFill>
                <a:latin typeface="Trebuchet MS" pitchFamily="34" charset="0"/>
              </a:rPr>
              <a:t>increase their expenses as marketing campaigns are relaunched</a:t>
            </a: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425994" y="4640021"/>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3717908126"/>
              </p:ext>
            </p:extLst>
          </p:nvPr>
        </p:nvGraphicFramePr>
        <p:xfrm>
          <a:off x="363070" y="1291527"/>
          <a:ext cx="9360000" cy="3198710"/>
        </p:xfrm>
        <a:graphic>
          <a:graphicData uri="http://schemas.openxmlformats.org/drawingml/2006/chart">
            <c:chart xmlns:c="http://schemas.openxmlformats.org/drawingml/2006/chart" xmlns:r="http://schemas.openxmlformats.org/officeDocument/2006/relationships" r:id="rId5"/>
          </a:graphicData>
        </a:graphic>
      </p:graphicFrame>
      <p:cxnSp>
        <p:nvCxnSpPr>
          <p:cNvPr id="31" name="Straight Arrow Connector 30">
            <a:extLst>
              <a:ext uri="{FF2B5EF4-FFF2-40B4-BE49-F238E27FC236}">
                <a16:creationId xmlns:a16="http://schemas.microsoft.com/office/drawing/2014/main" id="{6CF28BFE-F7A2-41CA-A23C-429989F0B520}"/>
              </a:ext>
            </a:extLst>
          </p:cNvPr>
          <p:cNvCxnSpPr>
            <a:cxnSpLocks/>
          </p:cNvCxnSpPr>
          <p:nvPr/>
        </p:nvCxnSpPr>
        <p:spPr bwMode="auto">
          <a:xfrm flipV="1">
            <a:off x="1315274" y="1661156"/>
            <a:ext cx="3929826" cy="16270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0907E1BC-4051-41F1-8946-DEC004474588}"/>
              </a:ext>
            </a:extLst>
          </p:cNvPr>
          <p:cNvCxnSpPr>
            <a:cxnSpLocks/>
          </p:cNvCxnSpPr>
          <p:nvPr/>
        </p:nvCxnSpPr>
        <p:spPr bwMode="auto">
          <a:xfrm flipV="1">
            <a:off x="5549774" y="1379387"/>
            <a:ext cx="2897100" cy="55904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3" name="Oval 32">
            <a:extLst>
              <a:ext uri="{FF2B5EF4-FFF2-40B4-BE49-F238E27FC236}">
                <a16:creationId xmlns:a16="http://schemas.microsoft.com/office/drawing/2014/main" id="{95BB11DA-AB09-4B1C-8511-437705BA3521}"/>
              </a:ext>
            </a:extLst>
          </p:cNvPr>
          <p:cNvSpPr/>
          <p:nvPr/>
        </p:nvSpPr>
        <p:spPr bwMode="auto">
          <a:xfrm>
            <a:off x="2711862" y="1641319"/>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16% </a:t>
            </a:r>
          </a:p>
        </p:txBody>
      </p:sp>
      <p:sp>
        <p:nvSpPr>
          <p:cNvPr id="34" name="Oval 33">
            <a:extLst>
              <a:ext uri="{FF2B5EF4-FFF2-40B4-BE49-F238E27FC236}">
                <a16:creationId xmlns:a16="http://schemas.microsoft.com/office/drawing/2014/main" id="{992C6A9F-E23A-4D06-B814-683920F0DCD6}"/>
              </a:ext>
            </a:extLst>
          </p:cNvPr>
          <p:cNvSpPr/>
          <p:nvPr/>
        </p:nvSpPr>
        <p:spPr bwMode="auto">
          <a:xfrm>
            <a:off x="6429999" y="1557718"/>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+19% </a:t>
            </a:r>
          </a:p>
        </p:txBody>
      </p:sp>
      <p:grpSp>
        <p:nvGrpSpPr>
          <p:cNvPr id="29" name="Groupe 33">
            <a:extLst>
              <a:ext uri="{FF2B5EF4-FFF2-40B4-BE49-F238E27FC236}">
                <a16:creationId xmlns:a16="http://schemas.microsoft.com/office/drawing/2014/main" id="{1AC30A78-10C3-483E-8129-65EE6974587C}"/>
              </a:ext>
            </a:extLst>
          </p:cNvPr>
          <p:cNvGrpSpPr/>
          <p:nvPr/>
        </p:nvGrpSpPr>
        <p:grpSpPr>
          <a:xfrm>
            <a:off x="8448150" y="-11528"/>
            <a:ext cx="1435548" cy="711253"/>
            <a:chOff x="8448150" y="-11528"/>
            <a:chExt cx="1435548" cy="711253"/>
          </a:xfrm>
        </p:grpSpPr>
        <p:sp>
          <p:nvSpPr>
            <p:cNvPr id="30" name="Rectangle : coins arrondis 199">
              <a:extLst>
                <a:ext uri="{FF2B5EF4-FFF2-40B4-BE49-F238E27FC236}">
                  <a16:creationId xmlns:a16="http://schemas.microsoft.com/office/drawing/2014/main" id="{A2817ABF-6EA9-43F9-9767-18B58710F0F0}"/>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5" name="Rectangle : coins arrondis 200">
              <a:extLst>
                <a:ext uri="{FF2B5EF4-FFF2-40B4-BE49-F238E27FC236}">
                  <a16:creationId xmlns:a16="http://schemas.microsoft.com/office/drawing/2014/main" id="{ACBB53F1-703B-4606-AC1F-C1A8A16CE151}"/>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6" name="Rectangle : coins arrondis 201">
              <a:extLst>
                <a:ext uri="{FF2B5EF4-FFF2-40B4-BE49-F238E27FC236}">
                  <a16:creationId xmlns:a16="http://schemas.microsoft.com/office/drawing/2014/main" id="{F260FD2E-CDAB-4C8E-9C6A-7BBBD9C6A63C}"/>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7" name="ZoneTexte 18">
              <a:extLst>
                <a:ext uri="{FF2B5EF4-FFF2-40B4-BE49-F238E27FC236}">
                  <a16:creationId xmlns:a16="http://schemas.microsoft.com/office/drawing/2014/main" id="{EBAB0CC7-DE19-4491-B785-B65E8A592AE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8" name="Graphique 128" descr="Jauge">
              <a:extLst>
                <a:ext uri="{FF2B5EF4-FFF2-40B4-BE49-F238E27FC236}">
                  <a16:creationId xmlns:a16="http://schemas.microsoft.com/office/drawing/2014/main" id="{E362906D-E64A-4D4E-9119-44B2D5CA55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39" name="Graphique 90" descr="Poignée de main">
              <a:extLst>
                <a:ext uri="{FF2B5EF4-FFF2-40B4-BE49-F238E27FC236}">
                  <a16:creationId xmlns:a16="http://schemas.microsoft.com/office/drawing/2014/main" id="{9D9BD19C-92AC-47C6-AAA4-225F9F8C4B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40" name="Graphique 74" descr="Mégaphone">
              <a:extLst>
                <a:ext uri="{FF2B5EF4-FFF2-40B4-BE49-F238E27FC236}">
                  <a16:creationId xmlns:a16="http://schemas.microsoft.com/office/drawing/2014/main" id="{62CF37BF-B7EE-4982-B7CF-176F6CA38C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41" name="Picture 2" descr="Drapeau France">
              <a:extLst>
                <a:ext uri="{FF2B5EF4-FFF2-40B4-BE49-F238E27FC236}">
                  <a16:creationId xmlns:a16="http://schemas.microsoft.com/office/drawing/2014/main" id="{C84F68B7-0F79-463E-AE92-FF89DD6D69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2" name="ZoneTexte 45">
              <a:extLst>
                <a:ext uri="{FF2B5EF4-FFF2-40B4-BE49-F238E27FC236}">
                  <a16:creationId xmlns:a16="http://schemas.microsoft.com/office/drawing/2014/main" id="{40C6E221-853E-4B6E-9C5F-54A668377F6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Tree>
    <p:extLst>
      <p:ext uri="{BB962C8B-B14F-4D97-AF65-F5344CB8AC3E}">
        <p14:creationId xmlns:p14="http://schemas.microsoft.com/office/powerpoint/2010/main" val="402739792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9C2F77-2AD0-4D08-98B4-D7A17F84E2A9}"/>
              </a:ext>
            </a:extLst>
          </p:cNvPr>
          <p:cNvGraphicFramePr>
            <a:graphicFrameLocks noChangeAspect="1"/>
          </p:cNvGraphicFramePr>
          <p:nvPr>
            <p:custDataLst>
              <p:tags r:id="rId1"/>
            </p:custDataLst>
            <p:extLst>
              <p:ext uri="{D42A27DB-BD31-4B8C-83A1-F6EECF244321}">
                <p14:modId xmlns:p14="http://schemas.microsoft.com/office/powerpoint/2010/main" val="3219469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5" name="Object 4" hidden="1">
                        <a:extLst>
                          <a:ext uri="{FF2B5EF4-FFF2-40B4-BE49-F238E27FC236}">
                            <a16:creationId xmlns:a16="http://schemas.microsoft.com/office/drawing/2014/main" id="{469C2F77-2AD0-4D08-98B4-D7A17F84E2A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8A6EE771-0515-40A3-A14E-2D04DDD8600A}"/>
              </a:ext>
            </a:extLst>
          </p:cNvPr>
          <p:cNvSpPr>
            <a:spLocks noGrp="1"/>
          </p:cNvSpPr>
          <p:nvPr>
            <p:ph type="title"/>
          </p:nvPr>
        </p:nvSpPr>
        <p:spPr>
          <a:xfrm>
            <a:off x="165600" y="147600"/>
            <a:ext cx="8388164" cy="684000"/>
          </a:xfrm>
        </p:spPr>
        <p:txBody>
          <a:bodyPr vert="horz"/>
          <a:lstStyle/>
          <a:p>
            <a:r>
              <a:rPr lang="en-GB"/>
              <a:t>The </a:t>
            </a:r>
            <a:r>
              <a:rPr lang="en-GB">
                <a:solidFill>
                  <a:schemeClr val="tx2"/>
                </a:solidFill>
              </a:rPr>
              <a:t>development of the programmatic activity </a:t>
            </a:r>
            <a:r>
              <a:rPr lang="en-GB"/>
              <a:t>and the </a:t>
            </a:r>
            <a:r>
              <a:rPr lang="en-GB">
                <a:solidFill>
                  <a:schemeClr val="tx2"/>
                </a:solidFill>
              </a:rPr>
              <a:t>conquest of small marketing agencies </a:t>
            </a:r>
            <a:r>
              <a:rPr lang="en-GB"/>
              <a:t>is expected to support a </a:t>
            </a:r>
            <a:r>
              <a:rPr lang="en-GB">
                <a:solidFill>
                  <a:schemeClr val="tx2"/>
                </a:solidFill>
              </a:rPr>
              <a:t>+12% CAGR</a:t>
            </a:r>
            <a:r>
              <a:rPr lang="en-GB" baseline="-25000">
                <a:solidFill>
                  <a:schemeClr val="tx2"/>
                </a:solidFill>
              </a:rPr>
              <a:t>20-22</a:t>
            </a:r>
            <a:r>
              <a:rPr lang="en-GB" baseline="30000">
                <a:solidFill>
                  <a:schemeClr val="tx2"/>
                </a:solidFill>
              </a:rPr>
              <a:t> </a:t>
            </a:r>
            <a:r>
              <a:rPr lang="en-GB"/>
              <a:t>with other clients</a:t>
            </a:r>
            <a:endParaRPr lang="en-GB" baseline="-25000"/>
          </a:p>
        </p:txBody>
      </p:sp>
      <p:sp>
        <p:nvSpPr>
          <p:cNvPr id="3" name="Espace réservé du texte 2">
            <a:extLst>
              <a:ext uri="{FF2B5EF4-FFF2-40B4-BE49-F238E27FC236}">
                <a16:creationId xmlns:a16="http://schemas.microsoft.com/office/drawing/2014/main" id="{3B8D3485-1F9E-4AEB-AAB4-39F1A548F056}"/>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7" name="Connecteur droit 4">
            <a:extLst>
              <a:ext uri="{FF2B5EF4-FFF2-40B4-BE49-F238E27FC236}">
                <a16:creationId xmlns:a16="http://schemas.microsoft.com/office/drawing/2014/main" id="{2994BC94-85B9-4693-8916-5A3E93B6C1F2}"/>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TextBox 30">
            <a:extLst>
              <a:ext uri="{FF2B5EF4-FFF2-40B4-BE49-F238E27FC236}">
                <a16:creationId xmlns:a16="http://schemas.microsoft.com/office/drawing/2014/main" id="{83994695-DD6E-4A99-99C6-B32E06678D0C}"/>
              </a:ext>
            </a:extLst>
          </p:cNvPr>
          <p:cNvSpPr txBox="1"/>
          <p:nvPr/>
        </p:nvSpPr>
        <p:spPr>
          <a:xfrm>
            <a:off x="2410417" y="977940"/>
            <a:ext cx="5085166" cy="248436"/>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err="1">
                <a:latin typeface="Trebuchet MS" panose="020B0603020202020204" pitchFamily="34" charset="0"/>
              </a:rPr>
              <a:t>Manageo</a:t>
            </a:r>
            <a:r>
              <a:rPr lang="en-GB" sz="1000">
                <a:latin typeface="Trebuchet MS" panose="020B0603020202020204" pitchFamily="34" charset="0"/>
              </a:rPr>
              <a:t> – BP (2017-2022) – “Others” clients (non Top-10) sales per LOB (€m)</a:t>
            </a:r>
          </a:p>
        </p:txBody>
      </p:sp>
      <p:sp>
        <p:nvSpPr>
          <p:cNvPr id="13" name="Rectangle 12">
            <a:extLst>
              <a:ext uri="{FF2B5EF4-FFF2-40B4-BE49-F238E27FC236}">
                <a16:creationId xmlns:a16="http://schemas.microsoft.com/office/drawing/2014/main" id="{1888F212-881F-4142-AAF4-F90E82CEE06F}"/>
              </a:ext>
            </a:extLst>
          </p:cNvPr>
          <p:cNvSpPr/>
          <p:nvPr/>
        </p:nvSpPr>
        <p:spPr bwMode="auto">
          <a:xfrm>
            <a:off x="363069" y="4755458"/>
            <a:ext cx="9342532" cy="1650028"/>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algn="ctr">
              <a:spcBef>
                <a:spcPts val="0"/>
              </a:spcBef>
              <a:spcAft>
                <a:spcPts val="1200"/>
              </a:spcAft>
              <a:buClr>
                <a:schemeClr val="tx1"/>
              </a:buClr>
            </a:pPr>
            <a:r>
              <a:rPr lang="en-GB" sz="1000">
                <a:latin typeface="+mj-lt"/>
              </a:rPr>
              <a:t>Comments</a:t>
            </a:r>
          </a:p>
          <a:p>
            <a:pPr marL="171450" indent="-171450">
              <a:spcBef>
                <a:spcPts val="0"/>
              </a:spcBef>
              <a:spcAft>
                <a:spcPts val="600"/>
              </a:spcAft>
              <a:buClr>
                <a:schemeClr val="tx1"/>
              </a:buClr>
              <a:buFont typeface="Arial" panose="020B0604020202020204" pitchFamily="34" charset="0"/>
              <a:buChar char="•"/>
            </a:pPr>
            <a:r>
              <a:rPr lang="en-GB" sz="1000">
                <a:latin typeface="+mj-lt"/>
              </a:rPr>
              <a:t>The </a:t>
            </a:r>
            <a:r>
              <a:rPr lang="en-GB" sz="1000">
                <a:solidFill>
                  <a:schemeClr val="tx2"/>
                </a:solidFill>
                <a:latin typeface="+mj-lt"/>
              </a:rPr>
              <a:t>risk activity </a:t>
            </a:r>
            <a:r>
              <a:rPr lang="en-GB" sz="1000">
                <a:latin typeface="+mj-lt"/>
              </a:rPr>
              <a:t>of Manageo is expected to </a:t>
            </a:r>
            <a:r>
              <a:rPr lang="en-GB" sz="1000">
                <a:solidFill>
                  <a:schemeClr val="tx2"/>
                </a:solidFill>
                <a:latin typeface="+mj-lt"/>
              </a:rPr>
              <a:t>keep decreasing </a:t>
            </a:r>
            <a:r>
              <a:rPr lang="en-GB" sz="1000">
                <a:latin typeface="+mj-lt"/>
              </a:rPr>
              <a:t>as it is </a:t>
            </a:r>
            <a:r>
              <a:rPr lang="en-GB" sz="1000">
                <a:solidFill>
                  <a:schemeClr val="tx2"/>
                </a:solidFill>
                <a:latin typeface="+mj-lt"/>
              </a:rPr>
              <a:t>becoming a free offer</a:t>
            </a:r>
          </a:p>
          <a:p>
            <a:pPr marL="171450" indent="-171450">
              <a:spcBef>
                <a:spcPts val="0"/>
              </a:spcBef>
              <a:spcAft>
                <a:spcPts val="300"/>
              </a:spcAft>
              <a:buClr>
                <a:schemeClr val="tx1"/>
              </a:buClr>
              <a:buFont typeface="Arial" panose="020B0604020202020204" pitchFamily="34" charset="0"/>
              <a:buChar char="•"/>
            </a:pPr>
            <a:r>
              <a:rPr lang="en-GB" sz="1000">
                <a:latin typeface="+mj-lt"/>
              </a:rPr>
              <a:t>The </a:t>
            </a:r>
            <a:r>
              <a:rPr lang="en-GB" sz="1000">
                <a:solidFill>
                  <a:schemeClr val="tx2"/>
                </a:solidFill>
                <a:latin typeface="+mj-lt"/>
              </a:rPr>
              <a:t>S&amp;M activity </a:t>
            </a:r>
            <a:r>
              <a:rPr lang="en-GB" sz="1000">
                <a:latin typeface="+mj-lt"/>
              </a:rPr>
              <a:t>is expected to grow leveraging:</a:t>
            </a:r>
          </a:p>
          <a:p>
            <a:pPr marL="685800" lvl="1" indent="-228600">
              <a:spcBef>
                <a:spcPts val="0"/>
              </a:spcBef>
              <a:spcAft>
                <a:spcPts val="300"/>
              </a:spcAft>
              <a:buClr>
                <a:schemeClr val="tx1"/>
              </a:buClr>
              <a:buFont typeface="Courier New" panose="02070309020205020404" pitchFamily="49" charset="0"/>
              <a:buChar char="o"/>
            </a:pPr>
            <a:r>
              <a:rPr lang="en-GB" sz="1000">
                <a:latin typeface="+mj-lt"/>
              </a:rPr>
              <a:t>The </a:t>
            </a:r>
            <a:r>
              <a:rPr lang="en-GB" sz="1000">
                <a:solidFill>
                  <a:schemeClr val="tx2"/>
                </a:solidFill>
                <a:latin typeface="+mj-lt"/>
              </a:rPr>
              <a:t>international</a:t>
            </a:r>
            <a:r>
              <a:rPr lang="en-GB" sz="1000">
                <a:latin typeface="+mj-lt"/>
              </a:rPr>
              <a:t> development of the </a:t>
            </a:r>
            <a:r>
              <a:rPr lang="en-GB" sz="1000">
                <a:solidFill>
                  <a:schemeClr val="tx2"/>
                </a:solidFill>
                <a:latin typeface="+mj-lt"/>
              </a:rPr>
              <a:t>programmatic activity</a:t>
            </a:r>
          </a:p>
          <a:p>
            <a:pPr marL="685800" lvl="1" indent="-228600">
              <a:spcBef>
                <a:spcPts val="0"/>
              </a:spcBef>
              <a:spcAft>
                <a:spcPts val="300"/>
              </a:spcAft>
              <a:buClr>
                <a:schemeClr val="tx1"/>
              </a:buClr>
              <a:buFont typeface="Courier New" panose="02070309020205020404" pitchFamily="49" charset="0"/>
              <a:buChar char="o"/>
            </a:pPr>
            <a:r>
              <a:rPr lang="en-GB" sz="1000">
                <a:latin typeface="+mj-lt"/>
              </a:rPr>
              <a:t>The </a:t>
            </a:r>
            <a:r>
              <a:rPr lang="en-GB" sz="1000">
                <a:solidFill>
                  <a:schemeClr val="tx2"/>
                </a:solidFill>
                <a:latin typeface="+mj-lt"/>
              </a:rPr>
              <a:t>conquest</a:t>
            </a:r>
            <a:r>
              <a:rPr lang="en-GB" sz="1000">
                <a:latin typeface="+mj-lt"/>
              </a:rPr>
              <a:t> of </a:t>
            </a:r>
            <a:r>
              <a:rPr lang="en-GB" sz="1000">
                <a:solidFill>
                  <a:schemeClr val="tx2"/>
                </a:solidFill>
                <a:latin typeface="+mj-lt"/>
              </a:rPr>
              <a:t>small marketing agencies</a:t>
            </a:r>
          </a:p>
          <a:p>
            <a:pPr marL="171450" indent="-171450" fontAlgn="b">
              <a:buClr>
                <a:schemeClr val="tx1"/>
              </a:buClr>
              <a:buFont typeface="Arial" panose="020B0604020202020204" pitchFamily="34" charset="0"/>
              <a:buChar char="•"/>
            </a:pPr>
            <a:r>
              <a:rPr lang="en-GB" sz="1000">
                <a:latin typeface="+mj-lt"/>
              </a:rPr>
              <a:t>CAGR</a:t>
            </a:r>
            <a:r>
              <a:rPr lang="en-GB" sz="1000" baseline="-25000">
                <a:latin typeface="+mj-lt"/>
              </a:rPr>
              <a:t>20-22</a:t>
            </a:r>
            <a:r>
              <a:rPr lang="en-GB" sz="1000">
                <a:latin typeface="+mj-lt"/>
              </a:rPr>
              <a:t> per </a:t>
            </a:r>
            <a:r>
              <a:rPr lang="en-GB" sz="1000" err="1">
                <a:latin typeface="+mj-lt"/>
              </a:rPr>
              <a:t>LoB</a:t>
            </a:r>
            <a:r>
              <a:rPr lang="en-GB" sz="1000">
                <a:latin typeface="+mj-lt"/>
              </a:rPr>
              <a:t>:</a:t>
            </a:r>
          </a:p>
          <a:p>
            <a:pPr marL="628650" lvl="1" indent="-171450" fontAlgn="b">
              <a:buClr>
                <a:schemeClr val="tx1"/>
              </a:buClr>
              <a:buFont typeface="Courier New" panose="02070309020205020404" pitchFamily="49" charset="0"/>
              <a:buChar char="o"/>
            </a:pPr>
            <a:r>
              <a:rPr lang="en-GB" sz="1000">
                <a:solidFill>
                  <a:schemeClr val="tx2"/>
                </a:solidFill>
                <a:latin typeface="+mj-lt"/>
              </a:rPr>
              <a:t>Risk</a:t>
            </a:r>
            <a:r>
              <a:rPr lang="en-GB" sz="1000">
                <a:latin typeface="+mj-lt"/>
              </a:rPr>
              <a:t>: -15%</a:t>
            </a:r>
          </a:p>
          <a:p>
            <a:pPr marL="628650" lvl="1" indent="-171450" fontAlgn="b">
              <a:buClr>
                <a:schemeClr val="tx1"/>
              </a:buClr>
              <a:buFont typeface="Courier New" panose="02070309020205020404" pitchFamily="49" charset="0"/>
              <a:buChar char="o"/>
            </a:pPr>
            <a:r>
              <a:rPr lang="en-GB" sz="1000">
                <a:solidFill>
                  <a:schemeClr val="tx2"/>
                </a:solidFill>
                <a:latin typeface="+mj-lt"/>
              </a:rPr>
              <a:t>S&amp;M</a:t>
            </a:r>
            <a:r>
              <a:rPr lang="en-GB" sz="1000">
                <a:latin typeface="+mj-lt"/>
              </a:rPr>
              <a:t>: 15%</a:t>
            </a:r>
          </a:p>
          <a:p>
            <a:pPr marL="685800" lvl="1" indent="-228600">
              <a:spcBef>
                <a:spcPts val="0"/>
              </a:spcBef>
              <a:spcAft>
                <a:spcPts val="300"/>
              </a:spcAft>
              <a:buClr>
                <a:schemeClr val="tx1"/>
              </a:buClr>
              <a:buFont typeface="Courier New" panose="02070309020205020404" pitchFamily="49" charset="0"/>
              <a:buChar char="o"/>
            </a:pPr>
            <a:endParaRPr lang="en-GB" sz="1000">
              <a:solidFill>
                <a:schemeClr val="tx2"/>
              </a:solidFill>
              <a:latin typeface="+mj-lt"/>
            </a:endParaRPr>
          </a:p>
        </p:txBody>
      </p:sp>
      <p:grpSp>
        <p:nvGrpSpPr>
          <p:cNvPr id="14" name="Group 4">
            <a:extLst>
              <a:ext uri="{FF2B5EF4-FFF2-40B4-BE49-F238E27FC236}">
                <a16:creationId xmlns:a16="http://schemas.microsoft.com/office/drawing/2014/main" id="{6D0B2556-A64F-4CC4-B961-470AEFAF8E2F}"/>
              </a:ext>
            </a:extLst>
          </p:cNvPr>
          <p:cNvGrpSpPr>
            <a:grpSpLocks noChangeAspect="1"/>
          </p:cNvGrpSpPr>
          <p:nvPr/>
        </p:nvGrpSpPr>
        <p:grpSpPr bwMode="auto">
          <a:xfrm>
            <a:off x="4425995" y="4798415"/>
            <a:ext cx="183332" cy="149391"/>
            <a:chOff x="788" y="869"/>
            <a:chExt cx="740" cy="603"/>
          </a:xfrm>
          <a:solidFill>
            <a:schemeClr val="tx1"/>
          </a:solidFill>
        </p:grpSpPr>
        <p:sp>
          <p:nvSpPr>
            <p:cNvPr id="15" name="Freeform 5">
              <a:extLst>
                <a:ext uri="{FF2B5EF4-FFF2-40B4-BE49-F238E27FC236}">
                  <a16:creationId xmlns:a16="http://schemas.microsoft.com/office/drawing/2014/main" id="{1B6091C3-6BFC-4287-B69D-60E4264F3A5E}"/>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6">
              <a:extLst>
                <a:ext uri="{FF2B5EF4-FFF2-40B4-BE49-F238E27FC236}">
                  <a16:creationId xmlns:a16="http://schemas.microsoft.com/office/drawing/2014/main" id="{8F01ECE8-454D-4967-8EF7-BD914F810EC0}"/>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7">
              <a:extLst>
                <a:ext uri="{FF2B5EF4-FFF2-40B4-BE49-F238E27FC236}">
                  <a16:creationId xmlns:a16="http://schemas.microsoft.com/office/drawing/2014/main" id="{9047A281-BB1A-4BC4-A627-D14FB05C79BA}"/>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8">
              <a:extLst>
                <a:ext uri="{FF2B5EF4-FFF2-40B4-BE49-F238E27FC236}">
                  <a16:creationId xmlns:a16="http://schemas.microsoft.com/office/drawing/2014/main" id="{EAA70716-23EC-4F02-B63A-04394954FA19}"/>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Chart 11">
            <a:extLst>
              <a:ext uri="{FF2B5EF4-FFF2-40B4-BE49-F238E27FC236}">
                <a16:creationId xmlns:a16="http://schemas.microsoft.com/office/drawing/2014/main" id="{4D767F01-71B0-4827-8950-F4EAF938A8CF}"/>
              </a:ext>
            </a:extLst>
          </p:cNvPr>
          <p:cNvGraphicFramePr/>
          <p:nvPr>
            <p:extLst>
              <p:ext uri="{D42A27DB-BD31-4B8C-83A1-F6EECF244321}">
                <p14:modId xmlns:p14="http://schemas.microsoft.com/office/powerpoint/2010/main" val="230504028"/>
              </p:ext>
            </p:extLst>
          </p:nvPr>
        </p:nvGraphicFramePr>
        <p:xfrm>
          <a:off x="363069" y="1227666"/>
          <a:ext cx="9342531" cy="3559103"/>
        </p:xfrm>
        <a:graphic>
          <a:graphicData uri="http://schemas.openxmlformats.org/drawingml/2006/chart">
            <c:chart xmlns:c="http://schemas.openxmlformats.org/drawingml/2006/chart" xmlns:r="http://schemas.openxmlformats.org/officeDocument/2006/relationships" r:id="rId5"/>
          </a:graphicData>
        </a:graphic>
      </p:graphicFrame>
      <p:cxnSp>
        <p:nvCxnSpPr>
          <p:cNvPr id="22" name="Straight Arrow Connector 21">
            <a:extLst>
              <a:ext uri="{FF2B5EF4-FFF2-40B4-BE49-F238E27FC236}">
                <a16:creationId xmlns:a16="http://schemas.microsoft.com/office/drawing/2014/main" id="{7E21AADD-89BF-433C-8CC1-86FB3878C2E2}"/>
              </a:ext>
            </a:extLst>
          </p:cNvPr>
          <p:cNvCxnSpPr>
            <a:cxnSpLocks/>
          </p:cNvCxnSpPr>
          <p:nvPr/>
        </p:nvCxnSpPr>
        <p:spPr bwMode="auto">
          <a:xfrm>
            <a:off x="1459126" y="1374805"/>
            <a:ext cx="3831965" cy="52439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4250F8F-E5B4-4B0F-8BED-85B7421D8DD8}"/>
              </a:ext>
            </a:extLst>
          </p:cNvPr>
          <p:cNvCxnSpPr>
            <a:cxnSpLocks/>
          </p:cNvCxnSpPr>
          <p:nvPr/>
        </p:nvCxnSpPr>
        <p:spPr bwMode="auto">
          <a:xfrm flipV="1">
            <a:off x="5549774" y="1379387"/>
            <a:ext cx="2897100" cy="55904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0F351281-319A-420D-A715-19ADB6F10F87}"/>
              </a:ext>
            </a:extLst>
          </p:cNvPr>
          <p:cNvSpPr/>
          <p:nvPr/>
        </p:nvSpPr>
        <p:spPr bwMode="auto">
          <a:xfrm>
            <a:off x="2806783" y="1535810"/>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kumimoji="0" lang="en-GB" sz="800" b="1" i="1" u="none" strike="noStrike" cap="none" normalizeH="0" baseline="-25000">
                <a:ln>
                  <a:noFill/>
                </a:ln>
                <a:solidFill>
                  <a:schemeClr val="tx1"/>
                </a:solidFill>
                <a:effectLst/>
                <a:latin typeface="Trebuchet MS" pitchFamily="34" charset="0"/>
              </a:rPr>
              <a:t>17-20</a:t>
            </a:r>
            <a:r>
              <a:rPr kumimoji="0" lang="en-GB" sz="800" b="1" i="1" u="none" strike="noStrike" cap="none" normalizeH="0" baseline="0">
                <a:ln>
                  <a:noFill/>
                </a:ln>
                <a:solidFill>
                  <a:schemeClr val="tx1"/>
                </a:solidFill>
                <a:effectLst/>
                <a:latin typeface="Trebuchet MS" pitchFamily="34" charset="0"/>
              </a:rPr>
              <a:t>: </a:t>
            </a:r>
            <a:r>
              <a:rPr lang="en-GB" sz="800" b="1" i="1">
                <a:latin typeface="Trebuchet MS" pitchFamily="34" charset="0"/>
              </a:rPr>
              <a:t>-7</a:t>
            </a:r>
            <a:r>
              <a:rPr kumimoji="0" lang="en-GB" sz="800" b="1" i="1" u="none" strike="noStrike" cap="none" normalizeH="0" baseline="0">
                <a:ln>
                  <a:noFill/>
                </a:ln>
                <a:solidFill>
                  <a:schemeClr val="tx1"/>
                </a:solidFill>
                <a:effectLst/>
                <a:latin typeface="Trebuchet MS" pitchFamily="34" charset="0"/>
              </a:rPr>
              <a:t>% </a:t>
            </a:r>
          </a:p>
        </p:txBody>
      </p:sp>
      <p:sp>
        <p:nvSpPr>
          <p:cNvPr id="25" name="Oval 24">
            <a:extLst>
              <a:ext uri="{FF2B5EF4-FFF2-40B4-BE49-F238E27FC236}">
                <a16:creationId xmlns:a16="http://schemas.microsoft.com/office/drawing/2014/main" id="{EF578FA0-4258-4412-8E56-DC4081AC4C08}"/>
              </a:ext>
            </a:extLst>
          </p:cNvPr>
          <p:cNvSpPr/>
          <p:nvPr/>
        </p:nvSpPr>
        <p:spPr bwMode="auto">
          <a:xfrm>
            <a:off x="6429999" y="1557718"/>
            <a:ext cx="1136650" cy="2023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1" i="1" u="none" strike="noStrike" cap="none" normalizeH="0" baseline="0">
                <a:ln>
                  <a:noFill/>
                </a:ln>
                <a:solidFill>
                  <a:schemeClr val="tx1"/>
                </a:solidFill>
                <a:effectLst/>
                <a:latin typeface="Trebuchet MS" pitchFamily="34" charset="0"/>
              </a:rPr>
              <a:t>CAGR</a:t>
            </a:r>
            <a:r>
              <a:rPr lang="en-GB" sz="800" b="1" i="1" baseline="-25000">
                <a:latin typeface="Trebuchet MS" pitchFamily="34" charset="0"/>
              </a:rPr>
              <a:t>20</a:t>
            </a:r>
            <a:r>
              <a:rPr kumimoji="0" lang="en-GB" sz="800" b="1" i="1" u="none" strike="noStrike" cap="none" normalizeH="0" baseline="-25000">
                <a:ln>
                  <a:noFill/>
                </a:ln>
                <a:solidFill>
                  <a:schemeClr val="tx1"/>
                </a:solidFill>
                <a:effectLst/>
                <a:latin typeface="Trebuchet MS" pitchFamily="34" charset="0"/>
              </a:rPr>
              <a:t>-22</a:t>
            </a:r>
            <a:r>
              <a:rPr kumimoji="0" lang="en-GB" sz="800" b="1" i="1" u="none" strike="noStrike" cap="none" normalizeH="0" baseline="0">
                <a:ln>
                  <a:noFill/>
                </a:ln>
                <a:solidFill>
                  <a:schemeClr val="tx1"/>
                </a:solidFill>
                <a:effectLst/>
                <a:latin typeface="Trebuchet MS" pitchFamily="34" charset="0"/>
              </a:rPr>
              <a:t>: +12% </a:t>
            </a:r>
          </a:p>
        </p:txBody>
      </p:sp>
      <p:grpSp>
        <p:nvGrpSpPr>
          <p:cNvPr id="19" name="Groupe 33">
            <a:extLst>
              <a:ext uri="{FF2B5EF4-FFF2-40B4-BE49-F238E27FC236}">
                <a16:creationId xmlns:a16="http://schemas.microsoft.com/office/drawing/2014/main" id="{13C1A9CC-A956-4D38-8D69-E4D6FEBB00E8}"/>
              </a:ext>
            </a:extLst>
          </p:cNvPr>
          <p:cNvGrpSpPr/>
          <p:nvPr/>
        </p:nvGrpSpPr>
        <p:grpSpPr>
          <a:xfrm>
            <a:off x="8448150" y="-11528"/>
            <a:ext cx="1435548" cy="711253"/>
            <a:chOff x="8448150" y="-11528"/>
            <a:chExt cx="1435548" cy="711253"/>
          </a:xfrm>
        </p:grpSpPr>
        <p:sp>
          <p:nvSpPr>
            <p:cNvPr id="20" name="Rectangle : coins arrondis 199">
              <a:extLst>
                <a:ext uri="{FF2B5EF4-FFF2-40B4-BE49-F238E27FC236}">
                  <a16:creationId xmlns:a16="http://schemas.microsoft.com/office/drawing/2014/main" id="{B6892F17-E625-4961-BFF6-FB6271F8ED9C}"/>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1" name="Rectangle : coins arrondis 200">
              <a:extLst>
                <a:ext uri="{FF2B5EF4-FFF2-40B4-BE49-F238E27FC236}">
                  <a16:creationId xmlns:a16="http://schemas.microsoft.com/office/drawing/2014/main" id="{56A2C7DB-B5BF-4DA8-9C3F-D9C2922027C4}"/>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6" name="Rectangle : coins arrondis 201">
              <a:extLst>
                <a:ext uri="{FF2B5EF4-FFF2-40B4-BE49-F238E27FC236}">
                  <a16:creationId xmlns:a16="http://schemas.microsoft.com/office/drawing/2014/main" id="{84CF8F80-0828-409A-AF4D-BE000B0613D8}"/>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27" name="ZoneTexte 18">
              <a:extLst>
                <a:ext uri="{FF2B5EF4-FFF2-40B4-BE49-F238E27FC236}">
                  <a16:creationId xmlns:a16="http://schemas.microsoft.com/office/drawing/2014/main" id="{47DCD286-6D57-4A4B-A133-9871C133BDCF}"/>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28" name="Graphique 128" descr="Jauge">
              <a:extLst>
                <a:ext uri="{FF2B5EF4-FFF2-40B4-BE49-F238E27FC236}">
                  <a16:creationId xmlns:a16="http://schemas.microsoft.com/office/drawing/2014/main" id="{11B4B101-9954-499A-92CC-B9B8AE1478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29" name="Graphique 90" descr="Poignée de main">
              <a:extLst>
                <a:ext uri="{FF2B5EF4-FFF2-40B4-BE49-F238E27FC236}">
                  <a16:creationId xmlns:a16="http://schemas.microsoft.com/office/drawing/2014/main" id="{79B15E9E-E566-415B-8EED-B03549D85A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30" name="Graphique 74" descr="Mégaphone">
              <a:extLst>
                <a:ext uri="{FF2B5EF4-FFF2-40B4-BE49-F238E27FC236}">
                  <a16:creationId xmlns:a16="http://schemas.microsoft.com/office/drawing/2014/main" id="{5D118CCA-86BA-4932-A484-C1D4707ECA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31" name="Picture 2" descr="Drapeau France">
              <a:extLst>
                <a:ext uri="{FF2B5EF4-FFF2-40B4-BE49-F238E27FC236}">
                  <a16:creationId xmlns:a16="http://schemas.microsoft.com/office/drawing/2014/main" id="{118074A0-D02D-4C84-80D2-739298FC2D9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2" name="ZoneTexte 45">
              <a:extLst>
                <a:ext uri="{FF2B5EF4-FFF2-40B4-BE49-F238E27FC236}">
                  <a16:creationId xmlns:a16="http://schemas.microsoft.com/office/drawing/2014/main" id="{FD3BA792-2DD5-4BBB-A855-6427F65CA2E1}"/>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Tree>
    <p:extLst>
      <p:ext uri="{BB962C8B-B14F-4D97-AF65-F5344CB8AC3E}">
        <p14:creationId xmlns:p14="http://schemas.microsoft.com/office/powerpoint/2010/main" val="372601700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C3E14A-B5A9-48F2-86A4-12672858C8F5}"/>
              </a:ext>
            </a:extLst>
          </p:cNvPr>
          <p:cNvSpPr/>
          <p:nvPr/>
        </p:nvSpPr>
        <p:spPr bwMode="auto">
          <a:xfrm>
            <a:off x="2199083" y="4790638"/>
            <a:ext cx="7424821" cy="576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06857" y="507863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294133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3481291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vert="horz"/>
          <a:lstStyle/>
          <a:p>
            <a:r>
              <a:rPr lang="en-GB">
                <a:latin typeface="Trebuchet MS" panose="020B0603020202020204" pitchFamily="34" charset="0"/>
              </a:rPr>
              <a:t>Overall, the </a:t>
            </a:r>
            <a:r>
              <a:rPr lang="en-GB">
                <a:solidFill>
                  <a:schemeClr val="tx2"/>
                </a:solidFill>
                <a:latin typeface="Trebuchet MS" panose="020B0603020202020204" pitchFamily="34" charset="0"/>
              </a:rPr>
              <a:t>Altares business plan </a:t>
            </a:r>
            <a:r>
              <a:rPr lang="en-GB">
                <a:latin typeface="Trebuchet MS" panose="020B0603020202020204" pitchFamily="34" charset="0"/>
              </a:rPr>
              <a:t>appears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performances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411237" y="151574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411873" y="1515741"/>
            <a:ext cx="936000" cy="109445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66102" y="1515742"/>
            <a:ext cx="3280809" cy="1089239"/>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endParaRPr lang="en-GB" sz="900">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proximity </a:t>
            </a:r>
            <a:r>
              <a:rPr lang="en-GB" sz="900">
                <a:latin typeface="Trebuchet MS" panose="020B0603020202020204" pitchFamily="34" charset="0"/>
              </a:rPr>
              <a:t>in France</a:t>
            </a:r>
            <a:endParaRPr lang="en-GB" sz="900" strike="sngStrike">
              <a:highlight>
                <a:srgbClr val="FFFF00"/>
              </a:highlight>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(e.g., Data Blocks, APIs, data enrichment, Common Platform)</a:t>
            </a: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41556" y="2320460"/>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1" name="Rectangle 80">
            <a:extLst>
              <a:ext uri="{FF2B5EF4-FFF2-40B4-BE49-F238E27FC236}">
                <a16:creationId xmlns:a16="http://schemas.microsoft.com/office/drawing/2014/main" id="{67520AEC-ABAB-415A-ADD8-DF870797CCB0}"/>
              </a:ext>
            </a:extLst>
          </p:cNvPr>
          <p:cNvSpPr/>
          <p:nvPr/>
        </p:nvSpPr>
        <p:spPr bwMode="auto">
          <a:xfrm>
            <a:off x="5411237" y="268595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411873" y="2685959"/>
            <a:ext cx="936000" cy="1247129"/>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66102" y="2676110"/>
            <a:ext cx="3280809" cy="126304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a:solidFill>
                  <a:schemeClr val="tx2"/>
                </a:solidFill>
                <a:latin typeface="Trebuchet MS" pitchFamily="34" charset="0"/>
              </a:rPr>
              <a:t>Favourable market trends </a:t>
            </a:r>
            <a:r>
              <a:rPr lang="en-GB" sz="900">
                <a:latin typeface="Trebuchet MS" pitchFamily="34" charset="0"/>
              </a:rPr>
              <a:t>with </a:t>
            </a:r>
            <a:r>
              <a:rPr lang="en-GB" sz="900">
                <a:solidFill>
                  <a:schemeClr val="tx2"/>
                </a:solidFill>
                <a:latin typeface="Trebuchet MS" pitchFamily="34" charset="0"/>
              </a:rPr>
              <a:t>rising clients’ demand</a:t>
            </a:r>
          </a:p>
          <a:p>
            <a:pPr marL="171450" lvl="1" indent="-171450">
              <a:spcBef>
                <a:spcPts val="0"/>
              </a:spcBef>
              <a:buClr>
                <a:schemeClr val="tx1"/>
              </a:buClr>
              <a:buFont typeface="Arial" panose="020B0604020202020204" pitchFamily="34" charset="0"/>
              <a:buChar char="•"/>
            </a:pPr>
            <a:r>
              <a:rPr lang="en-GB" sz="900">
                <a:latin typeface="Trebuchet MS" pitchFamily="34" charset="0"/>
              </a:rPr>
              <a:t>Altares’ focus on </a:t>
            </a:r>
            <a:r>
              <a:rPr lang="en-GB" sz="900">
                <a:solidFill>
                  <a:schemeClr val="tx2"/>
                </a:solidFill>
                <a:latin typeface="Trebuchet MS" pitchFamily="34" charset="0"/>
              </a:rPr>
              <a:t>anti-corruption corporate compliance segment </a:t>
            </a:r>
            <a:r>
              <a:rPr lang="en-GB" sz="90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a:solidFill>
                  <a:schemeClr val="tx2"/>
                </a:solidFill>
                <a:latin typeface="Trebuchet MS" pitchFamily="34" charset="0"/>
              </a:rPr>
              <a:t>Limited competition </a:t>
            </a:r>
            <a:r>
              <a:rPr lang="en-GB" sz="900">
                <a:latin typeface="Trebuchet MS" pitchFamily="34" charset="0"/>
              </a:rPr>
              <a:t>and strong adherence of the existing customer base </a:t>
            </a:r>
          </a:p>
          <a:p>
            <a:pPr marL="171450" lvl="1" indent="-171450">
              <a:spcBef>
                <a:spcPts val="0"/>
              </a:spcBef>
              <a:buClr>
                <a:schemeClr val="tx1"/>
              </a:buClr>
              <a:buFont typeface="Arial" panose="020B0604020202020204" pitchFamily="34" charset="0"/>
              <a:buChar char="•"/>
            </a:pPr>
            <a:r>
              <a:rPr lang="en-GB" sz="900">
                <a:latin typeface="Trebuchet MS" pitchFamily="34" charset="0"/>
              </a:rPr>
              <a:t>Proprietary product (</a:t>
            </a:r>
            <a:r>
              <a:rPr lang="en-GB" sz="900" err="1">
                <a:latin typeface="Trebuchet MS" pitchFamily="34" charset="0"/>
              </a:rPr>
              <a:t>indueD</a:t>
            </a:r>
            <a:r>
              <a:rPr lang="en-GB" sz="900">
                <a:latin typeface="Trebuchet MS" pitchFamily="34" charset="0"/>
              </a:rPr>
              <a:t>) with a </a:t>
            </a:r>
            <a:r>
              <a:rPr lang="en-GB" sz="900">
                <a:solidFill>
                  <a:schemeClr val="tx2"/>
                </a:solidFill>
                <a:latin typeface="Trebuchet MS" pitchFamily="34" charset="0"/>
              </a:rPr>
              <a:t>strong momentum </a:t>
            </a:r>
            <a:r>
              <a:rPr lang="en-GB" sz="900">
                <a:latin typeface="Trebuchet MS" pitchFamily="34" charset="0"/>
              </a:rPr>
              <a:t>in the market and significant investment in the product</a:t>
            </a:r>
            <a:endParaRPr lang="en-GB" sz="90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41556" y="3643351"/>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9" name="Rectangle 108">
            <a:extLst>
              <a:ext uri="{FF2B5EF4-FFF2-40B4-BE49-F238E27FC236}">
                <a16:creationId xmlns:a16="http://schemas.microsoft.com/office/drawing/2014/main" id="{4ECC307B-5762-484B-95C3-CE4E6DCFD810}"/>
              </a:ext>
            </a:extLst>
          </p:cNvPr>
          <p:cNvSpPr/>
          <p:nvPr/>
        </p:nvSpPr>
        <p:spPr bwMode="auto">
          <a:xfrm>
            <a:off x="6466102" y="4005066"/>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 capabilities</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411237" y="4005066"/>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411873" y="4005066"/>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41556" y="4765984"/>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71" name="Rectangle 70">
            <a:extLst>
              <a:ext uri="{FF2B5EF4-FFF2-40B4-BE49-F238E27FC236}">
                <a16:creationId xmlns:a16="http://schemas.microsoft.com/office/drawing/2014/main" id="{AD9B7B8C-EC95-4D2A-9D6F-36CF469DC9DC}"/>
              </a:ext>
            </a:extLst>
          </p:cNvPr>
          <p:cNvSpPr/>
          <p:nvPr/>
        </p:nvSpPr>
        <p:spPr bwMode="auto">
          <a:xfrm>
            <a:off x="6466102" y="5116819"/>
            <a:ext cx="3280809" cy="624133"/>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endParaRPr lang="en-GB" sz="900">
              <a:latin typeface="Trebuchet MS" panose="020B0603020202020204" pitchFamily="34" charset="0"/>
            </a:endParaRP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Increased usage of D&amp;B APIs and connectors consuming </a:t>
            </a:r>
            <a:r>
              <a:rPr lang="en-GB" sz="900" err="1">
                <a:latin typeface="Trebuchet MS" panose="020B0603020202020204" pitchFamily="34" charset="0"/>
              </a:rPr>
              <a:t>Altares</a:t>
            </a:r>
            <a:r>
              <a:rPr lang="en-GB" sz="900">
                <a:latin typeface="Trebuchet MS" panose="020B0603020202020204" pitchFamily="34" charset="0"/>
              </a:rPr>
              <a:t> data around the world</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411237" y="51168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411873" y="5116819"/>
            <a:ext cx="936000" cy="62413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41556"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cxnSp>
        <p:nvCxnSpPr>
          <p:cNvPr id="251" name="Connecteur droit 250">
            <a:extLst>
              <a:ext uri="{FF2B5EF4-FFF2-40B4-BE49-F238E27FC236}">
                <a16:creationId xmlns:a16="http://schemas.microsoft.com/office/drawing/2014/main" id="{B240BB85-09D5-4354-AD35-DCB50D8EA4E9}"/>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52" name="Isosceles Triangle 125">
            <a:extLst>
              <a:ext uri="{FF2B5EF4-FFF2-40B4-BE49-F238E27FC236}">
                <a16:creationId xmlns:a16="http://schemas.microsoft.com/office/drawing/2014/main" id="{7C84E01B-A4F8-4E7A-9409-F9932BEC4880}"/>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124" name="Groupe 115">
            <a:extLst>
              <a:ext uri="{FF2B5EF4-FFF2-40B4-BE49-F238E27FC236}">
                <a16:creationId xmlns:a16="http://schemas.microsoft.com/office/drawing/2014/main" id="{C9E2691D-E690-4373-97C6-EAE29E620604}"/>
              </a:ext>
            </a:extLst>
          </p:cNvPr>
          <p:cNvGrpSpPr/>
          <p:nvPr/>
        </p:nvGrpSpPr>
        <p:grpSpPr>
          <a:xfrm>
            <a:off x="217806" y="1345552"/>
            <a:ext cx="4837426" cy="5090085"/>
            <a:chOff x="217806" y="1345552"/>
            <a:chExt cx="4837426" cy="5090085"/>
          </a:xfrm>
        </p:grpSpPr>
        <p:sp>
          <p:nvSpPr>
            <p:cNvPr id="125" name="Rectangle 124">
              <a:extLst>
                <a:ext uri="{FF2B5EF4-FFF2-40B4-BE49-F238E27FC236}">
                  <a16:creationId xmlns:a16="http://schemas.microsoft.com/office/drawing/2014/main" id="{61CB495B-0F61-4AB8-97EA-81BDC0B5313F}"/>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27" name="Graphique 117">
                  <a:extLst>
                    <a:ext uri="{FF2B5EF4-FFF2-40B4-BE49-F238E27FC236}">
                      <a16:creationId xmlns:a16="http://schemas.microsoft.com/office/drawing/2014/main" id="{819A23FF-C4F4-4FAC-A45A-AB67B0070DE3}"/>
                    </a:ext>
                  </a:extLst>
                </p:cNvPr>
                <p:cNvGraphicFramePr/>
                <p:nvPr>
                  <p:extLst>
                    <p:ext uri="{D42A27DB-BD31-4B8C-83A1-F6EECF244321}">
                      <p14:modId xmlns:p14="http://schemas.microsoft.com/office/powerpoint/2010/main" val="2999735371"/>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6"/>
                </a:graphicData>
              </a:graphic>
            </p:graphicFrame>
          </mc:Choice>
          <mc:Fallback xmlns="">
            <p:pic>
              <p:nvPicPr>
                <p:cNvPr id="127" name="Graphique 117">
                  <a:extLst>
                    <a:ext uri="{FF2B5EF4-FFF2-40B4-BE49-F238E27FC236}">
                      <a16:creationId xmlns:a16="http://schemas.microsoft.com/office/drawing/2014/main" id="{819A23FF-C4F4-4FAC-A45A-AB67B0070DE3}"/>
                    </a:ext>
                  </a:extLst>
                </p:cNvPr>
                <p:cNvPicPr>
                  <a:picLocks noGrp="1" noRot="1" noChangeAspect="1" noMove="1" noResize="1" noEditPoints="1" noAdjustHandles="1" noChangeArrowheads="1" noChangeShapeType="1"/>
                </p:cNvPicPr>
                <p:nvPr/>
              </p:nvPicPr>
              <p:blipFill>
                <a:blip r:embed="rId18"/>
                <a:stretch>
                  <a:fillRect/>
                </a:stretch>
              </p:blipFill>
              <p:spPr>
                <a:xfrm>
                  <a:off x="510669" y="2111576"/>
                  <a:ext cx="4412176" cy="3240000"/>
                </a:xfrm>
                <a:prstGeom prst="rect">
                  <a:avLst/>
                </a:prstGeom>
              </p:spPr>
            </p:pic>
          </mc:Fallback>
        </mc:AlternateContent>
        <p:sp>
          <p:nvSpPr>
            <p:cNvPr id="129" name="Rectangle 128">
              <a:extLst>
                <a:ext uri="{FF2B5EF4-FFF2-40B4-BE49-F238E27FC236}">
                  <a16:creationId xmlns:a16="http://schemas.microsoft.com/office/drawing/2014/main" id="{7F89F071-4163-482C-96C1-FAB79D2B631C}"/>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30" name="Freeform 5">
              <a:extLst>
                <a:ext uri="{FF2B5EF4-FFF2-40B4-BE49-F238E27FC236}">
                  <a16:creationId xmlns:a16="http://schemas.microsoft.com/office/drawing/2014/main" id="{B778CD6F-7BB3-4E49-B135-092CF962D429}"/>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1" name="Freeform 6">
              <a:extLst>
                <a:ext uri="{FF2B5EF4-FFF2-40B4-BE49-F238E27FC236}">
                  <a16:creationId xmlns:a16="http://schemas.microsoft.com/office/drawing/2014/main" id="{CD2AECB9-CE4D-4038-8485-375487BFAE3F}"/>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2" name="Rectangle 171">
              <a:extLst>
                <a:ext uri="{FF2B5EF4-FFF2-40B4-BE49-F238E27FC236}">
                  <a16:creationId xmlns:a16="http://schemas.microsoft.com/office/drawing/2014/main" id="{032CDFD7-2B91-4223-892C-610ED28C1146}"/>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73" name="Rectangle 5">
              <a:extLst>
                <a:ext uri="{FF2B5EF4-FFF2-40B4-BE49-F238E27FC236}">
                  <a16:creationId xmlns:a16="http://schemas.microsoft.com/office/drawing/2014/main" id="{5C54D462-296F-46B2-95B8-6AF5B56141D3}"/>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Rectangle 6">
              <a:extLst>
                <a:ext uri="{FF2B5EF4-FFF2-40B4-BE49-F238E27FC236}">
                  <a16:creationId xmlns:a16="http://schemas.microsoft.com/office/drawing/2014/main" id="{B4D9C6A0-EB10-4F46-98FD-93E72FB05B4E}"/>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7">
              <a:extLst>
                <a:ext uri="{FF2B5EF4-FFF2-40B4-BE49-F238E27FC236}">
                  <a16:creationId xmlns:a16="http://schemas.microsoft.com/office/drawing/2014/main" id="{E5888EF8-2AA9-4801-AE49-60E5BF103703}"/>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8">
              <a:extLst>
                <a:ext uri="{FF2B5EF4-FFF2-40B4-BE49-F238E27FC236}">
                  <a16:creationId xmlns:a16="http://schemas.microsoft.com/office/drawing/2014/main" id="{DB3AC651-BD17-468F-867B-C9FC413D349C}"/>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9">
              <a:extLst>
                <a:ext uri="{FF2B5EF4-FFF2-40B4-BE49-F238E27FC236}">
                  <a16:creationId xmlns:a16="http://schemas.microsoft.com/office/drawing/2014/main" id="{47D9E60E-0622-480C-A045-6631CF388A7B}"/>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Rectangle 228">
              <a:extLst>
                <a:ext uri="{FF2B5EF4-FFF2-40B4-BE49-F238E27FC236}">
                  <a16:creationId xmlns:a16="http://schemas.microsoft.com/office/drawing/2014/main" id="{20666E99-9CBA-48CD-83AD-E2EE21726CA6}"/>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0" name="Rectangle 229">
              <a:extLst>
                <a:ext uri="{FF2B5EF4-FFF2-40B4-BE49-F238E27FC236}">
                  <a16:creationId xmlns:a16="http://schemas.microsoft.com/office/drawing/2014/main" id="{D841D9B1-A717-4172-A3E2-018B848638A2}"/>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1" name="Rectangle 230">
              <a:extLst>
                <a:ext uri="{FF2B5EF4-FFF2-40B4-BE49-F238E27FC236}">
                  <a16:creationId xmlns:a16="http://schemas.microsoft.com/office/drawing/2014/main" id="{FA0E6265-72EF-4CC6-A883-AB7F0EE1273B}"/>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232" name="Rectangle 231">
              <a:extLst>
                <a:ext uri="{FF2B5EF4-FFF2-40B4-BE49-F238E27FC236}">
                  <a16:creationId xmlns:a16="http://schemas.microsoft.com/office/drawing/2014/main" id="{5DCD255C-DFC9-4715-A3FE-52671157E470}"/>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233" name="Rectangle 232">
              <a:extLst>
                <a:ext uri="{FF2B5EF4-FFF2-40B4-BE49-F238E27FC236}">
                  <a16:creationId xmlns:a16="http://schemas.microsoft.com/office/drawing/2014/main" id="{B126BE0A-DD79-4346-822B-C7207E284111}"/>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234" name="Rectangle 233">
              <a:extLst>
                <a:ext uri="{FF2B5EF4-FFF2-40B4-BE49-F238E27FC236}">
                  <a16:creationId xmlns:a16="http://schemas.microsoft.com/office/drawing/2014/main" id="{3CDE2458-83B0-4BCE-B642-C431EC2AFA1C}"/>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235" name="ZoneTexte 174">
              <a:extLst>
                <a:ext uri="{FF2B5EF4-FFF2-40B4-BE49-F238E27FC236}">
                  <a16:creationId xmlns:a16="http://schemas.microsoft.com/office/drawing/2014/main" id="{A15BF5BF-FC3E-4385-B7EA-19ED46EAA5A1}"/>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236" name="ZoneTexte 175">
              <a:extLst>
                <a:ext uri="{FF2B5EF4-FFF2-40B4-BE49-F238E27FC236}">
                  <a16:creationId xmlns:a16="http://schemas.microsoft.com/office/drawing/2014/main" id="{5D22640E-78CC-4AB3-B203-3243071ACCB8}"/>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237" name="Rectangle 236">
              <a:extLst>
                <a:ext uri="{FF2B5EF4-FFF2-40B4-BE49-F238E27FC236}">
                  <a16:creationId xmlns:a16="http://schemas.microsoft.com/office/drawing/2014/main" id="{680B945C-0DE2-4B1B-B4F5-500D99A4E15B}"/>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8" name="ZoneTexte 177">
              <a:extLst>
                <a:ext uri="{FF2B5EF4-FFF2-40B4-BE49-F238E27FC236}">
                  <a16:creationId xmlns:a16="http://schemas.microsoft.com/office/drawing/2014/main" id="{5D2E2848-A6D6-4E53-9F30-C4ECE80FA0BF}"/>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239" name="Rectangle 238">
              <a:extLst>
                <a:ext uri="{FF2B5EF4-FFF2-40B4-BE49-F238E27FC236}">
                  <a16:creationId xmlns:a16="http://schemas.microsoft.com/office/drawing/2014/main" id="{7B8EF46E-9DE8-4681-B679-0BF41EEA8ADD}"/>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40" name="ZoneTexte 179">
              <a:extLst>
                <a:ext uri="{FF2B5EF4-FFF2-40B4-BE49-F238E27FC236}">
                  <a16:creationId xmlns:a16="http://schemas.microsoft.com/office/drawing/2014/main" id="{CC380EB3-5416-4B79-9218-CB019359CE98}"/>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241" name="Straight Connector 156">
              <a:extLst>
                <a:ext uri="{FF2B5EF4-FFF2-40B4-BE49-F238E27FC236}">
                  <a16:creationId xmlns:a16="http://schemas.microsoft.com/office/drawing/2014/main" id="{6DBA0840-CE8D-4C46-9F37-E8F77CDB5EB2}"/>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2" name="Straight Connector 157">
              <a:extLst>
                <a:ext uri="{FF2B5EF4-FFF2-40B4-BE49-F238E27FC236}">
                  <a16:creationId xmlns:a16="http://schemas.microsoft.com/office/drawing/2014/main" id="{4C98626F-6114-4682-B87C-6573F186DC3B}"/>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3" name="Oval 158">
              <a:extLst>
                <a:ext uri="{FF2B5EF4-FFF2-40B4-BE49-F238E27FC236}">
                  <a16:creationId xmlns:a16="http://schemas.microsoft.com/office/drawing/2014/main" id="{80E11101-165D-4EB2-BBEE-883D53951C4B}"/>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244" name="Straight Connector 156">
              <a:extLst>
                <a:ext uri="{FF2B5EF4-FFF2-40B4-BE49-F238E27FC236}">
                  <a16:creationId xmlns:a16="http://schemas.microsoft.com/office/drawing/2014/main" id="{E1E07861-BB1F-412F-9102-529D0B4FA9B7}"/>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245" name="Connecteur droit 184">
              <a:extLst>
                <a:ext uri="{FF2B5EF4-FFF2-40B4-BE49-F238E27FC236}">
                  <a16:creationId xmlns:a16="http://schemas.microsoft.com/office/drawing/2014/main" id="{7FE9A510-6151-4ED7-B7D3-FED8C314203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6" name="Connecteur droit 185">
              <a:extLst>
                <a:ext uri="{FF2B5EF4-FFF2-40B4-BE49-F238E27FC236}">
                  <a16:creationId xmlns:a16="http://schemas.microsoft.com/office/drawing/2014/main" id="{B92795DA-972D-4525-AE90-AA0332381D81}"/>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7" name="Connecteur droit 186">
              <a:extLst>
                <a:ext uri="{FF2B5EF4-FFF2-40B4-BE49-F238E27FC236}">
                  <a16:creationId xmlns:a16="http://schemas.microsoft.com/office/drawing/2014/main" id="{559AF4ED-A104-454B-88C8-29A2B5DBE0D6}"/>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8" name="Connecteur droit 187">
              <a:extLst>
                <a:ext uri="{FF2B5EF4-FFF2-40B4-BE49-F238E27FC236}">
                  <a16:creationId xmlns:a16="http://schemas.microsoft.com/office/drawing/2014/main" id="{6233BCDB-DA6E-4001-B760-C521EB63BEED}"/>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sp>
        <p:nvSpPr>
          <p:cNvPr id="249" name="Rectangle 248">
            <a:extLst>
              <a:ext uri="{FF2B5EF4-FFF2-40B4-BE49-F238E27FC236}">
                <a16:creationId xmlns:a16="http://schemas.microsoft.com/office/drawing/2014/main" id="{BEDB9FF4-4F19-40A1-A24E-436E0B1FE1FE}"/>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0" name="Rectangle 249">
            <a:extLst>
              <a:ext uri="{FF2B5EF4-FFF2-40B4-BE49-F238E27FC236}">
                <a16:creationId xmlns:a16="http://schemas.microsoft.com/office/drawing/2014/main" id="{DAFE674B-21D9-4A15-80C9-DE7C59C31EF5}"/>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3" name="Rectangle 252">
            <a:extLst>
              <a:ext uri="{FF2B5EF4-FFF2-40B4-BE49-F238E27FC236}">
                <a16:creationId xmlns:a16="http://schemas.microsoft.com/office/drawing/2014/main" id="{030BFCA1-1F80-42AB-B323-CD5D04F6BB9B}"/>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4" name="Rectangle 253">
            <a:extLst>
              <a:ext uri="{FF2B5EF4-FFF2-40B4-BE49-F238E27FC236}">
                <a16:creationId xmlns:a16="http://schemas.microsoft.com/office/drawing/2014/main" id="{14FC5211-4CA3-4279-BB8A-887D32784E28}"/>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5" name="Rectangle 254">
            <a:extLst>
              <a:ext uri="{FF2B5EF4-FFF2-40B4-BE49-F238E27FC236}">
                <a16:creationId xmlns:a16="http://schemas.microsoft.com/office/drawing/2014/main" id="{0B74B85A-AF1F-4036-8BBE-899969DF2AD9}"/>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6" name="Rectangle 255">
            <a:extLst>
              <a:ext uri="{FF2B5EF4-FFF2-40B4-BE49-F238E27FC236}">
                <a16:creationId xmlns:a16="http://schemas.microsoft.com/office/drawing/2014/main" id="{A353F01B-C22E-4DBA-BFD5-278FE29721A5}"/>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7" name="Rectangle 256">
            <a:extLst>
              <a:ext uri="{FF2B5EF4-FFF2-40B4-BE49-F238E27FC236}">
                <a16:creationId xmlns:a16="http://schemas.microsoft.com/office/drawing/2014/main" id="{5F4AC7F5-6F39-438D-BC3E-ECDB579282E3}"/>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8" name="Rectangle 257">
            <a:extLst>
              <a:ext uri="{FF2B5EF4-FFF2-40B4-BE49-F238E27FC236}">
                <a16:creationId xmlns:a16="http://schemas.microsoft.com/office/drawing/2014/main" id="{4CB6533E-1297-4A45-8660-DCBBD9D7474B}"/>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9" name="Rectangle 258">
            <a:extLst>
              <a:ext uri="{FF2B5EF4-FFF2-40B4-BE49-F238E27FC236}">
                <a16:creationId xmlns:a16="http://schemas.microsoft.com/office/drawing/2014/main" id="{C30905C6-4717-4EF3-81FF-A3A2508D39F9}"/>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60" name="Rectangle 259">
            <a:extLst>
              <a:ext uri="{FF2B5EF4-FFF2-40B4-BE49-F238E27FC236}">
                <a16:creationId xmlns:a16="http://schemas.microsoft.com/office/drawing/2014/main" id="{60A18CF7-D9F4-4BEB-B9EC-2D1ECCAA49C2}"/>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61" name="Rectangle 260">
            <a:extLst>
              <a:ext uri="{FF2B5EF4-FFF2-40B4-BE49-F238E27FC236}">
                <a16:creationId xmlns:a16="http://schemas.microsoft.com/office/drawing/2014/main" id="{23656A0D-DD43-4767-8F4F-2B6269ECC2FA}"/>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262" name="Rectangle 261">
            <a:extLst>
              <a:ext uri="{FF2B5EF4-FFF2-40B4-BE49-F238E27FC236}">
                <a16:creationId xmlns:a16="http://schemas.microsoft.com/office/drawing/2014/main" id="{EF127A4A-A455-408D-B70B-B69724D7E026}"/>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63" name="Rectangle 262">
            <a:extLst>
              <a:ext uri="{FF2B5EF4-FFF2-40B4-BE49-F238E27FC236}">
                <a16:creationId xmlns:a16="http://schemas.microsoft.com/office/drawing/2014/main" id="{75F888DC-66C2-432E-AEF5-6C6E92DE8EA2}"/>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264" name="Rectangle 263">
            <a:extLst>
              <a:ext uri="{FF2B5EF4-FFF2-40B4-BE49-F238E27FC236}">
                <a16:creationId xmlns:a16="http://schemas.microsoft.com/office/drawing/2014/main" id="{2E1954F0-B65C-4EDB-86B0-BD0940D579B2}"/>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265" name="Rectangle 264">
            <a:extLst>
              <a:ext uri="{FF2B5EF4-FFF2-40B4-BE49-F238E27FC236}">
                <a16:creationId xmlns:a16="http://schemas.microsoft.com/office/drawing/2014/main" id="{161F89E4-3561-45D3-867E-06A688A8F2FA}"/>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266" name="Rectangle 265">
            <a:extLst>
              <a:ext uri="{FF2B5EF4-FFF2-40B4-BE49-F238E27FC236}">
                <a16:creationId xmlns:a16="http://schemas.microsoft.com/office/drawing/2014/main" id="{2E3E2429-4E52-4A0A-BFEC-E16DD5B44D5B}"/>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67" name="Rectangle 266">
            <a:extLst>
              <a:ext uri="{FF2B5EF4-FFF2-40B4-BE49-F238E27FC236}">
                <a16:creationId xmlns:a16="http://schemas.microsoft.com/office/drawing/2014/main" id="{05CE9971-1AE0-4BBB-949B-EC8AF92E0CF8}"/>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268" name="Rectangle 267">
            <a:extLst>
              <a:ext uri="{FF2B5EF4-FFF2-40B4-BE49-F238E27FC236}">
                <a16:creationId xmlns:a16="http://schemas.microsoft.com/office/drawing/2014/main" id="{151A0799-2E97-43D2-B1FA-AF5CB109776C}"/>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269" name="Rectangle 268">
            <a:extLst>
              <a:ext uri="{FF2B5EF4-FFF2-40B4-BE49-F238E27FC236}">
                <a16:creationId xmlns:a16="http://schemas.microsoft.com/office/drawing/2014/main" id="{EDDC354C-2C22-4448-8975-30107EE362A0}"/>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270" name="Rectangle 269">
            <a:extLst>
              <a:ext uri="{FF2B5EF4-FFF2-40B4-BE49-F238E27FC236}">
                <a16:creationId xmlns:a16="http://schemas.microsoft.com/office/drawing/2014/main" id="{08188F48-040F-4CFB-AB60-CEFEAD84870F}"/>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221078338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347680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08338" cy="684000"/>
          </a:xfrm>
        </p:spPr>
        <p:txBody>
          <a:bodyPr vert="horz"/>
          <a:lstStyle/>
          <a:p>
            <a:r>
              <a:rPr lang="en-GB"/>
              <a:t>Scopes of the </a:t>
            </a:r>
            <a:r>
              <a:rPr lang="en-GB">
                <a:solidFill>
                  <a:schemeClr val="tx2"/>
                </a:solidFill>
              </a:rPr>
              <a:t>forward pipeline forecasts </a:t>
            </a:r>
            <a:r>
              <a:rPr lang="en-GB"/>
              <a:t>are focusing on </a:t>
            </a:r>
            <a:r>
              <a:rPr lang="en-GB">
                <a:solidFill>
                  <a:schemeClr val="tx2"/>
                </a:solidFill>
              </a:rPr>
              <a:t>Book-of-Business Renew</a:t>
            </a:r>
            <a:r>
              <a:rPr lang="en-GB"/>
              <a:t> and </a:t>
            </a:r>
            <a:r>
              <a:rPr lang="en-GB" err="1">
                <a:solidFill>
                  <a:schemeClr val="tx2"/>
                </a:solidFill>
              </a:rPr>
              <a:t>NetNew</a:t>
            </a:r>
            <a:r>
              <a:rPr lang="en-GB">
                <a:solidFill>
                  <a:schemeClr val="tx2"/>
                </a:solidFill>
              </a:rPr>
              <a:t> </a:t>
            </a:r>
            <a:r>
              <a:rPr lang="en-GB"/>
              <a:t>(as well as Pay as you Go for France)</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p:txBody>
          <a:bodyPr/>
          <a:lstStyle/>
          <a:p>
            <a:r>
              <a:rPr lang="en-GB"/>
              <a:t>Sources: BP Management, interviews with management, company data, eleven research &amp; analysis </a:t>
            </a:r>
          </a:p>
          <a:p>
            <a:r>
              <a:rPr lang="en-GB"/>
              <a:t>1. Book-of-Business represents the won opportunities in the pipeline 	 2. Others include alliances, partnerships and barter </a:t>
            </a:r>
          </a:p>
        </p:txBody>
      </p:sp>
      <p:sp>
        <p:nvSpPr>
          <p:cNvPr id="14" name="Rectangle 13">
            <a:extLst>
              <a:ext uri="{FF2B5EF4-FFF2-40B4-BE49-F238E27FC236}">
                <a16:creationId xmlns:a16="http://schemas.microsoft.com/office/drawing/2014/main" id="{8D24C510-A00E-42BE-9A94-62CFDEAB9B48}"/>
              </a:ext>
            </a:extLst>
          </p:cNvPr>
          <p:cNvSpPr/>
          <p:nvPr/>
        </p:nvSpPr>
        <p:spPr bwMode="auto">
          <a:xfrm>
            <a:off x="631186" y="1227614"/>
            <a:ext cx="3927971" cy="377780"/>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2296551" y="1236619"/>
            <a:ext cx="597241" cy="36000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46970"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bg1"/>
                </a:solidFill>
                <a:effectLst/>
                <a:latin typeface="Trebuchet MS" panose="020B0603020202020204" pitchFamily="34" charset="0"/>
              </a:rPr>
              <a:t>1</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5624499" y="1227614"/>
            <a:ext cx="3927971" cy="377778"/>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grpSp>
        <p:nvGrpSpPr>
          <p:cNvPr id="101" name="Group 100">
            <a:extLst>
              <a:ext uri="{FF2B5EF4-FFF2-40B4-BE49-F238E27FC236}">
                <a16:creationId xmlns:a16="http://schemas.microsoft.com/office/drawing/2014/main" id="{90A1BA51-8D30-4D7B-82C9-D9DEC99A424C}"/>
              </a:ext>
            </a:extLst>
          </p:cNvPr>
          <p:cNvGrpSpPr/>
          <p:nvPr/>
        </p:nvGrpSpPr>
        <p:grpSpPr>
          <a:xfrm>
            <a:off x="6629171" y="1236504"/>
            <a:ext cx="2100635" cy="360000"/>
            <a:chOff x="6629171" y="1236504"/>
            <a:chExt cx="2100635" cy="360000"/>
          </a:xfrm>
        </p:grpSpPr>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171" y="1236504"/>
              <a:ext cx="597233"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8132565" y="1236504"/>
              <a:ext cx="597241" cy="360000"/>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864" y="1236619"/>
              <a:ext cx="597241" cy="359277"/>
            </a:xfrm>
            <a:prstGeom prst="roundRect">
              <a:avLst/>
            </a:prstGeom>
            <a:noFill/>
          </p:spPr>
        </p:pic>
      </p:gr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forward pipeline forecast methodology</a:t>
            </a:r>
          </a:p>
        </p:txBody>
      </p:sp>
      <p:sp>
        <p:nvSpPr>
          <p:cNvPr id="35" name="Triangle isocèle 9">
            <a:extLst>
              <a:ext uri="{FF2B5EF4-FFF2-40B4-BE49-F238E27FC236}">
                <a16:creationId xmlns:a16="http://schemas.microsoft.com/office/drawing/2014/main" id="{1A577A3E-EA3E-4A23-A6DD-F8D4883EEB6D}"/>
              </a:ext>
            </a:extLst>
          </p:cNvPr>
          <p:cNvSpPr/>
          <p:nvPr/>
        </p:nvSpPr>
        <p:spPr bwMode="auto">
          <a:xfrm flipV="1">
            <a:off x="631186" y="1701715"/>
            <a:ext cx="3927971"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7" name="Rectangle 36">
            <a:extLst>
              <a:ext uri="{FF2B5EF4-FFF2-40B4-BE49-F238E27FC236}">
                <a16:creationId xmlns:a16="http://schemas.microsoft.com/office/drawing/2014/main" id="{16886324-2E2A-4BD9-ADD6-2D9AB14A38B3}"/>
              </a:ext>
            </a:extLst>
          </p:cNvPr>
          <p:cNvSpPr/>
          <p:nvPr/>
        </p:nvSpPr>
        <p:spPr bwMode="auto">
          <a:xfrm>
            <a:off x="1259358" y="3490207"/>
            <a:ext cx="2671626" cy="47059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Pay as you go</a:t>
            </a:r>
          </a:p>
          <a:p>
            <a:pPr algn="ctr"/>
            <a:r>
              <a:rPr lang="en-GB" sz="1100" b="1">
                <a:solidFill>
                  <a:schemeClr val="accent1">
                    <a:lumMod val="75000"/>
                  </a:schemeClr>
                </a:solidFill>
                <a:latin typeface="Trebuchet MS" pitchFamily="34" charset="0"/>
              </a:rPr>
              <a:t>€3.27m</a:t>
            </a:r>
          </a:p>
        </p:txBody>
      </p:sp>
      <p:sp>
        <p:nvSpPr>
          <p:cNvPr id="39" name="Triangle isocèle 24">
            <a:extLst>
              <a:ext uri="{FF2B5EF4-FFF2-40B4-BE49-F238E27FC236}">
                <a16:creationId xmlns:a16="http://schemas.microsoft.com/office/drawing/2014/main" id="{6D9F5D98-93AB-49F6-A924-6033CCCE73E9}"/>
              </a:ext>
            </a:extLst>
          </p:cNvPr>
          <p:cNvSpPr/>
          <p:nvPr/>
        </p:nvSpPr>
        <p:spPr bwMode="auto">
          <a:xfrm flipV="1">
            <a:off x="631186" y="2353279"/>
            <a:ext cx="3927971"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40" name="Rectangle 39">
            <a:extLst>
              <a:ext uri="{FF2B5EF4-FFF2-40B4-BE49-F238E27FC236}">
                <a16:creationId xmlns:a16="http://schemas.microsoft.com/office/drawing/2014/main" id="{0E293495-F6ED-40E6-99D7-3029C260BE8F}"/>
              </a:ext>
            </a:extLst>
          </p:cNvPr>
          <p:cNvSpPr/>
          <p:nvPr/>
        </p:nvSpPr>
        <p:spPr bwMode="auto">
          <a:xfrm>
            <a:off x="631186" y="2595355"/>
            <a:ext cx="3927971" cy="38979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Book-of-Business</a:t>
            </a:r>
            <a:r>
              <a:rPr kumimoji="0" lang="en-GB" sz="1100" b="0" i="0" u="none" strike="noStrike" cap="none" normalizeH="0" baseline="30000">
                <a:ln>
                  <a:noFill/>
                </a:ln>
                <a:solidFill>
                  <a:schemeClr val="tx1"/>
                </a:solidFill>
                <a:effectLst/>
                <a:latin typeface="Trebuchet MS" pitchFamily="34" charset="0"/>
              </a:rPr>
              <a:t>1</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a:t>
            </a:r>
            <a:r>
              <a:rPr kumimoji="0" lang="en-GB" sz="1100" b="1" i="0" u="none" strike="noStrike" cap="none" normalizeH="0" baseline="0">
                <a:ln>
                  <a:noFill/>
                </a:ln>
                <a:solidFill>
                  <a:schemeClr val="accent2">
                    <a:lumMod val="25000"/>
                  </a:schemeClr>
                </a:solidFill>
                <a:effectLst/>
                <a:latin typeface="Trebuchet MS" pitchFamily="34" charset="0"/>
              </a:rPr>
              <a:t>52</a:t>
            </a:r>
            <a:r>
              <a:rPr lang="en-GB" sz="1100" b="1">
                <a:solidFill>
                  <a:schemeClr val="accent2">
                    <a:lumMod val="25000"/>
                  </a:schemeClr>
                </a:solidFill>
                <a:latin typeface="Trebuchet MS" pitchFamily="34" charset="0"/>
              </a:rPr>
              <a:t>.77m (excl. Others)</a:t>
            </a:r>
            <a:endParaRPr kumimoji="0" lang="en-GB" sz="1100" b="0" i="0" u="none" cap="none" normalizeH="0" baseline="0">
              <a:ln>
                <a:noFill/>
              </a:ln>
              <a:solidFill>
                <a:schemeClr val="tx1"/>
              </a:solidFill>
              <a:effectLst/>
              <a:latin typeface="Trebuchet MS" pitchFamily="34" charset="0"/>
            </a:endParaRPr>
          </a:p>
        </p:txBody>
      </p:sp>
      <p:sp>
        <p:nvSpPr>
          <p:cNvPr id="44" name="Triangle isocèle 33">
            <a:extLst>
              <a:ext uri="{FF2B5EF4-FFF2-40B4-BE49-F238E27FC236}">
                <a16:creationId xmlns:a16="http://schemas.microsoft.com/office/drawing/2014/main" id="{FFA8A69C-1A48-46F5-9B49-4FB79653F3B2}"/>
              </a:ext>
            </a:extLst>
          </p:cNvPr>
          <p:cNvSpPr/>
          <p:nvPr/>
        </p:nvSpPr>
        <p:spPr bwMode="auto">
          <a:xfrm flipV="1">
            <a:off x="1259358" y="5605517"/>
            <a:ext cx="2671626" cy="120069"/>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45" name="Rectangle 44">
            <a:extLst>
              <a:ext uri="{FF2B5EF4-FFF2-40B4-BE49-F238E27FC236}">
                <a16:creationId xmlns:a16="http://schemas.microsoft.com/office/drawing/2014/main" id="{ED8299F0-4D06-43C0-B729-BD40ECFB56BB}"/>
              </a:ext>
            </a:extLst>
          </p:cNvPr>
          <p:cNvSpPr/>
          <p:nvPr/>
        </p:nvSpPr>
        <p:spPr bwMode="auto">
          <a:xfrm>
            <a:off x="1259358" y="5790857"/>
            <a:ext cx="2671626" cy="506148"/>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forward pipeline forecast</a:t>
            </a:r>
            <a:endParaRPr kumimoji="0" lang="en-GB" sz="1100" b="0" i="0" u="none" strike="noStrike" cap="none" normalizeH="0" baseline="0">
              <a:ln>
                <a:noFill/>
              </a:ln>
              <a:solidFill>
                <a:schemeClr val="bg1"/>
              </a:solidFill>
              <a:effectLst/>
              <a:latin typeface="Trebuchet MS" pitchFamily="34" charset="0"/>
            </a:endParaRPr>
          </a:p>
        </p:txBody>
      </p:sp>
      <p:sp>
        <p:nvSpPr>
          <p:cNvPr id="50" name="Triangle isocèle 5">
            <a:extLst>
              <a:ext uri="{FF2B5EF4-FFF2-40B4-BE49-F238E27FC236}">
                <a16:creationId xmlns:a16="http://schemas.microsoft.com/office/drawing/2014/main" id="{315666D0-6263-45AA-9E02-7E49C50C8BF5}"/>
              </a:ext>
            </a:extLst>
          </p:cNvPr>
          <p:cNvSpPr/>
          <p:nvPr/>
        </p:nvSpPr>
        <p:spPr bwMode="auto">
          <a:xfrm flipV="1">
            <a:off x="5624499" y="1701715"/>
            <a:ext cx="3911529"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2" name="Triangle isocèle 5">
            <a:extLst>
              <a:ext uri="{FF2B5EF4-FFF2-40B4-BE49-F238E27FC236}">
                <a16:creationId xmlns:a16="http://schemas.microsoft.com/office/drawing/2014/main" id="{CD06A851-7B62-4276-9378-7292A05FDB72}"/>
              </a:ext>
            </a:extLst>
          </p:cNvPr>
          <p:cNvSpPr/>
          <p:nvPr/>
        </p:nvSpPr>
        <p:spPr bwMode="auto">
          <a:xfrm flipV="1">
            <a:off x="5624499" y="2353279"/>
            <a:ext cx="3927971"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8CA27E72-733B-4F6E-A06C-578092D3C996}"/>
              </a:ext>
            </a:extLst>
          </p:cNvPr>
          <p:cNvSpPr/>
          <p:nvPr/>
        </p:nvSpPr>
        <p:spPr bwMode="auto">
          <a:xfrm>
            <a:off x="5624499" y="2595356"/>
            <a:ext cx="3927971" cy="389797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Book-of-Business</a:t>
            </a:r>
            <a:r>
              <a:rPr kumimoji="0" lang="en-GB" sz="1100" b="0" i="0" u="none" strike="noStrike" cap="none" normalizeH="0" baseline="30000">
                <a:ln>
                  <a:noFill/>
                </a:ln>
                <a:solidFill>
                  <a:schemeClr val="tx1"/>
                </a:solidFill>
                <a:effectLst/>
                <a:latin typeface="Trebuchet MS" pitchFamily="34" charset="0"/>
              </a:rPr>
              <a:t>1</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€54.09m</a:t>
            </a:r>
            <a:endParaRPr lang="en-GB" sz="1100">
              <a:latin typeface="Trebuchet MS" pitchFamily="34" charset="0"/>
            </a:endParaRPr>
          </a:p>
        </p:txBody>
      </p:sp>
      <p:sp>
        <p:nvSpPr>
          <p:cNvPr id="73" name="Triangle isocèle 37">
            <a:extLst>
              <a:ext uri="{FF2B5EF4-FFF2-40B4-BE49-F238E27FC236}">
                <a16:creationId xmlns:a16="http://schemas.microsoft.com/office/drawing/2014/main" id="{F6B68BA6-5668-4482-AB33-764969C57C12}"/>
              </a:ext>
            </a:extLst>
          </p:cNvPr>
          <p:cNvSpPr/>
          <p:nvPr/>
        </p:nvSpPr>
        <p:spPr bwMode="auto">
          <a:xfrm flipV="1">
            <a:off x="6252671" y="5605517"/>
            <a:ext cx="2671626" cy="120069"/>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2"/>
              </a:solidFill>
              <a:effectLst/>
              <a:latin typeface="Trebuchet MS" pitchFamily="34" charset="0"/>
            </a:endParaRPr>
          </a:p>
        </p:txBody>
      </p:sp>
      <p:sp>
        <p:nvSpPr>
          <p:cNvPr id="74" name="Rectangle 73">
            <a:extLst>
              <a:ext uri="{FF2B5EF4-FFF2-40B4-BE49-F238E27FC236}">
                <a16:creationId xmlns:a16="http://schemas.microsoft.com/office/drawing/2014/main" id="{26388798-B100-49F6-910C-8A76CE6CEF45}"/>
              </a:ext>
            </a:extLst>
          </p:cNvPr>
          <p:cNvSpPr/>
          <p:nvPr/>
        </p:nvSpPr>
        <p:spPr bwMode="auto">
          <a:xfrm>
            <a:off x="6252671" y="5790857"/>
            <a:ext cx="2671626" cy="506148"/>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itchFamily="34" charset="0"/>
              </a:rPr>
              <a:t>Scope of the forward pipeline forecast</a:t>
            </a:r>
            <a:endParaRPr kumimoji="0" lang="en-GB" sz="1100" b="0" i="0" u="none" strike="noStrike" cap="none" normalizeH="0" baseline="0">
              <a:ln>
                <a:noFill/>
              </a:ln>
              <a:solidFill>
                <a:schemeClr val="bg1"/>
              </a:solidFill>
              <a:effectLst/>
              <a:latin typeface="Trebuchet MS" pitchFamily="34" charset="0"/>
            </a:endParaRPr>
          </a:p>
        </p:txBody>
      </p:sp>
      <p:sp>
        <p:nvSpPr>
          <p:cNvPr id="75" name="Oval 74">
            <a:extLst>
              <a:ext uri="{FF2B5EF4-FFF2-40B4-BE49-F238E27FC236}">
                <a16:creationId xmlns:a16="http://schemas.microsoft.com/office/drawing/2014/main" id="{543E399D-E99A-4B58-9AA1-AC04207FDBE7}"/>
              </a:ext>
            </a:extLst>
          </p:cNvPr>
          <p:cNvSpPr>
            <a:spLocks noChangeAspect="1"/>
          </p:cNvSpPr>
          <p:nvPr/>
        </p:nvSpPr>
        <p:spPr bwMode="auto">
          <a:xfrm>
            <a:off x="2486686" y="3981633"/>
            <a:ext cx="216970" cy="196823"/>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78" name="Rectangle 77">
            <a:extLst>
              <a:ext uri="{FF2B5EF4-FFF2-40B4-BE49-F238E27FC236}">
                <a16:creationId xmlns:a16="http://schemas.microsoft.com/office/drawing/2014/main" id="{A9452F21-2EF0-4A7A-BFC7-63CA884B1A90}"/>
              </a:ext>
            </a:extLst>
          </p:cNvPr>
          <p:cNvSpPr/>
          <p:nvPr/>
        </p:nvSpPr>
        <p:spPr bwMode="auto">
          <a:xfrm>
            <a:off x="1259358" y="4199292"/>
            <a:ext cx="2671626" cy="470589"/>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Renew (incl. D&amp;BI &amp; IAA)</a:t>
            </a:r>
          </a:p>
          <a:p>
            <a:pPr algn="ctr"/>
            <a:r>
              <a:rPr lang="en-GB" sz="1100" b="1">
                <a:solidFill>
                  <a:schemeClr val="accent1">
                    <a:lumMod val="75000"/>
                  </a:schemeClr>
                </a:solidFill>
                <a:latin typeface="Trebuchet MS" pitchFamily="34" charset="0"/>
              </a:rPr>
              <a:t>€43.03m</a:t>
            </a:r>
          </a:p>
        </p:txBody>
      </p:sp>
      <p:sp>
        <p:nvSpPr>
          <p:cNvPr id="79" name="Rectangle 78">
            <a:extLst>
              <a:ext uri="{FF2B5EF4-FFF2-40B4-BE49-F238E27FC236}">
                <a16:creationId xmlns:a16="http://schemas.microsoft.com/office/drawing/2014/main" id="{EC36AD9B-932D-4A0D-AC08-D7750234FC9B}"/>
              </a:ext>
            </a:extLst>
          </p:cNvPr>
          <p:cNvSpPr/>
          <p:nvPr/>
        </p:nvSpPr>
        <p:spPr bwMode="auto">
          <a:xfrm>
            <a:off x="1259358" y="4908374"/>
            <a:ext cx="2671626" cy="470589"/>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a:t>
            </a:r>
            <a:r>
              <a:rPr lang="en-GB" sz="1100" err="1">
                <a:latin typeface="Trebuchet MS" pitchFamily="34" charset="0"/>
              </a:rPr>
              <a:t>NetNew</a:t>
            </a:r>
            <a:endParaRPr lang="en-GB" sz="1100">
              <a:latin typeface="Trebuchet MS" pitchFamily="34" charset="0"/>
            </a:endParaRPr>
          </a:p>
          <a:p>
            <a:pPr algn="ctr"/>
            <a:r>
              <a:rPr lang="en-GB" sz="1100" b="1">
                <a:solidFill>
                  <a:schemeClr val="accent1">
                    <a:lumMod val="75000"/>
                  </a:schemeClr>
                </a:solidFill>
                <a:latin typeface="Trebuchet MS" pitchFamily="34" charset="0"/>
              </a:rPr>
              <a:t>€6.47m</a:t>
            </a:r>
          </a:p>
        </p:txBody>
      </p:sp>
      <p:sp>
        <p:nvSpPr>
          <p:cNvPr id="80" name="Oval 79">
            <a:extLst>
              <a:ext uri="{FF2B5EF4-FFF2-40B4-BE49-F238E27FC236}">
                <a16:creationId xmlns:a16="http://schemas.microsoft.com/office/drawing/2014/main" id="{A1A9377E-1C4F-4A8F-8CA9-9628690319F1}"/>
              </a:ext>
            </a:extLst>
          </p:cNvPr>
          <p:cNvSpPr>
            <a:spLocks noChangeAspect="1"/>
          </p:cNvSpPr>
          <p:nvPr/>
        </p:nvSpPr>
        <p:spPr bwMode="auto">
          <a:xfrm>
            <a:off x="2486686" y="4690716"/>
            <a:ext cx="216970" cy="196824"/>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95" name="Rectangle 94">
            <a:extLst>
              <a:ext uri="{FF2B5EF4-FFF2-40B4-BE49-F238E27FC236}">
                <a16:creationId xmlns:a16="http://schemas.microsoft.com/office/drawing/2014/main" id="{821DB530-EDA9-41EF-93B5-8CB6BD5BBE45}"/>
              </a:ext>
            </a:extLst>
          </p:cNvPr>
          <p:cNvSpPr/>
          <p:nvPr/>
        </p:nvSpPr>
        <p:spPr bwMode="auto">
          <a:xfrm>
            <a:off x="6252671" y="3065397"/>
            <a:ext cx="2671626" cy="1407605"/>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Renew (incl. D&amp;BI)</a:t>
            </a:r>
          </a:p>
          <a:p>
            <a:pPr algn="ctr"/>
            <a:r>
              <a:rPr lang="en-GB" sz="1100" b="1">
                <a:solidFill>
                  <a:schemeClr val="accent1">
                    <a:lumMod val="75000"/>
                  </a:schemeClr>
                </a:solidFill>
                <a:latin typeface="Trebuchet MS" pitchFamily="34" charset="0"/>
              </a:rPr>
              <a:t>€45.65m</a:t>
            </a:r>
          </a:p>
        </p:txBody>
      </p:sp>
      <p:sp>
        <p:nvSpPr>
          <p:cNvPr id="96" name="Rectangle 95">
            <a:extLst>
              <a:ext uri="{FF2B5EF4-FFF2-40B4-BE49-F238E27FC236}">
                <a16:creationId xmlns:a16="http://schemas.microsoft.com/office/drawing/2014/main" id="{29291CF5-50DB-466E-AC2A-5251BE431A7C}"/>
              </a:ext>
            </a:extLst>
          </p:cNvPr>
          <p:cNvSpPr/>
          <p:nvPr/>
        </p:nvSpPr>
        <p:spPr bwMode="auto">
          <a:xfrm>
            <a:off x="6252671" y="4916006"/>
            <a:ext cx="2671626" cy="470589"/>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a:t>
            </a:r>
            <a:r>
              <a:rPr lang="en-GB" sz="1100" err="1">
                <a:latin typeface="Trebuchet MS" pitchFamily="34" charset="0"/>
              </a:rPr>
              <a:t>NetNew</a:t>
            </a:r>
            <a:endParaRPr lang="en-GB" sz="1100" b="1">
              <a:solidFill>
                <a:schemeClr val="accent1">
                  <a:lumMod val="75000"/>
                </a:schemeClr>
              </a:solidFill>
              <a:latin typeface="Trebuchet MS" pitchFamily="34" charset="0"/>
            </a:endParaRPr>
          </a:p>
          <a:p>
            <a:pPr algn="ctr"/>
            <a:r>
              <a:rPr lang="en-GB" sz="1100" b="1">
                <a:solidFill>
                  <a:schemeClr val="accent1">
                    <a:lumMod val="75000"/>
                  </a:schemeClr>
                </a:solidFill>
                <a:latin typeface="Trebuchet MS" pitchFamily="34" charset="0"/>
              </a:rPr>
              <a:t>€8.44m</a:t>
            </a:r>
          </a:p>
        </p:txBody>
      </p:sp>
      <p:sp>
        <p:nvSpPr>
          <p:cNvPr id="97" name="Oval 96">
            <a:extLst>
              <a:ext uri="{FF2B5EF4-FFF2-40B4-BE49-F238E27FC236}">
                <a16:creationId xmlns:a16="http://schemas.microsoft.com/office/drawing/2014/main" id="{598D29ED-1B3C-422C-9EEE-837CE9D0C8F7}"/>
              </a:ext>
            </a:extLst>
          </p:cNvPr>
          <p:cNvSpPr>
            <a:spLocks noChangeAspect="1"/>
          </p:cNvSpPr>
          <p:nvPr/>
        </p:nvSpPr>
        <p:spPr bwMode="auto">
          <a:xfrm>
            <a:off x="7479999" y="4582436"/>
            <a:ext cx="216970" cy="196823"/>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
        <p:nvSpPr>
          <p:cNvPr id="70" name="Rectangle 69">
            <a:extLst>
              <a:ext uri="{FF2B5EF4-FFF2-40B4-BE49-F238E27FC236}">
                <a16:creationId xmlns:a16="http://schemas.microsoft.com/office/drawing/2014/main" id="{3D6C8299-A860-4199-8800-87F83C0D4BFB}"/>
              </a:ext>
            </a:extLst>
          </p:cNvPr>
          <p:cNvSpPr/>
          <p:nvPr/>
        </p:nvSpPr>
        <p:spPr bwMode="auto">
          <a:xfrm>
            <a:off x="631186" y="1899278"/>
            <a:ext cx="3927971"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lang="en-GB" sz="1050" b="1">
                <a:solidFill>
                  <a:schemeClr val="tx2"/>
                </a:solidFill>
                <a:latin typeface="Trebuchet MS" pitchFamily="34" charset="0"/>
              </a:rPr>
              <a:t>€</a:t>
            </a:r>
            <a:r>
              <a:rPr kumimoji="0" lang="en-GB" sz="1050" b="1" i="0" u="none" strike="noStrike" cap="none" normalizeH="0" baseline="0">
                <a:ln>
                  <a:noFill/>
                </a:ln>
                <a:solidFill>
                  <a:schemeClr val="tx2"/>
                </a:solidFill>
                <a:effectLst/>
                <a:latin typeface="Trebuchet MS" pitchFamily="34" charset="0"/>
              </a:rPr>
              <a:t>54.9m</a:t>
            </a:r>
          </a:p>
        </p:txBody>
      </p:sp>
      <p:sp>
        <p:nvSpPr>
          <p:cNvPr id="72" name="Rectangle 71">
            <a:extLst>
              <a:ext uri="{FF2B5EF4-FFF2-40B4-BE49-F238E27FC236}">
                <a16:creationId xmlns:a16="http://schemas.microsoft.com/office/drawing/2014/main" id="{319C1506-78D5-413D-B07B-230C497ADFB5}"/>
              </a:ext>
            </a:extLst>
          </p:cNvPr>
          <p:cNvSpPr/>
          <p:nvPr/>
        </p:nvSpPr>
        <p:spPr bwMode="auto">
          <a:xfrm>
            <a:off x="5624499" y="1899278"/>
            <a:ext cx="3927971"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lang="en-GB" sz="1050" b="1">
                <a:solidFill>
                  <a:schemeClr val="tx2"/>
                </a:solidFill>
                <a:latin typeface="Trebuchet MS" pitchFamily="34" charset="0"/>
              </a:rPr>
              <a:t>€52.6m</a:t>
            </a:r>
          </a:p>
        </p:txBody>
      </p:sp>
      <p:sp>
        <p:nvSpPr>
          <p:cNvPr id="76" name="Rectangle 75">
            <a:extLst>
              <a:ext uri="{FF2B5EF4-FFF2-40B4-BE49-F238E27FC236}">
                <a16:creationId xmlns:a16="http://schemas.microsoft.com/office/drawing/2014/main" id="{F219AD15-678C-47F1-9FA8-00455A2F666B}"/>
              </a:ext>
            </a:extLst>
          </p:cNvPr>
          <p:cNvSpPr/>
          <p:nvPr/>
        </p:nvSpPr>
        <p:spPr bwMode="auto">
          <a:xfrm rot="16200000">
            <a:off x="-140298" y="1949965"/>
            <a:ext cx="773526"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77" name="Rectangle 76">
            <a:extLst>
              <a:ext uri="{FF2B5EF4-FFF2-40B4-BE49-F238E27FC236}">
                <a16:creationId xmlns:a16="http://schemas.microsoft.com/office/drawing/2014/main" id="{4AEA1735-EB8E-42CD-B80E-75C49419F338}"/>
              </a:ext>
            </a:extLst>
          </p:cNvPr>
          <p:cNvSpPr/>
          <p:nvPr/>
        </p:nvSpPr>
        <p:spPr bwMode="auto">
          <a:xfrm rot="16200000">
            <a:off x="-1702519" y="4405830"/>
            <a:ext cx="3897973" cy="27702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 (CRM)</a:t>
            </a:r>
          </a:p>
        </p:txBody>
      </p:sp>
      <p:sp>
        <p:nvSpPr>
          <p:cNvPr id="10" name="ZoneTexte 9">
            <a:extLst>
              <a:ext uri="{FF2B5EF4-FFF2-40B4-BE49-F238E27FC236}">
                <a16:creationId xmlns:a16="http://schemas.microsoft.com/office/drawing/2014/main" id="{B16BA0F5-F02A-43F1-8A95-437CD6FF990F}"/>
              </a:ext>
            </a:extLst>
          </p:cNvPr>
          <p:cNvSpPr txBox="1"/>
          <p:nvPr/>
        </p:nvSpPr>
        <p:spPr>
          <a:xfrm>
            <a:off x="739381" y="6231717"/>
            <a:ext cx="3711580" cy="261610"/>
          </a:xfrm>
          <a:prstGeom prst="rect">
            <a:avLst/>
          </a:prstGeom>
          <a:noFill/>
        </p:spPr>
        <p:txBody>
          <a:bodyPr wrap="square" rtlCol="0">
            <a:spAutoFit/>
          </a:bodyPr>
          <a:lstStyle/>
          <a:p>
            <a:pPr algn="ctr"/>
            <a:r>
              <a:rPr lang="en-GB" sz="1050" i="1">
                <a:latin typeface="+mj-lt"/>
              </a:rPr>
              <a:t>Database from Salesforce CRM</a:t>
            </a:r>
          </a:p>
        </p:txBody>
      </p:sp>
      <p:sp>
        <p:nvSpPr>
          <p:cNvPr id="81" name="ZoneTexte 80">
            <a:extLst>
              <a:ext uri="{FF2B5EF4-FFF2-40B4-BE49-F238E27FC236}">
                <a16:creationId xmlns:a16="http://schemas.microsoft.com/office/drawing/2014/main" id="{7EA10F69-980A-4834-BF2C-E1D18351BB8E}"/>
              </a:ext>
            </a:extLst>
          </p:cNvPr>
          <p:cNvSpPr txBox="1"/>
          <p:nvPr/>
        </p:nvSpPr>
        <p:spPr>
          <a:xfrm>
            <a:off x="6054773" y="6231717"/>
            <a:ext cx="3067422" cy="261610"/>
          </a:xfrm>
          <a:prstGeom prst="rect">
            <a:avLst/>
          </a:prstGeom>
          <a:noFill/>
        </p:spPr>
        <p:txBody>
          <a:bodyPr wrap="square" rtlCol="0">
            <a:spAutoFit/>
          </a:bodyPr>
          <a:lstStyle/>
          <a:p>
            <a:pPr algn="ctr"/>
            <a:r>
              <a:rPr lang="en-GB" sz="1050" i="1">
                <a:latin typeface="+mj-lt"/>
              </a:rPr>
              <a:t>Database from Salesforce CRM</a:t>
            </a:r>
          </a:p>
        </p:txBody>
      </p:sp>
      <p:sp>
        <p:nvSpPr>
          <p:cNvPr id="98" name="Ellipse 15">
            <a:extLst>
              <a:ext uri="{FF2B5EF4-FFF2-40B4-BE49-F238E27FC236}">
                <a16:creationId xmlns:a16="http://schemas.microsoft.com/office/drawing/2014/main" id="{86D0CEEF-7D9D-4999-9436-F7124E0BAF3F}"/>
              </a:ext>
            </a:extLst>
          </p:cNvPr>
          <p:cNvSpPr/>
          <p:nvPr/>
        </p:nvSpPr>
        <p:spPr bwMode="auto">
          <a:xfrm>
            <a:off x="5493324" y="1126643"/>
            <a:ext cx="262350" cy="22824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a:solidFill>
                  <a:schemeClr val="bg1"/>
                </a:solidFill>
                <a:latin typeface="Trebuchet MS" panose="020B0603020202020204" pitchFamily="34" charset="0"/>
              </a:rPr>
              <a:t>2</a:t>
            </a:r>
            <a:endParaRPr kumimoji="0" lang="en-GB" sz="1100" b="0" i="0" u="none" strike="noStrike" cap="none" normalizeH="0" baseline="0">
              <a:ln>
                <a:noFill/>
              </a:ln>
              <a:solidFill>
                <a:schemeClr val="bg1"/>
              </a:solidFill>
              <a:effectLst/>
              <a:latin typeface="Trebuchet MS" panose="020B0603020202020204" pitchFamily="34" charset="0"/>
            </a:endParaRPr>
          </a:p>
        </p:txBody>
      </p:sp>
      <p:grpSp>
        <p:nvGrpSpPr>
          <p:cNvPr id="102" name="Group 101">
            <a:extLst>
              <a:ext uri="{FF2B5EF4-FFF2-40B4-BE49-F238E27FC236}">
                <a16:creationId xmlns:a16="http://schemas.microsoft.com/office/drawing/2014/main" id="{EA4D57FA-8BA1-4240-87F2-D62AD8CC58E0}"/>
              </a:ext>
            </a:extLst>
          </p:cNvPr>
          <p:cNvGrpSpPr/>
          <p:nvPr/>
        </p:nvGrpSpPr>
        <p:grpSpPr>
          <a:xfrm>
            <a:off x="8448150" y="-11528"/>
            <a:ext cx="1435548" cy="711253"/>
            <a:chOff x="8448150" y="-11528"/>
            <a:chExt cx="1435548" cy="711253"/>
          </a:xfrm>
        </p:grpSpPr>
        <p:pic>
          <p:nvPicPr>
            <p:cNvPr id="103" name="Graphique 90" descr="Poignée de main">
              <a:extLst>
                <a:ext uri="{FF2B5EF4-FFF2-40B4-BE49-F238E27FC236}">
                  <a16:creationId xmlns:a16="http://schemas.microsoft.com/office/drawing/2014/main" id="{AFD17654-A60C-4DB0-BFED-FF5536F8C7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04" name="Picture 2" descr="5 ft x 3 ft 150 x 90 cm-DRAPEAU BELGE Belgique 100% Polyester ...">
              <a:extLst>
                <a:ext uri="{FF2B5EF4-FFF2-40B4-BE49-F238E27FC236}">
                  <a16:creationId xmlns:a16="http://schemas.microsoft.com/office/drawing/2014/main" id="{9B05719E-6A87-4970-A117-4C9E9B9903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05" name="Picture 2 - 1" descr="Drapeau des Pays-Bas — Wikipédia">
              <a:extLst>
                <a:ext uri="{FF2B5EF4-FFF2-40B4-BE49-F238E27FC236}">
                  <a16:creationId xmlns:a16="http://schemas.microsoft.com/office/drawing/2014/main" id="{1948435C-E71C-4E3E-AEC8-C0A7381018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6" name="Picture 2 - 2" descr="Drapeau du Luxembourg">
              <a:extLst>
                <a:ext uri="{FF2B5EF4-FFF2-40B4-BE49-F238E27FC236}">
                  <a16:creationId xmlns:a16="http://schemas.microsoft.com/office/drawing/2014/main" id="{C8170EB5-FCD2-4DC1-8DBC-21EB3BC781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07" name="ZoneTexte 18">
              <a:extLst>
                <a:ext uri="{FF2B5EF4-FFF2-40B4-BE49-F238E27FC236}">
                  <a16:creationId xmlns:a16="http://schemas.microsoft.com/office/drawing/2014/main" id="{398CB7EC-FFBA-4D97-8E44-B794B558385E}"/>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108" name="Rectangle : coins arrondis 199">
              <a:extLst>
                <a:ext uri="{FF2B5EF4-FFF2-40B4-BE49-F238E27FC236}">
                  <a16:creationId xmlns:a16="http://schemas.microsoft.com/office/drawing/2014/main" id="{9216A493-7AC0-4D8F-B3EE-921C4C382D3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9" name="Rectangle : coins arrondis 200">
              <a:extLst>
                <a:ext uri="{FF2B5EF4-FFF2-40B4-BE49-F238E27FC236}">
                  <a16:creationId xmlns:a16="http://schemas.microsoft.com/office/drawing/2014/main" id="{9A8F66D9-C70F-42A9-A7AE-F47D90177B8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0" name="Rectangle : coins arrondis 201">
              <a:extLst>
                <a:ext uri="{FF2B5EF4-FFF2-40B4-BE49-F238E27FC236}">
                  <a16:creationId xmlns:a16="http://schemas.microsoft.com/office/drawing/2014/main" id="{3E419E42-A7F1-41A8-B2D1-E9BC0A429D9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11" name="ZoneTexte 18">
              <a:extLst>
                <a:ext uri="{FF2B5EF4-FFF2-40B4-BE49-F238E27FC236}">
                  <a16:creationId xmlns:a16="http://schemas.microsoft.com/office/drawing/2014/main" id="{56BB9F2D-4729-4E3E-A0E2-DB6656C82EEB}"/>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12" name="Graphique 128" descr="Jauge">
              <a:extLst>
                <a:ext uri="{FF2B5EF4-FFF2-40B4-BE49-F238E27FC236}">
                  <a16:creationId xmlns:a16="http://schemas.microsoft.com/office/drawing/2014/main" id="{CE06622D-CEB2-4CCB-A3F1-EBFD2DCFD8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3764" y="187516"/>
              <a:ext cx="234953" cy="218224"/>
            </a:xfrm>
            <a:prstGeom prst="rect">
              <a:avLst/>
            </a:prstGeom>
            <a:effectLst/>
          </p:spPr>
        </p:pic>
        <p:pic>
          <p:nvPicPr>
            <p:cNvPr id="113" name="Graphique 90" descr="Poignée de main">
              <a:extLst>
                <a:ext uri="{FF2B5EF4-FFF2-40B4-BE49-F238E27FC236}">
                  <a16:creationId xmlns:a16="http://schemas.microsoft.com/office/drawing/2014/main" id="{AFC0708C-971A-4710-A18E-9437DD80E7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868" y="152880"/>
              <a:ext cx="256313" cy="287496"/>
            </a:xfrm>
            <a:prstGeom prst="rect">
              <a:avLst/>
            </a:prstGeom>
            <a:effectLst/>
          </p:spPr>
        </p:pic>
        <p:pic>
          <p:nvPicPr>
            <p:cNvPr id="114" name="Graphique 74" descr="Mégaphone">
              <a:extLst>
                <a:ext uri="{FF2B5EF4-FFF2-40B4-BE49-F238E27FC236}">
                  <a16:creationId xmlns:a16="http://schemas.microsoft.com/office/drawing/2014/main" id="{8EEBE581-124E-4563-A24A-B35541C0AF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89331" y="181519"/>
              <a:ext cx="233011" cy="216420"/>
            </a:xfrm>
            <a:prstGeom prst="rect">
              <a:avLst/>
            </a:prstGeom>
            <a:effectLst/>
          </p:spPr>
        </p:pic>
        <p:pic>
          <p:nvPicPr>
            <p:cNvPr id="115" name="Picture 2" descr="Drapeau France">
              <a:extLst>
                <a:ext uri="{FF2B5EF4-FFF2-40B4-BE49-F238E27FC236}">
                  <a16:creationId xmlns:a16="http://schemas.microsoft.com/office/drawing/2014/main" id="{9E64B5DC-6ADB-4F1D-8C17-6C4A2DD53F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6" name="ZoneTexte 45">
              <a:extLst>
                <a:ext uri="{FF2B5EF4-FFF2-40B4-BE49-F238E27FC236}">
                  <a16:creationId xmlns:a16="http://schemas.microsoft.com/office/drawing/2014/main" id="{CD7D1A63-0F64-4E23-967D-F55BAAC1D270}"/>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
        <p:nvSpPr>
          <p:cNvPr id="56" name="Rectangle 55">
            <a:extLst>
              <a:ext uri="{FF2B5EF4-FFF2-40B4-BE49-F238E27FC236}">
                <a16:creationId xmlns:a16="http://schemas.microsoft.com/office/drawing/2014/main" id="{7A38E6B4-2C7C-4FA3-8A22-0354364A5071}"/>
              </a:ext>
            </a:extLst>
          </p:cNvPr>
          <p:cNvSpPr/>
          <p:nvPr/>
        </p:nvSpPr>
        <p:spPr bwMode="auto">
          <a:xfrm>
            <a:off x="1259358" y="2981605"/>
            <a:ext cx="2671626"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Others²</a:t>
            </a:r>
          </a:p>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€2.17m</a:t>
            </a:r>
          </a:p>
        </p:txBody>
      </p:sp>
      <p:sp>
        <p:nvSpPr>
          <p:cNvPr id="57" name="Oval 74">
            <a:extLst>
              <a:ext uri="{FF2B5EF4-FFF2-40B4-BE49-F238E27FC236}">
                <a16:creationId xmlns:a16="http://schemas.microsoft.com/office/drawing/2014/main" id="{64255721-D070-4E80-8D68-1E40D351F277}"/>
              </a:ext>
            </a:extLst>
          </p:cNvPr>
          <p:cNvSpPr>
            <a:spLocks noChangeAspect="1"/>
          </p:cNvSpPr>
          <p:nvPr/>
        </p:nvSpPr>
        <p:spPr bwMode="auto">
          <a:xfrm>
            <a:off x="2496549" y="3290441"/>
            <a:ext cx="197245" cy="178930"/>
          </a:xfrm>
          <a:prstGeom prst="ellipse">
            <a:avLst/>
          </a:prstGeom>
          <a:solidFill>
            <a:schemeClr val="accent1">
              <a:lumMod val="50000"/>
            </a:schemeClr>
          </a:solidFill>
          <a:ln w="9525" cap="flat" cmpd="sng" algn="ctr">
            <a:solidFill>
              <a:schemeClr val="accent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chemeClr val="bg1"/>
                </a:solidFill>
                <a:effectLst/>
                <a:latin typeface="Trebuchet MS" pitchFamily="34" charset="0"/>
              </a:rPr>
              <a:t>+</a:t>
            </a:r>
            <a:endParaRPr kumimoji="0" lang="en-GB" sz="900" b="1" i="0" u="none" strike="noStrike" cap="none" normalizeH="0" baseline="0">
              <a:ln>
                <a:noFill/>
              </a:ln>
              <a:solidFill>
                <a:schemeClr val="bg1"/>
              </a:solidFill>
              <a:effectLst/>
              <a:latin typeface="Trebuchet MS" pitchFamily="34" charset="0"/>
            </a:endParaRPr>
          </a:p>
        </p:txBody>
      </p:sp>
    </p:spTree>
    <p:extLst>
      <p:ext uri="{BB962C8B-B14F-4D97-AF65-F5344CB8AC3E}">
        <p14:creationId xmlns:p14="http://schemas.microsoft.com/office/powerpoint/2010/main" val="16502910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7BCB9-0D54-420A-A197-252155B5C2A0}"/>
              </a:ext>
            </a:extLst>
          </p:cNvPr>
          <p:cNvSpPr>
            <a:spLocks noGrp="1"/>
          </p:cNvSpPr>
          <p:nvPr>
            <p:ph type="body" sz="quarter" idx="10"/>
          </p:nvPr>
        </p:nvSpPr>
        <p:spPr/>
        <p:txBody>
          <a:bodyPr/>
          <a:lstStyle/>
          <a:p>
            <a:r>
              <a:rPr lang="en-GB"/>
              <a:t>Sources: BP Management, interviews with management, company data, eleven research &amp; analysis</a:t>
            </a:r>
          </a:p>
          <a:p>
            <a:r>
              <a:rPr lang="en-GB"/>
              <a:t>1. Won or lost opportunities</a:t>
            </a:r>
          </a:p>
        </p:txBody>
      </p:sp>
      <p:sp>
        <p:nvSpPr>
          <p:cNvPr id="3" name="Titre 1">
            <a:extLst>
              <a:ext uri="{FF2B5EF4-FFF2-40B4-BE49-F238E27FC236}">
                <a16:creationId xmlns:a16="http://schemas.microsoft.com/office/drawing/2014/main" id="{3D2BD752-CBAB-4135-9F64-D387A23391B2}"/>
              </a:ext>
            </a:extLst>
          </p:cNvPr>
          <p:cNvSpPr txBox="1">
            <a:spLocks/>
          </p:cNvSpPr>
          <p:nvPr/>
        </p:nvSpPr>
        <p:spPr>
          <a:xfrm>
            <a:off x="165600" y="147600"/>
            <a:ext cx="8388164" cy="684000"/>
          </a:xfrm>
          <a:prstGeom prst="rect">
            <a:avLst/>
          </a:prstGeom>
        </p:spPr>
        <p:txBody>
          <a:bodyPr vert="horz"/>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t>The forecast of the forward pipeline relies on a two-step approach : First the estimation of the </a:t>
            </a:r>
            <a:r>
              <a:rPr lang="en-GB" kern="0" err="1"/>
              <a:t>BoB</a:t>
            </a:r>
            <a:r>
              <a:rPr lang="en-GB" kern="0"/>
              <a:t> </a:t>
            </a:r>
            <a:r>
              <a:rPr lang="en-GB" kern="0" err="1"/>
              <a:t>NetNew</a:t>
            </a:r>
            <a:r>
              <a:rPr lang="en-GB" kern="0"/>
              <a:t>, then the estimation of the </a:t>
            </a:r>
            <a:r>
              <a:rPr lang="en-GB" kern="0" err="1"/>
              <a:t>BoB</a:t>
            </a:r>
            <a:r>
              <a:rPr lang="en-GB" kern="0"/>
              <a:t> Renew based on the previous year total </a:t>
            </a:r>
            <a:r>
              <a:rPr lang="en-GB" kern="0" err="1"/>
              <a:t>BoB</a:t>
            </a:r>
            <a:endParaRPr lang="en-GB" kern="0">
              <a:solidFill>
                <a:schemeClr val="tx2"/>
              </a:solidFill>
            </a:endParaRPr>
          </a:p>
        </p:txBody>
      </p:sp>
      <p:cxnSp>
        <p:nvCxnSpPr>
          <p:cNvPr id="4" name="Straight Connector 3">
            <a:extLst>
              <a:ext uri="{FF2B5EF4-FFF2-40B4-BE49-F238E27FC236}">
                <a16:creationId xmlns:a16="http://schemas.microsoft.com/office/drawing/2014/main" id="{3C232E88-1744-4D7A-998F-F6B53ED47E7F}"/>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596FF51D-5301-492B-B6B4-0161D5F3B3EA}"/>
              </a:ext>
            </a:extLst>
          </p:cNvPr>
          <p:cNvSpPr/>
          <p:nvPr/>
        </p:nvSpPr>
        <p:spPr bwMode="auto">
          <a:xfrm>
            <a:off x="3497141" y="898101"/>
            <a:ext cx="3084105"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Book-of-Business forecast methodology</a:t>
            </a:r>
            <a:endParaRPr kumimoji="0" lang="en-GB" sz="1100" b="0" i="0" u="none" strike="noStrike" cap="none" normalizeH="0" baseline="0">
              <a:ln>
                <a:noFill/>
              </a:ln>
              <a:solidFill>
                <a:schemeClr val="tx2"/>
              </a:solidFill>
              <a:effectLst/>
              <a:latin typeface="Trebuchet MS" pitchFamily="34" charset="0"/>
            </a:endParaRPr>
          </a:p>
        </p:txBody>
      </p:sp>
      <p:grpSp>
        <p:nvGrpSpPr>
          <p:cNvPr id="6" name="Group 5">
            <a:extLst>
              <a:ext uri="{FF2B5EF4-FFF2-40B4-BE49-F238E27FC236}">
                <a16:creationId xmlns:a16="http://schemas.microsoft.com/office/drawing/2014/main" id="{6CBB7FD1-CDC8-4DF3-8EEE-6C57C7A72E81}"/>
              </a:ext>
            </a:extLst>
          </p:cNvPr>
          <p:cNvGrpSpPr/>
          <p:nvPr/>
        </p:nvGrpSpPr>
        <p:grpSpPr>
          <a:xfrm>
            <a:off x="8448150" y="-11528"/>
            <a:ext cx="1435548" cy="711253"/>
            <a:chOff x="8448150" y="-11528"/>
            <a:chExt cx="1435548" cy="711253"/>
          </a:xfrm>
        </p:grpSpPr>
        <p:pic>
          <p:nvPicPr>
            <p:cNvPr id="7" name="Graphique 90" descr="Poignée de main">
              <a:extLst>
                <a:ext uri="{FF2B5EF4-FFF2-40B4-BE49-F238E27FC236}">
                  <a16:creationId xmlns:a16="http://schemas.microsoft.com/office/drawing/2014/main" id="{C2482B7A-18E2-4A39-ABBA-B0E7E9C0FC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0868" y="152880"/>
              <a:ext cx="256313" cy="287496"/>
            </a:xfrm>
            <a:prstGeom prst="rect">
              <a:avLst/>
            </a:prstGeom>
            <a:effectLst/>
          </p:spPr>
        </p:pic>
        <p:pic>
          <p:nvPicPr>
            <p:cNvPr id="8" name="Picture 2" descr="5 ft x 3 ft 150 x 90 cm-DRAPEAU BELGE Belgique 100% Polyester ...">
              <a:extLst>
                <a:ext uri="{FF2B5EF4-FFF2-40B4-BE49-F238E27FC236}">
                  <a16:creationId xmlns:a16="http://schemas.microsoft.com/office/drawing/2014/main" id="{874A62BD-BDE2-446E-AF8A-9248299361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9" name="Picture 2 - 1" descr="Drapeau des Pays-Bas — Wikipédia">
              <a:extLst>
                <a:ext uri="{FF2B5EF4-FFF2-40B4-BE49-F238E27FC236}">
                  <a16:creationId xmlns:a16="http://schemas.microsoft.com/office/drawing/2014/main" id="{F801ADD4-EA4B-49AD-8B4B-507408923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0" name="Picture 2 - 2" descr="Drapeau du Luxembourg">
              <a:extLst>
                <a:ext uri="{FF2B5EF4-FFF2-40B4-BE49-F238E27FC236}">
                  <a16:creationId xmlns:a16="http://schemas.microsoft.com/office/drawing/2014/main" id="{6D86AA0F-7B58-44C2-9551-7F19E28CF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 name="ZoneTexte 18">
              <a:extLst>
                <a:ext uri="{FF2B5EF4-FFF2-40B4-BE49-F238E27FC236}">
                  <a16:creationId xmlns:a16="http://schemas.microsoft.com/office/drawing/2014/main" id="{A1655C26-9ACD-4B67-96A0-54B6C5137775}"/>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12" name="Rectangle : coins arrondis 199">
              <a:extLst>
                <a:ext uri="{FF2B5EF4-FFF2-40B4-BE49-F238E27FC236}">
                  <a16:creationId xmlns:a16="http://schemas.microsoft.com/office/drawing/2014/main" id="{4F8C3E53-594A-420B-A0FD-5926DED42B5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 name="Rectangle : coins arrondis 200">
              <a:extLst>
                <a:ext uri="{FF2B5EF4-FFF2-40B4-BE49-F238E27FC236}">
                  <a16:creationId xmlns:a16="http://schemas.microsoft.com/office/drawing/2014/main" id="{98A12E43-5EE2-460D-A53D-C8B23C14907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 name="Rectangle : coins arrondis 201">
              <a:extLst>
                <a:ext uri="{FF2B5EF4-FFF2-40B4-BE49-F238E27FC236}">
                  <a16:creationId xmlns:a16="http://schemas.microsoft.com/office/drawing/2014/main" id="{BC1A02E1-3002-44BE-8E92-467193DBCDC6}"/>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5" name="ZoneTexte 18">
              <a:extLst>
                <a:ext uri="{FF2B5EF4-FFF2-40B4-BE49-F238E27FC236}">
                  <a16:creationId xmlns:a16="http://schemas.microsoft.com/office/drawing/2014/main" id="{7C2596D7-E80B-4AAC-9E4D-33C308D0F654}"/>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6" name="Graphique 128" descr="Jauge">
              <a:extLst>
                <a:ext uri="{FF2B5EF4-FFF2-40B4-BE49-F238E27FC236}">
                  <a16:creationId xmlns:a16="http://schemas.microsoft.com/office/drawing/2014/main" id="{1C5F768C-5B1C-4C97-9E52-47A3CD0692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3764" y="187516"/>
              <a:ext cx="234953" cy="218224"/>
            </a:xfrm>
            <a:prstGeom prst="rect">
              <a:avLst/>
            </a:prstGeom>
            <a:effectLst/>
          </p:spPr>
        </p:pic>
        <p:pic>
          <p:nvPicPr>
            <p:cNvPr id="17" name="Graphique 90" descr="Poignée de main">
              <a:extLst>
                <a:ext uri="{FF2B5EF4-FFF2-40B4-BE49-F238E27FC236}">
                  <a16:creationId xmlns:a16="http://schemas.microsoft.com/office/drawing/2014/main" id="{AA38B52E-1BBC-4987-A513-353C87AAAB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0868" y="152880"/>
              <a:ext cx="256313" cy="287496"/>
            </a:xfrm>
            <a:prstGeom prst="rect">
              <a:avLst/>
            </a:prstGeom>
            <a:effectLst/>
          </p:spPr>
        </p:pic>
        <p:pic>
          <p:nvPicPr>
            <p:cNvPr id="18" name="Graphique 74" descr="Mégaphone">
              <a:extLst>
                <a:ext uri="{FF2B5EF4-FFF2-40B4-BE49-F238E27FC236}">
                  <a16:creationId xmlns:a16="http://schemas.microsoft.com/office/drawing/2014/main" id="{97343EA0-5237-40F1-A734-0701DEB7DF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9" name="Picture 2" descr="Drapeau France">
              <a:extLst>
                <a:ext uri="{FF2B5EF4-FFF2-40B4-BE49-F238E27FC236}">
                  <a16:creationId xmlns:a16="http://schemas.microsoft.com/office/drawing/2014/main" id="{C1C486BB-8F05-4204-A8B4-E11B9DFDDE8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20" name="ZoneTexte 45">
              <a:extLst>
                <a:ext uri="{FF2B5EF4-FFF2-40B4-BE49-F238E27FC236}">
                  <a16:creationId xmlns:a16="http://schemas.microsoft.com/office/drawing/2014/main" id="{070724DC-AA55-4B03-88B5-07373D57A2DE}"/>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
        <p:nvSpPr>
          <p:cNvPr id="21" name="Rectangle 20">
            <a:extLst>
              <a:ext uri="{FF2B5EF4-FFF2-40B4-BE49-F238E27FC236}">
                <a16:creationId xmlns:a16="http://schemas.microsoft.com/office/drawing/2014/main" id="{DB70BEA0-E737-49FE-8F9B-D02B7F1F2632}"/>
              </a:ext>
            </a:extLst>
          </p:cNvPr>
          <p:cNvSpPr/>
          <p:nvPr/>
        </p:nvSpPr>
        <p:spPr bwMode="auto">
          <a:xfrm>
            <a:off x="166783" y="1769140"/>
            <a:ext cx="1074803" cy="2463818"/>
          </a:xfrm>
          <a:prstGeom prst="rect">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Estimation of </a:t>
            </a:r>
            <a:r>
              <a:rPr kumimoji="0" lang="en-GB" sz="1300" b="1" i="1" u="none" strike="noStrike" cap="small" normalizeH="0" err="1">
                <a:ln>
                  <a:noFill/>
                </a:ln>
                <a:solidFill>
                  <a:schemeClr val="bg1"/>
                </a:solidFill>
                <a:effectLst/>
                <a:latin typeface="Trebuchet MS" pitchFamily="34" charset="0"/>
              </a:rPr>
              <a:t>NetNew</a:t>
            </a:r>
            <a:r>
              <a:rPr kumimoji="0" lang="en-GB" sz="1300" b="1" i="1" u="none" strike="noStrike" cap="small" normalizeH="0">
                <a:ln>
                  <a:noFill/>
                </a:ln>
                <a:solidFill>
                  <a:schemeClr val="bg1"/>
                </a:solidFill>
                <a:effectLst/>
                <a:latin typeface="Trebuchet MS" pitchFamily="34" charset="0"/>
              </a:rPr>
              <a:t> contribution to the </a:t>
            </a:r>
            <a:r>
              <a:rPr kumimoji="0" lang="en-GB" sz="1300" b="1" i="1" u="none" strike="noStrike" cap="small" normalizeH="0" err="1">
                <a:ln>
                  <a:noFill/>
                </a:ln>
                <a:solidFill>
                  <a:schemeClr val="bg1"/>
                </a:solidFill>
                <a:effectLst/>
                <a:latin typeface="Trebuchet MS" pitchFamily="34" charset="0"/>
              </a:rPr>
              <a:t>BoB</a:t>
            </a:r>
            <a:endParaRPr kumimoji="0" lang="en-GB" sz="1300" b="1" i="1" u="none" strike="noStrike" cap="small" normalizeH="0">
              <a:ln>
                <a:noFill/>
              </a:ln>
              <a:solidFill>
                <a:schemeClr val="bg1"/>
              </a:solidFill>
              <a:effectLst/>
              <a:latin typeface="Trebuchet MS" pitchFamily="34" charset="0"/>
            </a:endParaRPr>
          </a:p>
        </p:txBody>
      </p:sp>
      <p:sp>
        <p:nvSpPr>
          <p:cNvPr id="22" name="Rectangle 21">
            <a:extLst>
              <a:ext uri="{FF2B5EF4-FFF2-40B4-BE49-F238E27FC236}">
                <a16:creationId xmlns:a16="http://schemas.microsoft.com/office/drawing/2014/main" id="{1CA2D5A4-D3B4-4B2B-8698-3F1CD24BC997}"/>
              </a:ext>
            </a:extLst>
          </p:cNvPr>
          <p:cNvSpPr/>
          <p:nvPr/>
        </p:nvSpPr>
        <p:spPr bwMode="auto">
          <a:xfrm>
            <a:off x="166783" y="4312401"/>
            <a:ext cx="1074803" cy="2052882"/>
          </a:xfrm>
          <a:prstGeom prst="rect">
            <a:avLst/>
          </a:prstGeom>
          <a:solidFill>
            <a:schemeClr val="tx2"/>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Estimation of Renew contribution to the Book-of-Business</a:t>
            </a:r>
          </a:p>
        </p:txBody>
      </p:sp>
      <p:sp>
        <p:nvSpPr>
          <p:cNvPr id="23" name="Oval 22">
            <a:extLst>
              <a:ext uri="{FF2B5EF4-FFF2-40B4-BE49-F238E27FC236}">
                <a16:creationId xmlns:a16="http://schemas.microsoft.com/office/drawing/2014/main" id="{75BEB9D3-A7DC-4C49-8649-97F2F1AEC697}"/>
              </a:ext>
            </a:extLst>
          </p:cNvPr>
          <p:cNvSpPr/>
          <p:nvPr/>
        </p:nvSpPr>
        <p:spPr bwMode="auto">
          <a:xfrm>
            <a:off x="1387644" y="1913540"/>
            <a:ext cx="489706" cy="489706"/>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tx2"/>
                </a:solidFill>
                <a:effectLst/>
                <a:latin typeface="Trebuchet MS" pitchFamily="34" charset="0"/>
              </a:rPr>
              <a:t>1</a:t>
            </a:r>
          </a:p>
        </p:txBody>
      </p:sp>
      <p:sp>
        <p:nvSpPr>
          <p:cNvPr id="24" name="TextBox 23">
            <a:extLst>
              <a:ext uri="{FF2B5EF4-FFF2-40B4-BE49-F238E27FC236}">
                <a16:creationId xmlns:a16="http://schemas.microsoft.com/office/drawing/2014/main" id="{A007945D-3EFE-4672-97AA-CADD617BBBA0}"/>
              </a:ext>
            </a:extLst>
          </p:cNvPr>
          <p:cNvSpPr txBox="1"/>
          <p:nvPr/>
        </p:nvSpPr>
        <p:spPr>
          <a:xfrm>
            <a:off x="1947530" y="1897764"/>
            <a:ext cx="7556142" cy="523220"/>
          </a:xfrm>
          <a:prstGeom prst="rect">
            <a:avLst/>
          </a:prstGeom>
          <a:noFill/>
        </p:spPr>
        <p:txBody>
          <a:bodyPr wrap="square" rtlCol="0">
            <a:spAutoFit/>
          </a:bodyPr>
          <a:lstStyle/>
          <a:p>
            <a:r>
              <a:rPr lang="en-GB" b="1" i="1">
                <a:solidFill>
                  <a:schemeClr val="tx2"/>
                </a:solidFill>
                <a:latin typeface="+mj-lt"/>
              </a:rPr>
              <a:t>Closed opportunities</a:t>
            </a:r>
            <a:r>
              <a:rPr lang="en-GB" b="1" i="1" baseline="30000">
                <a:solidFill>
                  <a:schemeClr val="tx2"/>
                </a:solidFill>
                <a:latin typeface="+mj-lt"/>
              </a:rPr>
              <a:t>1</a:t>
            </a:r>
            <a:r>
              <a:rPr lang="en-GB" b="1" i="1">
                <a:solidFill>
                  <a:schemeClr val="tx2"/>
                </a:solidFill>
                <a:latin typeface="+mj-lt"/>
              </a:rPr>
              <a:t> of year N is computed based on active opportunities during year N and associated close rate</a:t>
            </a:r>
          </a:p>
        </p:txBody>
      </p:sp>
      <p:sp>
        <p:nvSpPr>
          <p:cNvPr id="25" name="TextBox 24">
            <a:extLst>
              <a:ext uri="{FF2B5EF4-FFF2-40B4-BE49-F238E27FC236}">
                <a16:creationId xmlns:a16="http://schemas.microsoft.com/office/drawing/2014/main" id="{2376D242-66B5-4787-AC9D-8838986D37CD}"/>
              </a:ext>
            </a:extLst>
          </p:cNvPr>
          <p:cNvSpPr txBox="1"/>
          <p:nvPr/>
        </p:nvSpPr>
        <p:spPr>
          <a:xfrm>
            <a:off x="1947530" y="2506885"/>
            <a:ext cx="7556142" cy="769441"/>
          </a:xfrm>
          <a:prstGeom prst="rect">
            <a:avLst/>
          </a:prstGeom>
          <a:noFill/>
        </p:spPr>
        <p:txBody>
          <a:bodyPr wrap="square" rtlCol="0">
            <a:spAutoFit/>
          </a:bodyPr>
          <a:lstStyle/>
          <a:p>
            <a:pPr marL="285750" indent="-285750">
              <a:buFont typeface="Arial" panose="020B0604020202020204" pitchFamily="34" charset="0"/>
              <a:buChar char="•"/>
            </a:pPr>
            <a:r>
              <a:rPr lang="en-GB" sz="1100">
                <a:latin typeface="+mj-lt"/>
              </a:rPr>
              <a:t>Active opportunities during year N defined as the sum of open pipeline as of end of year N-1 and created pipeline during year N</a:t>
            </a:r>
          </a:p>
          <a:p>
            <a:pPr marL="285750" indent="-285750">
              <a:buFont typeface="Arial" panose="020B0604020202020204" pitchFamily="34" charset="0"/>
              <a:buChar char="•"/>
            </a:pPr>
            <a:r>
              <a:rPr lang="en-GB" sz="1100">
                <a:latin typeface="+mj-lt"/>
              </a:rPr>
              <a:t>Created pipeline taken as an assumption of the model</a:t>
            </a:r>
          </a:p>
          <a:p>
            <a:pPr marL="285750" indent="-285750">
              <a:buFont typeface="Arial" panose="020B0604020202020204" pitchFamily="34" charset="0"/>
              <a:buChar char="•"/>
            </a:pPr>
            <a:r>
              <a:rPr lang="en-GB" sz="1100">
                <a:latin typeface="+mj-lt"/>
              </a:rPr>
              <a:t>Close rate taken as an assumption of the model</a:t>
            </a:r>
          </a:p>
        </p:txBody>
      </p:sp>
      <p:sp>
        <p:nvSpPr>
          <p:cNvPr id="26" name="Oval 25">
            <a:extLst>
              <a:ext uri="{FF2B5EF4-FFF2-40B4-BE49-F238E27FC236}">
                <a16:creationId xmlns:a16="http://schemas.microsoft.com/office/drawing/2014/main" id="{D3AC612D-C060-40DE-8E32-7F1A253FE240}"/>
              </a:ext>
            </a:extLst>
          </p:cNvPr>
          <p:cNvSpPr/>
          <p:nvPr/>
        </p:nvSpPr>
        <p:spPr bwMode="auto">
          <a:xfrm>
            <a:off x="1387644" y="3378984"/>
            <a:ext cx="489706" cy="489706"/>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b="1" i="0" u="none" strike="noStrike" cap="none" normalizeH="0" baseline="0">
                <a:ln>
                  <a:noFill/>
                </a:ln>
                <a:solidFill>
                  <a:schemeClr val="tx2"/>
                </a:solidFill>
                <a:effectLst/>
                <a:latin typeface="Trebuchet MS" pitchFamily="34" charset="0"/>
              </a:rPr>
              <a:t>2</a:t>
            </a:r>
          </a:p>
        </p:txBody>
      </p:sp>
      <p:sp>
        <p:nvSpPr>
          <p:cNvPr id="27" name="TextBox 26">
            <a:extLst>
              <a:ext uri="{FF2B5EF4-FFF2-40B4-BE49-F238E27FC236}">
                <a16:creationId xmlns:a16="http://schemas.microsoft.com/office/drawing/2014/main" id="{6CC3A778-F3A9-49E0-9250-A60B40B59166}"/>
              </a:ext>
            </a:extLst>
          </p:cNvPr>
          <p:cNvSpPr txBox="1"/>
          <p:nvPr/>
        </p:nvSpPr>
        <p:spPr>
          <a:xfrm>
            <a:off x="1947530" y="3362227"/>
            <a:ext cx="7556142" cy="523220"/>
          </a:xfrm>
          <a:prstGeom prst="rect">
            <a:avLst/>
          </a:prstGeom>
          <a:noFill/>
        </p:spPr>
        <p:txBody>
          <a:bodyPr wrap="square" rtlCol="0">
            <a:spAutoFit/>
          </a:bodyPr>
          <a:lstStyle/>
          <a:p>
            <a:r>
              <a:rPr lang="en-GB" b="1" i="1">
                <a:solidFill>
                  <a:schemeClr val="tx2"/>
                </a:solidFill>
                <a:latin typeface="+mj-lt"/>
              </a:rPr>
              <a:t>Book-of-Business </a:t>
            </a:r>
            <a:r>
              <a:rPr lang="en-GB" b="1" i="1" err="1">
                <a:solidFill>
                  <a:schemeClr val="tx2"/>
                </a:solidFill>
                <a:latin typeface="+mj-lt"/>
              </a:rPr>
              <a:t>NetNew</a:t>
            </a:r>
            <a:r>
              <a:rPr lang="en-GB" b="1" i="1">
                <a:solidFill>
                  <a:schemeClr val="tx2"/>
                </a:solidFill>
                <a:latin typeface="+mj-lt"/>
              </a:rPr>
              <a:t> of year N is computed based on closed opportunities of year N and associated conversion rate (win rate, in value)</a:t>
            </a:r>
          </a:p>
        </p:txBody>
      </p:sp>
      <p:sp>
        <p:nvSpPr>
          <p:cNvPr id="29" name="Oval 28">
            <a:extLst>
              <a:ext uri="{FF2B5EF4-FFF2-40B4-BE49-F238E27FC236}">
                <a16:creationId xmlns:a16="http://schemas.microsoft.com/office/drawing/2014/main" id="{372A1C43-D181-4CB6-BE51-085BCD1D231D}"/>
              </a:ext>
            </a:extLst>
          </p:cNvPr>
          <p:cNvSpPr/>
          <p:nvPr/>
        </p:nvSpPr>
        <p:spPr bwMode="auto">
          <a:xfrm>
            <a:off x="1387644" y="4329158"/>
            <a:ext cx="489706" cy="489706"/>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a:solidFill>
                  <a:schemeClr val="tx2"/>
                </a:solidFill>
                <a:latin typeface="Trebuchet MS" pitchFamily="34" charset="0"/>
              </a:rPr>
              <a:t>3</a:t>
            </a:r>
            <a:endParaRPr kumimoji="0" lang="en-GB" b="1" i="0" u="none" strike="noStrike" cap="none" normalizeH="0" baseline="0">
              <a:ln>
                <a:noFill/>
              </a:ln>
              <a:solidFill>
                <a:schemeClr val="tx2"/>
              </a:solidFill>
              <a:effectLst/>
              <a:latin typeface="Trebuchet MS" pitchFamily="34" charset="0"/>
            </a:endParaRPr>
          </a:p>
        </p:txBody>
      </p:sp>
      <p:sp>
        <p:nvSpPr>
          <p:cNvPr id="30" name="TextBox 29">
            <a:extLst>
              <a:ext uri="{FF2B5EF4-FFF2-40B4-BE49-F238E27FC236}">
                <a16:creationId xmlns:a16="http://schemas.microsoft.com/office/drawing/2014/main" id="{B9214EFF-96F3-47DD-9481-82A36D5333A8}"/>
              </a:ext>
            </a:extLst>
          </p:cNvPr>
          <p:cNvSpPr txBox="1"/>
          <p:nvPr/>
        </p:nvSpPr>
        <p:spPr>
          <a:xfrm>
            <a:off x="1947530" y="4312401"/>
            <a:ext cx="7556142" cy="523220"/>
          </a:xfrm>
          <a:prstGeom prst="rect">
            <a:avLst/>
          </a:prstGeom>
          <a:noFill/>
        </p:spPr>
        <p:txBody>
          <a:bodyPr wrap="square" rtlCol="0">
            <a:spAutoFit/>
          </a:bodyPr>
          <a:lstStyle/>
          <a:p>
            <a:r>
              <a:rPr lang="en-GB" b="1" i="1">
                <a:solidFill>
                  <a:schemeClr val="tx2"/>
                </a:solidFill>
                <a:latin typeface="+mj-lt"/>
              </a:rPr>
              <a:t>The total Book-of-Business of year N-1 (</a:t>
            </a:r>
            <a:r>
              <a:rPr lang="en-GB" b="1" i="1" err="1">
                <a:solidFill>
                  <a:schemeClr val="tx2"/>
                </a:solidFill>
                <a:latin typeface="+mj-lt"/>
              </a:rPr>
              <a:t>BoB</a:t>
            </a:r>
            <a:r>
              <a:rPr lang="en-GB" b="1" i="1">
                <a:solidFill>
                  <a:schemeClr val="tx2"/>
                </a:solidFill>
                <a:latin typeface="+mj-lt"/>
              </a:rPr>
              <a:t> </a:t>
            </a:r>
            <a:r>
              <a:rPr lang="en-GB" b="1" i="1" err="1">
                <a:solidFill>
                  <a:schemeClr val="tx2"/>
                </a:solidFill>
                <a:latin typeface="+mj-lt"/>
              </a:rPr>
              <a:t>NetNew</a:t>
            </a:r>
            <a:r>
              <a:rPr lang="en-GB" b="1" i="1">
                <a:solidFill>
                  <a:schemeClr val="tx2"/>
                </a:solidFill>
                <a:latin typeface="+mj-lt"/>
              </a:rPr>
              <a:t> N-1 + </a:t>
            </a:r>
            <a:r>
              <a:rPr lang="en-GB" b="1" i="1" err="1">
                <a:solidFill>
                  <a:schemeClr val="tx2"/>
                </a:solidFill>
                <a:latin typeface="+mj-lt"/>
              </a:rPr>
              <a:t>BoB</a:t>
            </a:r>
            <a:r>
              <a:rPr lang="en-GB" b="1" i="1">
                <a:solidFill>
                  <a:schemeClr val="tx2"/>
                </a:solidFill>
                <a:latin typeface="+mj-lt"/>
              </a:rPr>
              <a:t> Renew N-1) are candidates opportunities for </a:t>
            </a:r>
            <a:r>
              <a:rPr lang="en-GB" b="1" i="1" err="1">
                <a:solidFill>
                  <a:schemeClr val="tx2"/>
                </a:solidFill>
                <a:latin typeface="+mj-lt"/>
              </a:rPr>
              <a:t>BoB</a:t>
            </a:r>
            <a:r>
              <a:rPr lang="en-GB" b="1" i="1">
                <a:solidFill>
                  <a:schemeClr val="tx2"/>
                </a:solidFill>
                <a:latin typeface="+mj-lt"/>
              </a:rPr>
              <a:t> Renew of year N</a:t>
            </a:r>
          </a:p>
        </p:txBody>
      </p:sp>
      <p:sp>
        <p:nvSpPr>
          <p:cNvPr id="31" name="TextBox 30">
            <a:extLst>
              <a:ext uri="{FF2B5EF4-FFF2-40B4-BE49-F238E27FC236}">
                <a16:creationId xmlns:a16="http://schemas.microsoft.com/office/drawing/2014/main" id="{98EAC505-9196-4493-A5FA-ECE9724A27D5}"/>
              </a:ext>
            </a:extLst>
          </p:cNvPr>
          <p:cNvSpPr txBox="1"/>
          <p:nvPr/>
        </p:nvSpPr>
        <p:spPr>
          <a:xfrm>
            <a:off x="1947530" y="4921522"/>
            <a:ext cx="7474787" cy="430887"/>
          </a:xfrm>
          <a:prstGeom prst="rect">
            <a:avLst/>
          </a:prstGeom>
          <a:noFill/>
        </p:spPr>
        <p:txBody>
          <a:bodyPr wrap="square" rtlCol="0">
            <a:spAutoFit/>
          </a:bodyPr>
          <a:lstStyle/>
          <a:p>
            <a:pPr marL="285750" indent="-285750">
              <a:buFont typeface="Arial" panose="020B0604020202020204" pitchFamily="34" charset="0"/>
              <a:buChar char="•"/>
            </a:pPr>
            <a:r>
              <a:rPr lang="en-GB" sz="1100">
                <a:latin typeface="+mj-lt"/>
              </a:rPr>
              <a:t>Book-of-Business </a:t>
            </a:r>
            <a:r>
              <a:rPr lang="en-GB" sz="1100" err="1">
                <a:latin typeface="+mj-lt"/>
              </a:rPr>
              <a:t>NetNew</a:t>
            </a:r>
            <a:r>
              <a:rPr lang="en-GB" sz="1100">
                <a:latin typeface="+mj-lt"/>
              </a:rPr>
              <a:t> and Renew of year N-1 are assumed to be opportunities that can be renewed during year N</a:t>
            </a:r>
          </a:p>
        </p:txBody>
      </p:sp>
      <p:sp>
        <p:nvSpPr>
          <p:cNvPr id="32" name="Oval 31">
            <a:extLst>
              <a:ext uri="{FF2B5EF4-FFF2-40B4-BE49-F238E27FC236}">
                <a16:creationId xmlns:a16="http://schemas.microsoft.com/office/drawing/2014/main" id="{F0D6E88C-2A26-4410-91CD-19518E252A8E}"/>
              </a:ext>
            </a:extLst>
          </p:cNvPr>
          <p:cNvSpPr/>
          <p:nvPr/>
        </p:nvSpPr>
        <p:spPr bwMode="auto">
          <a:xfrm>
            <a:off x="1387644" y="5455067"/>
            <a:ext cx="489706" cy="489706"/>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a:solidFill>
                  <a:schemeClr val="tx2"/>
                </a:solidFill>
                <a:latin typeface="Trebuchet MS" pitchFamily="34" charset="0"/>
              </a:rPr>
              <a:t>4</a:t>
            </a:r>
            <a:endParaRPr kumimoji="0" lang="en-GB" b="1" i="0" u="none" strike="noStrike" cap="none" normalizeH="0" baseline="0">
              <a:ln>
                <a:noFill/>
              </a:ln>
              <a:solidFill>
                <a:schemeClr val="tx2"/>
              </a:solidFill>
              <a:effectLst/>
              <a:latin typeface="Trebuchet MS" pitchFamily="34" charset="0"/>
            </a:endParaRPr>
          </a:p>
        </p:txBody>
      </p:sp>
      <p:sp>
        <p:nvSpPr>
          <p:cNvPr id="33" name="TextBox 32">
            <a:extLst>
              <a:ext uri="{FF2B5EF4-FFF2-40B4-BE49-F238E27FC236}">
                <a16:creationId xmlns:a16="http://schemas.microsoft.com/office/drawing/2014/main" id="{C9BA61CF-B593-4425-B274-08E495B77A8E}"/>
              </a:ext>
            </a:extLst>
          </p:cNvPr>
          <p:cNvSpPr txBox="1"/>
          <p:nvPr/>
        </p:nvSpPr>
        <p:spPr>
          <a:xfrm>
            <a:off x="1947530" y="5438310"/>
            <a:ext cx="7556142" cy="523220"/>
          </a:xfrm>
          <a:prstGeom prst="rect">
            <a:avLst/>
          </a:prstGeom>
          <a:noFill/>
        </p:spPr>
        <p:txBody>
          <a:bodyPr wrap="square" rtlCol="0">
            <a:spAutoFit/>
          </a:bodyPr>
          <a:lstStyle/>
          <a:p>
            <a:r>
              <a:rPr lang="en-GB" b="1" i="1">
                <a:solidFill>
                  <a:schemeClr val="tx2"/>
                </a:solidFill>
                <a:latin typeface="+mj-lt"/>
              </a:rPr>
              <a:t>Book-of-Business Renew of year N is computed with the retention rate applied to candidate opportunities amount</a:t>
            </a:r>
          </a:p>
        </p:txBody>
      </p:sp>
      <p:sp>
        <p:nvSpPr>
          <p:cNvPr id="34" name="TextBox 33">
            <a:extLst>
              <a:ext uri="{FF2B5EF4-FFF2-40B4-BE49-F238E27FC236}">
                <a16:creationId xmlns:a16="http://schemas.microsoft.com/office/drawing/2014/main" id="{003972C0-B042-4F38-B46F-5F04C49FE2D8}"/>
              </a:ext>
            </a:extLst>
          </p:cNvPr>
          <p:cNvSpPr txBox="1"/>
          <p:nvPr/>
        </p:nvSpPr>
        <p:spPr>
          <a:xfrm>
            <a:off x="1947530" y="6047428"/>
            <a:ext cx="7474787" cy="261610"/>
          </a:xfrm>
          <a:prstGeom prst="rect">
            <a:avLst/>
          </a:prstGeom>
          <a:noFill/>
        </p:spPr>
        <p:txBody>
          <a:bodyPr wrap="square" rtlCol="0">
            <a:spAutoFit/>
          </a:bodyPr>
          <a:lstStyle/>
          <a:p>
            <a:pPr marL="285750" indent="-285750">
              <a:buFont typeface="Arial" panose="020B0604020202020204" pitchFamily="34" charset="0"/>
              <a:buChar char="•"/>
            </a:pPr>
            <a:r>
              <a:rPr lang="en-GB" sz="1100">
                <a:latin typeface="+mj-lt"/>
              </a:rPr>
              <a:t>Retention rate taken as an assumption for the model</a:t>
            </a:r>
          </a:p>
        </p:txBody>
      </p:sp>
      <p:sp>
        <p:nvSpPr>
          <p:cNvPr id="35" name="TextBox 34">
            <a:extLst>
              <a:ext uri="{FF2B5EF4-FFF2-40B4-BE49-F238E27FC236}">
                <a16:creationId xmlns:a16="http://schemas.microsoft.com/office/drawing/2014/main" id="{FAC840FD-82B6-4F9E-BF12-3F4E671ED7F8}"/>
              </a:ext>
            </a:extLst>
          </p:cNvPr>
          <p:cNvSpPr txBox="1"/>
          <p:nvPr/>
        </p:nvSpPr>
        <p:spPr>
          <a:xfrm>
            <a:off x="1947530" y="3971348"/>
            <a:ext cx="7474787" cy="261610"/>
          </a:xfrm>
          <a:prstGeom prst="rect">
            <a:avLst/>
          </a:prstGeom>
          <a:noFill/>
        </p:spPr>
        <p:txBody>
          <a:bodyPr wrap="square" rtlCol="0">
            <a:spAutoFit/>
          </a:bodyPr>
          <a:lstStyle/>
          <a:p>
            <a:pPr marL="285750" indent="-285750">
              <a:buFont typeface="Arial" panose="020B0604020202020204" pitchFamily="34" charset="0"/>
              <a:buChar char="•"/>
            </a:pPr>
            <a:r>
              <a:rPr lang="en-GB" sz="1100">
                <a:latin typeface="+mj-lt"/>
              </a:rPr>
              <a:t>Conversion rate taken as an assumption</a:t>
            </a:r>
          </a:p>
        </p:txBody>
      </p:sp>
      <p:sp>
        <p:nvSpPr>
          <p:cNvPr id="36" name="Rectangle 35">
            <a:extLst>
              <a:ext uri="{FF2B5EF4-FFF2-40B4-BE49-F238E27FC236}">
                <a16:creationId xmlns:a16="http://schemas.microsoft.com/office/drawing/2014/main" id="{03AA2734-561E-441C-BDFC-CC1460FA3550}"/>
              </a:ext>
            </a:extLst>
          </p:cNvPr>
          <p:cNvSpPr/>
          <p:nvPr/>
        </p:nvSpPr>
        <p:spPr bwMode="auto">
          <a:xfrm>
            <a:off x="166783" y="1197104"/>
            <a:ext cx="1074803" cy="492586"/>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Definition</a:t>
            </a:r>
          </a:p>
        </p:txBody>
      </p:sp>
      <p:sp>
        <p:nvSpPr>
          <p:cNvPr id="37" name="TextBox 36">
            <a:extLst>
              <a:ext uri="{FF2B5EF4-FFF2-40B4-BE49-F238E27FC236}">
                <a16:creationId xmlns:a16="http://schemas.microsoft.com/office/drawing/2014/main" id="{7ADD7610-4146-4092-AE4A-F44E1C4E6C1C}"/>
              </a:ext>
            </a:extLst>
          </p:cNvPr>
          <p:cNvSpPr txBox="1"/>
          <p:nvPr/>
        </p:nvSpPr>
        <p:spPr>
          <a:xfrm>
            <a:off x="1387644" y="1210718"/>
            <a:ext cx="8116028" cy="60016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sz="1100">
                <a:solidFill>
                  <a:schemeClr val="tx2"/>
                </a:solidFill>
                <a:latin typeface="+mj-lt"/>
              </a:rPr>
              <a:t>Book-of-Business of year N encompasses:</a:t>
            </a:r>
          </a:p>
          <a:p>
            <a:pPr marL="742950" lvl="1" indent="-285750">
              <a:buClr>
                <a:schemeClr val="tx1"/>
              </a:buClr>
              <a:buFont typeface="Arial" panose="020B0604020202020204" pitchFamily="34" charset="0"/>
              <a:buChar char="•"/>
            </a:pPr>
            <a:r>
              <a:rPr lang="en-GB" sz="1100" err="1">
                <a:solidFill>
                  <a:schemeClr val="tx2"/>
                </a:solidFill>
                <a:latin typeface="+mj-lt"/>
              </a:rPr>
              <a:t>NetNew</a:t>
            </a:r>
            <a:r>
              <a:rPr lang="en-GB" sz="1100">
                <a:solidFill>
                  <a:schemeClr val="tx2"/>
                </a:solidFill>
                <a:latin typeface="+mj-lt"/>
              </a:rPr>
              <a:t>: </a:t>
            </a:r>
            <a:r>
              <a:rPr lang="en-GB" sz="1100" err="1">
                <a:latin typeface="+mj-lt"/>
              </a:rPr>
              <a:t>NetNew</a:t>
            </a:r>
            <a:r>
              <a:rPr lang="en-GB" sz="1100">
                <a:latin typeface="+mj-lt"/>
              </a:rPr>
              <a:t> won opportunities during year N</a:t>
            </a:r>
          </a:p>
          <a:p>
            <a:pPr marL="742950" lvl="1" indent="-285750">
              <a:buClr>
                <a:schemeClr val="tx1"/>
              </a:buClr>
              <a:buFont typeface="Arial" panose="020B0604020202020204" pitchFamily="34" charset="0"/>
              <a:buChar char="•"/>
            </a:pPr>
            <a:r>
              <a:rPr lang="en-GB" sz="1100">
                <a:solidFill>
                  <a:schemeClr val="tx2"/>
                </a:solidFill>
                <a:latin typeface="+mj-lt"/>
              </a:rPr>
              <a:t>Renew: </a:t>
            </a:r>
            <a:r>
              <a:rPr lang="en-GB" sz="1100">
                <a:latin typeface="+mj-lt"/>
              </a:rPr>
              <a:t>N-1 won opportunities successfully renewed at the end of year N</a:t>
            </a:r>
          </a:p>
        </p:txBody>
      </p:sp>
    </p:spTree>
    <p:extLst>
      <p:ext uri="{BB962C8B-B14F-4D97-AF65-F5344CB8AC3E}">
        <p14:creationId xmlns:p14="http://schemas.microsoft.com/office/powerpoint/2010/main" val="376802777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C3E14A-B5A9-48F2-86A4-12672858C8F5}"/>
              </a:ext>
            </a:extLst>
          </p:cNvPr>
          <p:cNvSpPr/>
          <p:nvPr/>
        </p:nvSpPr>
        <p:spPr bwMode="auto">
          <a:xfrm>
            <a:off x="2199083" y="5342798"/>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534279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356085944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1105078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2" imgW="622" imgH="623" progId="TCLayout.ActiveDocument.1">
                  <p:embed/>
                </p:oleObj>
              </mc:Choice>
              <mc:Fallback>
                <p:oleObj name="think-cell Slide" r:id="rId62"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63"/>
                      <a:stretch>
                        <a:fillRect/>
                      </a:stretch>
                    </p:blipFill>
                    <p:spPr>
                      <a:xfrm>
                        <a:off x="1588" y="1588"/>
                        <a:ext cx="1588" cy="1588"/>
                      </a:xfrm>
                      <a:prstGeom prst="rect">
                        <a:avLst/>
                      </a:prstGeom>
                    </p:spPr>
                  </p:pic>
                </p:oleObj>
              </mc:Fallback>
            </mc:AlternateContent>
          </a:graphicData>
        </a:graphic>
      </p:graphicFrame>
      <p:sp>
        <p:nvSpPr>
          <p:cNvPr id="133" name="Rectangle 132">
            <a:extLst>
              <a:ext uri="{FF2B5EF4-FFF2-40B4-BE49-F238E27FC236}">
                <a16:creationId xmlns:a16="http://schemas.microsoft.com/office/drawing/2014/main" id="{B78F18EC-03B8-4AEA-A614-B2BB0F6A5E7C}"/>
              </a:ext>
            </a:extLst>
          </p:cNvPr>
          <p:cNvSpPr/>
          <p:nvPr/>
        </p:nvSpPr>
        <p:spPr bwMode="auto">
          <a:xfrm>
            <a:off x="365634" y="1243013"/>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Rectangle 133">
            <a:extLst>
              <a:ext uri="{FF2B5EF4-FFF2-40B4-BE49-F238E27FC236}">
                <a16:creationId xmlns:a16="http://schemas.microsoft.com/office/drawing/2014/main" id="{AFF4C365-8F3B-4E97-BBA2-2C7AE420D566}"/>
              </a:ext>
            </a:extLst>
          </p:cNvPr>
          <p:cNvSpPr/>
          <p:nvPr/>
        </p:nvSpPr>
        <p:spPr bwMode="auto">
          <a:xfrm>
            <a:off x="365634"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All opportunities</a:t>
            </a:r>
            <a:r>
              <a:rPr lang="en-GB" sz="1000" i="1" baseline="30000">
                <a:latin typeface="Trebuchet MS" panose="020B0603020202020204" pitchFamily="34" charset="0"/>
              </a:rPr>
              <a:t>1</a:t>
            </a:r>
            <a:r>
              <a:rPr lang="en-GB" sz="1000" i="1">
                <a:latin typeface="Trebuchet MS" panose="020B0603020202020204" pitchFamily="34" charset="0"/>
              </a:rPr>
              <a:t> –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599" y="147600"/>
            <a:ext cx="8585475" cy="684000"/>
          </a:xfrm>
        </p:spPr>
        <p:txBody>
          <a:bodyPr vert="horz"/>
          <a:lstStyle/>
          <a:p>
            <a:r>
              <a:rPr lang="en-GB">
                <a:solidFill>
                  <a:schemeClr val="tx2"/>
                </a:solidFill>
              </a:rPr>
              <a:t>Two scenarios </a:t>
            </a:r>
            <a:r>
              <a:rPr lang="en-GB"/>
              <a:t>were explored for the forecast of the forward Book-of-Business: a </a:t>
            </a:r>
            <a:r>
              <a:rPr lang="en-GB">
                <a:solidFill>
                  <a:schemeClr val="tx2"/>
                </a:solidFill>
              </a:rPr>
              <a:t>conservative case</a:t>
            </a:r>
            <a:r>
              <a:rPr lang="en-GB"/>
              <a:t> showing a </a:t>
            </a:r>
            <a:r>
              <a:rPr lang="en-GB">
                <a:solidFill>
                  <a:schemeClr val="tx2"/>
                </a:solidFill>
              </a:rPr>
              <a:t>~6.5% CAGR in 2020-22 </a:t>
            </a:r>
            <a:r>
              <a:rPr lang="en-GB"/>
              <a:t>and </a:t>
            </a:r>
            <a:r>
              <a:rPr lang="en-GB">
                <a:solidFill>
                  <a:schemeClr val="tx2"/>
                </a:solidFill>
              </a:rPr>
              <a:t>target case </a:t>
            </a:r>
            <a:r>
              <a:rPr lang="en-GB"/>
              <a:t>showing a </a:t>
            </a:r>
            <a:r>
              <a:rPr lang="en-GB">
                <a:solidFill>
                  <a:schemeClr val="tx2"/>
                </a:solidFill>
              </a:rPr>
              <a:t>~8% CAGR in 2020-22</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 </a:t>
            </a:r>
          </a:p>
          <a:p>
            <a:r>
              <a:rPr lang="en-GB"/>
              <a:t>1. excl. Alliance and Partnerships, Barter and IAA</a:t>
            </a:r>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65634"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679255AE-38D5-40DD-8A24-115A0F62D462}"/>
              </a:ext>
            </a:extLst>
          </p:cNvPr>
          <p:cNvSpPr/>
          <p:nvPr/>
        </p:nvSpPr>
        <p:spPr bwMode="auto">
          <a:xfrm>
            <a:off x="358988"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Clr>
                <a:schemeClr val="tx1"/>
              </a:buClr>
              <a:buFont typeface="Wingdings" panose="05000000000000000000" pitchFamily="2" charset="2"/>
              <a:buChar char="Ø"/>
            </a:pPr>
            <a:r>
              <a:rPr lang="en-GB" sz="1000">
                <a:latin typeface="Trebuchet MS" pitchFamily="34" charset="0"/>
              </a:rPr>
              <a:t>Forecast based on the assumption of a return to normal activity after the Covid-19 crisis and a commercial performance in line with historical sales</a:t>
            </a:r>
            <a:endParaRPr lang="en-GB" sz="1000">
              <a:solidFill>
                <a:schemeClr val="tx2"/>
              </a:solidFill>
              <a:latin typeface="Trebuchet MS" pitchFamily="34" charset="0"/>
            </a:endParaRPr>
          </a:p>
          <a:p>
            <a:pPr marL="171450" indent="-171450">
              <a:spcBef>
                <a:spcPts val="300"/>
              </a:spcBef>
              <a:buClr>
                <a:schemeClr val="tx1"/>
              </a:buClr>
              <a:buFont typeface="Wingdings" panose="05000000000000000000" pitchFamily="2" charset="2"/>
              <a:buChar char="Ø"/>
            </a:pPr>
            <a:r>
              <a:rPr lang="en-GB" sz="1000">
                <a:latin typeface="Trebuchet MS" pitchFamily="34" charset="0"/>
              </a:rPr>
              <a:t>Estimated 2020-22 CAGR ~6.5% supported by a high retention rate (~91.5%) and the Book-of-Business </a:t>
            </a:r>
            <a:r>
              <a:rPr lang="en-GB" sz="1000" err="1">
                <a:latin typeface="Trebuchet MS" pitchFamily="34" charset="0"/>
              </a:rPr>
              <a:t>NetNew</a:t>
            </a:r>
            <a:r>
              <a:rPr lang="en-GB" sz="1000">
                <a:latin typeface="Trebuchet MS" pitchFamily="34" charset="0"/>
              </a:rPr>
              <a:t> being transformed into renewal opportunities in the following year</a:t>
            </a: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10800000">
            <a:off x="1811340" y="5229448"/>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cxnSp>
        <p:nvCxnSpPr>
          <p:cNvPr id="100" name="Straight Connector 99">
            <a:extLst>
              <a:ext uri="{FF2B5EF4-FFF2-40B4-BE49-F238E27FC236}">
                <a16:creationId xmlns:a16="http://schemas.microsoft.com/office/drawing/2014/main" id="{DE5F23CE-4BFD-4330-A5DE-FDB21198D00D}"/>
              </a:ext>
            </a:extLst>
          </p:cNvPr>
          <p:cNvCxnSpPr/>
          <p:nvPr>
            <p:custDataLst>
              <p:tags r:id="rId2"/>
            </p:custDataLst>
          </p:nvPr>
        </p:nvCxnSpPr>
        <p:spPr bwMode="auto">
          <a:xfrm>
            <a:off x="3905250" y="2166938"/>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6" name="Straight Connector 465">
            <a:extLst>
              <a:ext uri="{FF2B5EF4-FFF2-40B4-BE49-F238E27FC236}">
                <a16:creationId xmlns:a16="http://schemas.microsoft.com/office/drawing/2014/main" id="{1A02712C-FAEE-4F62-8028-EFC19A0EFB20}"/>
              </a:ext>
            </a:extLst>
          </p:cNvPr>
          <p:cNvCxnSpPr/>
          <p:nvPr>
            <p:custDataLst>
              <p:tags r:id="rId3"/>
            </p:custDataLst>
          </p:nvPr>
        </p:nvCxnSpPr>
        <p:spPr bwMode="auto">
          <a:xfrm>
            <a:off x="965200" y="2513013"/>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7" name="Straight Connector 466">
            <a:extLst>
              <a:ext uri="{FF2B5EF4-FFF2-40B4-BE49-F238E27FC236}">
                <a16:creationId xmlns:a16="http://schemas.microsoft.com/office/drawing/2014/main" id="{8F3D35A3-41DB-453F-82BA-3AE54804BBB9}"/>
              </a:ext>
            </a:extLst>
          </p:cNvPr>
          <p:cNvCxnSpPr/>
          <p:nvPr>
            <p:custDataLst>
              <p:tags r:id="rId4"/>
            </p:custDataLst>
          </p:nvPr>
        </p:nvCxnSpPr>
        <p:spPr bwMode="auto">
          <a:xfrm>
            <a:off x="1552575" y="2709863"/>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E8EA647A-AF43-46E6-8676-2BC2C6543A16}"/>
              </a:ext>
            </a:extLst>
          </p:cNvPr>
          <p:cNvCxnSpPr/>
          <p:nvPr>
            <p:custDataLst>
              <p:tags r:id="rId5"/>
            </p:custDataLst>
          </p:nvPr>
        </p:nvCxnSpPr>
        <p:spPr bwMode="auto">
          <a:xfrm>
            <a:off x="2141538" y="2349500"/>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1" name="Straight Connector 470">
            <a:extLst>
              <a:ext uri="{FF2B5EF4-FFF2-40B4-BE49-F238E27FC236}">
                <a16:creationId xmlns:a16="http://schemas.microsoft.com/office/drawing/2014/main" id="{A7E4201A-173C-4625-83AD-BA2E696F187A}"/>
              </a:ext>
            </a:extLst>
          </p:cNvPr>
          <p:cNvCxnSpPr/>
          <p:nvPr>
            <p:custDataLst>
              <p:tags r:id="rId6"/>
            </p:custDataLst>
          </p:nvPr>
        </p:nvCxnSpPr>
        <p:spPr bwMode="auto">
          <a:xfrm>
            <a:off x="2728913" y="2349500"/>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73749904-0806-4D16-94E0-CBB5765776D3}"/>
              </a:ext>
            </a:extLst>
          </p:cNvPr>
          <p:cNvCxnSpPr/>
          <p:nvPr>
            <p:custDataLst>
              <p:tags r:id="rId7"/>
            </p:custDataLst>
          </p:nvPr>
        </p:nvCxnSpPr>
        <p:spPr bwMode="auto">
          <a:xfrm>
            <a:off x="3317875" y="2559050"/>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16" name="Chart 115">
            <a:extLst>
              <a:ext uri="{FF2B5EF4-FFF2-40B4-BE49-F238E27FC236}">
                <a16:creationId xmlns:a16="http://schemas.microsoft.com/office/drawing/2014/main" id="{06E8F012-CFC3-4FA9-B599-52B6CD20C137}"/>
              </a:ext>
            </a:extLst>
          </p:cNvPr>
          <p:cNvGraphicFramePr/>
          <p:nvPr>
            <p:custDataLst>
              <p:tags r:id="rId8"/>
            </p:custDataLst>
            <p:extLst>
              <p:ext uri="{D42A27DB-BD31-4B8C-83A1-F6EECF244321}">
                <p14:modId xmlns:p14="http://schemas.microsoft.com/office/powerpoint/2010/main" val="1263241335"/>
              </p:ext>
            </p:extLst>
          </p:nvPr>
        </p:nvGraphicFramePr>
        <p:xfrm>
          <a:off x="423863" y="1943100"/>
          <a:ext cx="4283075" cy="2974975"/>
        </p:xfrm>
        <a:graphic>
          <a:graphicData uri="http://schemas.openxmlformats.org/drawingml/2006/chart">
            <c:chart xmlns:c="http://schemas.openxmlformats.org/drawingml/2006/chart" xmlns:r="http://schemas.openxmlformats.org/officeDocument/2006/relationships" r:id="rId64"/>
          </a:graphicData>
        </a:graphic>
      </p:graphicFrame>
      <p:cxnSp>
        <p:nvCxnSpPr>
          <p:cNvPr id="509" name="Straight Connector 508">
            <a:extLst>
              <a:ext uri="{FF2B5EF4-FFF2-40B4-BE49-F238E27FC236}">
                <a16:creationId xmlns:a16="http://schemas.microsoft.com/office/drawing/2014/main" id="{535AEE7B-4622-4D35-B0D5-2C94C0CC92A3}"/>
              </a:ext>
            </a:extLst>
          </p:cNvPr>
          <p:cNvCxnSpPr>
            <a:cxnSpLocks/>
          </p:cNvCxnSpPr>
          <p:nvPr>
            <p:custDataLst>
              <p:tags r:id="rId9"/>
            </p:custDataLst>
          </p:nvPr>
        </p:nvCxnSpPr>
        <p:spPr bwMode="auto">
          <a:xfrm>
            <a:off x="1095375" y="2509838"/>
            <a:ext cx="0" cy="20320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2" name="Straight Connector 471">
            <a:extLst>
              <a:ext uri="{FF2B5EF4-FFF2-40B4-BE49-F238E27FC236}">
                <a16:creationId xmlns:a16="http://schemas.microsoft.com/office/drawing/2014/main" id="{BFE64908-307B-45D7-BD03-715B58530A93}"/>
              </a:ext>
            </a:extLst>
          </p:cNvPr>
          <p:cNvCxnSpPr/>
          <p:nvPr>
            <p:custDataLst>
              <p:tags r:id="rId10"/>
            </p:custDataLst>
          </p:nvPr>
        </p:nvCxnSpPr>
        <p:spPr bwMode="auto">
          <a:xfrm flipH="1">
            <a:off x="1052513" y="2709863"/>
            <a:ext cx="173037"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729E4BE-8A37-412E-A409-50C1260E84D6}"/>
              </a:ext>
            </a:extLst>
          </p:cNvPr>
          <p:cNvCxnSpPr/>
          <p:nvPr>
            <p:custDataLst>
              <p:tags r:id="rId11"/>
            </p:custDataLst>
          </p:nvPr>
        </p:nvCxnSpPr>
        <p:spPr bwMode="auto">
          <a:xfrm flipH="1">
            <a:off x="2816225" y="2559050"/>
            <a:ext cx="173038"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4" name="Straight Connector 463">
            <a:extLst>
              <a:ext uri="{FF2B5EF4-FFF2-40B4-BE49-F238E27FC236}">
                <a16:creationId xmlns:a16="http://schemas.microsoft.com/office/drawing/2014/main" id="{B98C3253-0A1A-4226-81EA-1CDC8BC81D76}"/>
              </a:ext>
            </a:extLst>
          </p:cNvPr>
          <p:cNvCxnSpPr>
            <a:cxnSpLocks/>
          </p:cNvCxnSpPr>
          <p:nvPr>
            <p:custDataLst>
              <p:tags r:id="rId12"/>
            </p:custDataLst>
          </p:nvPr>
        </p:nvCxnSpPr>
        <p:spPr bwMode="auto">
          <a:xfrm>
            <a:off x="2859088" y="2346325"/>
            <a:ext cx="0" cy="21590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59ED4E3-316B-4592-916E-BBE80C3461EC}"/>
              </a:ext>
            </a:extLst>
          </p:cNvPr>
          <p:cNvCxnSpPr>
            <a:cxnSpLocks/>
          </p:cNvCxnSpPr>
          <p:nvPr>
            <p:custDataLst>
              <p:tags r:id="rId13"/>
            </p:custDataLst>
          </p:nvPr>
        </p:nvCxnSpPr>
        <p:spPr bwMode="auto">
          <a:xfrm flipV="1">
            <a:off x="800100" y="1704975"/>
            <a:ext cx="3529013" cy="334963"/>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Espace réservé du texte 2">
            <a:extLst>
              <a:ext uri="{FF2B5EF4-FFF2-40B4-BE49-F238E27FC236}">
                <a16:creationId xmlns:a16="http://schemas.microsoft.com/office/drawing/2014/main" id="{EF83F979-BA14-4541-AC51-856D0D8FF5B4}"/>
              </a:ext>
            </a:extLst>
          </p:cNvPr>
          <p:cNvSpPr>
            <a:spLocks noGrp="1"/>
          </p:cNvSpPr>
          <p:nvPr>
            <p:custDataLst>
              <p:tags r:id="rId14"/>
            </p:custDataLst>
          </p:nvPr>
        </p:nvSpPr>
        <p:spPr bwMode="auto">
          <a:xfrm>
            <a:off x="16922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2F15EA-EAAD-4223-B780-1E30E03D1A5C}" type="datetime'B''o''B'' Ne''''''''tN''''''''ew'' ''''''''''''20''2''1'''''">
              <a:rPr lang="en-GB" altLang="en-US" sz="800" smtClean="0">
                <a:ea typeface="+mj-ea"/>
                <a:cs typeface="+mj-cs"/>
              </a:rPr>
              <a:pPr marL="0" indent="0" algn="ctr">
                <a:spcBef>
                  <a:spcPct val="0"/>
                </a:spcBef>
                <a:buNone/>
              </a:pPr>
              <a:t>BoB NetNew 2021</a:t>
            </a:fld>
            <a:endParaRPr lang="en-GB" sz="800">
              <a:ea typeface="+mj-ea"/>
              <a:cs typeface="+mj-cs"/>
            </a:endParaRPr>
          </a:p>
        </p:txBody>
      </p:sp>
      <p:sp>
        <p:nvSpPr>
          <p:cNvPr id="105" name="Espace réservé du texte 2">
            <a:extLst>
              <a:ext uri="{FF2B5EF4-FFF2-40B4-BE49-F238E27FC236}">
                <a16:creationId xmlns:a16="http://schemas.microsoft.com/office/drawing/2014/main" id="{51DC74D6-3182-4A6C-B6AE-D4181A756F9A}"/>
              </a:ext>
            </a:extLst>
          </p:cNvPr>
          <p:cNvSpPr>
            <a:spLocks noGrp="1"/>
          </p:cNvSpPr>
          <p:nvPr>
            <p:custDataLst>
              <p:tags r:id="rId15"/>
            </p:custDataLst>
          </p:nvPr>
        </p:nvSpPr>
        <p:spPr bwMode="auto">
          <a:xfrm>
            <a:off x="1131888"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52B0E7F-8FFF-4866-845C-3103786DB395}" type="datetime'Rene''w''''al'''''' ''''''''''chu''''r''''n ''202''''''1'''">
              <a:rPr lang="en-GB" altLang="en-US" sz="800" smtClean="0">
                <a:ea typeface="+mj-ea"/>
                <a:cs typeface="+mj-cs"/>
              </a:rPr>
              <a:pPr marL="0" indent="0" algn="ctr">
                <a:spcBef>
                  <a:spcPct val="0"/>
                </a:spcBef>
                <a:buNone/>
              </a:pPr>
              <a:t>Renewal churn 2021</a:t>
            </a:fld>
            <a:endParaRPr lang="en-GB" sz="800">
              <a:ea typeface="+mj-ea"/>
              <a:cs typeface="+mj-cs"/>
            </a:endParaRPr>
          </a:p>
        </p:txBody>
      </p:sp>
      <p:sp>
        <p:nvSpPr>
          <p:cNvPr id="152" name="Espace réservé du texte 2">
            <a:extLst>
              <a:ext uri="{FF2B5EF4-FFF2-40B4-BE49-F238E27FC236}">
                <a16:creationId xmlns:a16="http://schemas.microsoft.com/office/drawing/2014/main" id="{5F2D2D99-FBF6-4474-912E-D493D600704F}"/>
              </a:ext>
            </a:extLst>
          </p:cNvPr>
          <p:cNvSpPr>
            <a:spLocks noGrp="1"/>
          </p:cNvSpPr>
          <p:nvPr>
            <p:custDataLst>
              <p:tags r:id="rId16"/>
            </p:custDataLst>
          </p:nvPr>
        </p:nvSpPr>
        <p:spPr bwMode="gray">
          <a:xfrm>
            <a:off x="617538" y="3765550"/>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3E3CB56-9A28-4066-BB6C-B1926BBFF3D0}" type="datetime'''''''€43.''''''''''''''0''''''m'''''''''''">
              <a:rPr lang="en-GB" altLang="en-US" sz="800" smtClean="0">
                <a:solidFill>
                  <a:schemeClr val="bg1"/>
                </a:solidFill>
                <a:ea typeface="+mj-ea"/>
                <a:cs typeface="+mj-cs"/>
              </a:rPr>
              <a:pPr marL="0" indent="0" algn="ctr">
                <a:spcBef>
                  <a:spcPct val="0"/>
                </a:spcBef>
                <a:buNone/>
              </a:pPr>
              <a:t>€43.0m</a:t>
            </a:fld>
            <a:endParaRPr lang="en-GB" sz="800">
              <a:solidFill>
                <a:schemeClr val="bg1"/>
              </a:solidFill>
              <a:latin typeface="+mn-lt"/>
              <a:ea typeface="+mj-ea"/>
              <a:cs typeface="+mj-cs"/>
            </a:endParaRPr>
          </a:p>
        </p:txBody>
      </p:sp>
      <p:sp>
        <p:nvSpPr>
          <p:cNvPr id="104" name="Espace réservé du texte 2">
            <a:extLst>
              <a:ext uri="{FF2B5EF4-FFF2-40B4-BE49-F238E27FC236}">
                <a16:creationId xmlns:a16="http://schemas.microsoft.com/office/drawing/2014/main" id="{35DD6FEE-DD7D-440B-AD73-6EDA7F6047B7}"/>
              </a:ext>
            </a:extLst>
          </p:cNvPr>
          <p:cNvSpPr>
            <a:spLocks noGrp="1"/>
          </p:cNvSpPr>
          <p:nvPr>
            <p:custDataLst>
              <p:tags r:id="rId17"/>
            </p:custDataLst>
          </p:nvPr>
        </p:nvSpPr>
        <p:spPr bwMode="auto">
          <a:xfrm>
            <a:off x="58737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F0DB62D-13DF-47CC-909F-7F065E7092F8}" type="datetime'''''''''''''B''o''B'''''''''''''''''''' 20''''''''2''''''0'">
              <a:rPr lang="en-GB" altLang="en-US" sz="800" smtClean="0">
                <a:ea typeface="+mj-ea"/>
                <a:cs typeface="+mj-cs"/>
              </a:rPr>
              <a:pPr marL="0" indent="0" algn="ctr">
                <a:spcBef>
                  <a:spcPct val="0"/>
                </a:spcBef>
                <a:buNone/>
              </a:pPr>
              <a:t>BoB 2020</a:t>
            </a:fld>
            <a:endParaRPr lang="en-GB" sz="800">
              <a:ea typeface="+mj-ea"/>
              <a:cs typeface="+mj-cs"/>
            </a:endParaRPr>
          </a:p>
        </p:txBody>
      </p:sp>
      <p:sp>
        <p:nvSpPr>
          <p:cNvPr id="164" name="Espace réservé du texte 2">
            <a:extLst>
              <a:ext uri="{FF2B5EF4-FFF2-40B4-BE49-F238E27FC236}">
                <a16:creationId xmlns:a16="http://schemas.microsoft.com/office/drawing/2014/main" id="{34CB0B70-A220-4F90-9C70-1585E3BC00E1}"/>
              </a:ext>
            </a:extLst>
          </p:cNvPr>
          <p:cNvSpPr>
            <a:spLocks noGrp="1"/>
          </p:cNvSpPr>
          <p:nvPr>
            <p:custDataLst>
              <p:tags r:id="rId18"/>
            </p:custDataLst>
          </p:nvPr>
        </p:nvSpPr>
        <p:spPr bwMode="gray">
          <a:xfrm>
            <a:off x="4146550" y="3636963"/>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224EE1-5774-47E4-94F3-2C2878242860}" type="datetime'''€''''''''''''4''''''''''''''''''''8''''''''''''.''5''m'">
              <a:rPr lang="en-GB" altLang="en-US" sz="800" smtClean="0">
                <a:solidFill>
                  <a:schemeClr val="bg1"/>
                </a:solidFill>
                <a:ea typeface="+mj-ea"/>
                <a:cs typeface="+mj-cs"/>
              </a:rPr>
              <a:pPr marL="0" indent="0" algn="ctr">
                <a:spcBef>
                  <a:spcPct val="0"/>
                </a:spcBef>
                <a:buNone/>
              </a:pPr>
              <a:t>€48.5m</a:t>
            </a:fld>
            <a:endParaRPr lang="en-GB" sz="800">
              <a:solidFill>
                <a:schemeClr val="bg1"/>
              </a:solidFill>
              <a:latin typeface="+mn-lt"/>
              <a:ea typeface="+mj-ea"/>
              <a:cs typeface="+mj-cs"/>
            </a:endParaRPr>
          </a:p>
        </p:txBody>
      </p:sp>
      <p:sp>
        <p:nvSpPr>
          <p:cNvPr id="159" name="Espace réservé du texte 2">
            <a:extLst>
              <a:ext uri="{FF2B5EF4-FFF2-40B4-BE49-F238E27FC236}">
                <a16:creationId xmlns:a16="http://schemas.microsoft.com/office/drawing/2014/main" id="{368810E4-AE7F-45F6-86F3-5B0C776140DD}"/>
              </a:ext>
            </a:extLst>
          </p:cNvPr>
          <p:cNvSpPr>
            <a:spLocks noGrp="1"/>
          </p:cNvSpPr>
          <p:nvPr>
            <p:custDataLst>
              <p:tags r:id="rId19"/>
            </p:custDataLst>
          </p:nvPr>
        </p:nvSpPr>
        <p:spPr bwMode="gray">
          <a:xfrm>
            <a:off x="2382838" y="3711575"/>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7A99C84-99E6-4103-81BE-BEBD857FBCD7}" type="datetime'€''''4''''''''''''''''''''5''''''''.''''''''3''''m'''''">
              <a:rPr lang="en-GB" altLang="en-US" sz="800" smtClean="0">
                <a:solidFill>
                  <a:schemeClr val="bg1"/>
                </a:solidFill>
                <a:ea typeface="+mj-ea"/>
                <a:cs typeface="+mj-cs"/>
              </a:rPr>
              <a:pPr marL="0" indent="0" algn="ctr">
                <a:spcBef>
                  <a:spcPct val="0"/>
                </a:spcBef>
                <a:buNone/>
              </a:pPr>
              <a:t>€45.3m</a:t>
            </a:fld>
            <a:endParaRPr lang="en-GB" sz="800">
              <a:solidFill>
                <a:schemeClr val="bg1"/>
              </a:solidFill>
              <a:latin typeface="+mn-lt"/>
              <a:ea typeface="+mj-ea"/>
              <a:cs typeface="+mj-cs"/>
            </a:endParaRPr>
          </a:p>
        </p:txBody>
      </p:sp>
      <p:sp>
        <p:nvSpPr>
          <p:cNvPr id="103" name="Espace réservé du texte 2">
            <a:extLst>
              <a:ext uri="{FF2B5EF4-FFF2-40B4-BE49-F238E27FC236}">
                <a16:creationId xmlns:a16="http://schemas.microsoft.com/office/drawing/2014/main" id="{2A12FDFC-3FFA-4E08-9B93-C902EB5233F0}"/>
              </a:ext>
            </a:extLst>
          </p:cNvPr>
          <p:cNvSpPr>
            <a:spLocks noGrp="1"/>
          </p:cNvSpPr>
          <p:nvPr>
            <p:custDataLst>
              <p:tags r:id="rId20"/>
            </p:custDataLst>
          </p:nvPr>
        </p:nvSpPr>
        <p:spPr bwMode="auto">
          <a:xfrm>
            <a:off x="235267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5AD238A-97D6-40EA-B112-0EADDF97D2A4}" type="datetime'B''''''o''''''''''''''''''''B'' 2''''0''''2''''''''1'''">
              <a:rPr lang="en-GB" altLang="en-US" sz="800" smtClean="0">
                <a:ea typeface="+mj-ea"/>
                <a:cs typeface="+mj-cs"/>
              </a:rPr>
              <a:pPr marL="0" indent="0" algn="ctr">
                <a:spcBef>
                  <a:spcPct val="0"/>
                </a:spcBef>
                <a:buNone/>
              </a:pPr>
              <a:t>BoB 2021</a:t>
            </a:fld>
            <a:endParaRPr lang="en-GB" sz="800">
              <a:ea typeface="+mj-ea"/>
              <a:cs typeface="+mj-cs"/>
            </a:endParaRPr>
          </a:p>
        </p:txBody>
      </p:sp>
      <p:sp>
        <p:nvSpPr>
          <p:cNvPr id="110" name="Espace réservé du texte 2">
            <a:extLst>
              <a:ext uri="{FF2B5EF4-FFF2-40B4-BE49-F238E27FC236}">
                <a16:creationId xmlns:a16="http://schemas.microsoft.com/office/drawing/2014/main" id="{E4634AA3-186A-418E-AFB3-391636DAF615}"/>
              </a:ext>
            </a:extLst>
          </p:cNvPr>
          <p:cNvSpPr>
            <a:spLocks noGrp="1"/>
          </p:cNvSpPr>
          <p:nvPr>
            <p:custDataLst>
              <p:tags r:id="rId21"/>
            </p:custDataLst>
          </p:nvPr>
        </p:nvSpPr>
        <p:spPr bwMode="auto">
          <a:xfrm>
            <a:off x="4116388"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0A42EA-E909-41CF-ABDC-BDCCE5119E5D}" type="datetime'B''oB'''' 2''''''''''''''''''''''''''''''''''''''0''2''''2'">
              <a:rPr lang="en-GB" altLang="en-US" sz="800" smtClean="0">
                <a:ea typeface="+mj-ea"/>
                <a:cs typeface="+mj-cs"/>
              </a:rPr>
              <a:pPr marL="0" indent="0" algn="ctr">
                <a:spcBef>
                  <a:spcPct val="0"/>
                </a:spcBef>
                <a:buNone/>
              </a:pPr>
              <a:t>BoB 2022</a:t>
            </a:fld>
            <a:endParaRPr lang="en-GB" sz="800">
              <a:ea typeface="+mj-ea"/>
              <a:cs typeface="+mj-cs"/>
            </a:endParaRPr>
          </a:p>
        </p:txBody>
      </p:sp>
      <p:sp>
        <p:nvSpPr>
          <p:cNvPr id="109" name="Espace réservé du texte 2">
            <a:extLst>
              <a:ext uri="{FF2B5EF4-FFF2-40B4-BE49-F238E27FC236}">
                <a16:creationId xmlns:a16="http://schemas.microsoft.com/office/drawing/2014/main" id="{D32BEDC4-3B51-4EC1-ABF6-251005ABE2A0}"/>
              </a:ext>
            </a:extLst>
          </p:cNvPr>
          <p:cNvSpPr>
            <a:spLocks noGrp="1"/>
          </p:cNvSpPr>
          <p:nvPr>
            <p:custDataLst>
              <p:tags r:id="rId22"/>
            </p:custDataLst>
          </p:nvPr>
        </p:nvSpPr>
        <p:spPr bwMode="auto">
          <a:xfrm>
            <a:off x="2895600"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98166D5-601A-4736-8F6C-36F32BACF042}" type="datetime'''''Re''ne''''''w''al ''c''hu''rn'' 2''''''''02''''''''''2'">
              <a:rPr lang="en-GB" altLang="en-US" sz="800" smtClean="0">
                <a:ea typeface="+mj-ea"/>
                <a:cs typeface="+mj-cs"/>
              </a:rPr>
              <a:pPr marL="0" indent="0" algn="ctr">
                <a:spcBef>
                  <a:spcPct val="0"/>
                </a:spcBef>
                <a:buNone/>
              </a:pPr>
              <a:t>Renewal churn 2022</a:t>
            </a:fld>
            <a:endParaRPr lang="en-GB" sz="800">
              <a:ea typeface="+mj-ea"/>
              <a:cs typeface="+mj-cs"/>
            </a:endParaRPr>
          </a:p>
        </p:txBody>
      </p:sp>
      <p:sp>
        <p:nvSpPr>
          <p:cNvPr id="107" name="Espace réservé du texte 2">
            <a:extLst>
              <a:ext uri="{FF2B5EF4-FFF2-40B4-BE49-F238E27FC236}">
                <a16:creationId xmlns:a16="http://schemas.microsoft.com/office/drawing/2014/main" id="{F3B6A374-06C4-4FCE-BA50-F8813D2C93E8}"/>
              </a:ext>
            </a:extLst>
          </p:cNvPr>
          <p:cNvSpPr>
            <a:spLocks noGrp="1"/>
          </p:cNvSpPr>
          <p:nvPr>
            <p:custDataLst>
              <p:tags r:id="rId23"/>
            </p:custDataLst>
          </p:nvPr>
        </p:nvSpPr>
        <p:spPr bwMode="auto">
          <a:xfrm>
            <a:off x="34575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86B9A2A-1D1F-4D4E-8CF3-0D52398DAFFD}" type="datetime'B''o''B'' ''''Ne''t''''''N''''e''''''''''w 2''''''''02''''''2'">
              <a:rPr lang="en-GB" altLang="en-US" sz="800" smtClean="0">
                <a:ea typeface="+mj-ea"/>
                <a:cs typeface="+mj-cs"/>
              </a:rPr>
              <a:pPr marL="0" indent="0" algn="ctr">
                <a:spcBef>
                  <a:spcPct val="0"/>
                </a:spcBef>
                <a:buNone/>
              </a:pPr>
              <a:t>BoB NetNew 2022</a:t>
            </a:fld>
            <a:endParaRPr lang="en-GB" sz="800">
              <a:ea typeface="+mj-ea"/>
              <a:cs typeface="+mj-cs"/>
            </a:endParaRPr>
          </a:p>
        </p:txBody>
      </p:sp>
      <p:sp>
        <p:nvSpPr>
          <p:cNvPr id="112" name="Espace réservé du texte 2">
            <a:extLst>
              <a:ext uri="{FF2B5EF4-FFF2-40B4-BE49-F238E27FC236}">
                <a16:creationId xmlns:a16="http://schemas.microsoft.com/office/drawing/2014/main" id="{0FD9971E-E5F7-4BAE-ABE1-55B4AD2FE604}"/>
              </a:ext>
            </a:extLst>
          </p:cNvPr>
          <p:cNvSpPr>
            <a:spLocks noGrp="1"/>
          </p:cNvSpPr>
          <p:nvPr>
            <p:custDataLst>
              <p:tags r:id="rId24"/>
            </p:custDataLst>
          </p:nvPr>
        </p:nvSpPr>
        <p:spPr bwMode="gray">
          <a:xfrm>
            <a:off x="4146550" y="18780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D16A53E-339C-48DF-A74D-D57A5D9E863F}" type="datetime'''''''''''''''''''€''''''5''''''''''9''''''''''.''9''''m'">
              <a:rPr lang="en-GB" altLang="en-US" sz="800" smtClean="0">
                <a:ea typeface="+mj-ea"/>
                <a:cs typeface="+mj-cs"/>
              </a:rPr>
              <a:pPr marL="0" indent="0" algn="ctr">
                <a:spcBef>
                  <a:spcPct val="0"/>
                </a:spcBef>
                <a:buNone/>
              </a:pPr>
              <a:t>€59.9m</a:t>
            </a:fld>
            <a:endParaRPr lang="en-GB" sz="800">
              <a:ea typeface="+mj-ea"/>
              <a:cs typeface="+mj-cs"/>
            </a:endParaRPr>
          </a:p>
        </p:txBody>
      </p:sp>
      <p:sp>
        <p:nvSpPr>
          <p:cNvPr id="111" name="Espace réservé du texte 2">
            <a:extLst>
              <a:ext uri="{FF2B5EF4-FFF2-40B4-BE49-F238E27FC236}">
                <a16:creationId xmlns:a16="http://schemas.microsoft.com/office/drawing/2014/main" id="{4C85B936-2BF5-4B91-8481-CEA816F18EA5}"/>
              </a:ext>
            </a:extLst>
          </p:cNvPr>
          <p:cNvSpPr>
            <a:spLocks noGrp="1"/>
          </p:cNvSpPr>
          <p:nvPr>
            <p:custDataLst>
              <p:tags r:id="rId25"/>
            </p:custDataLst>
          </p:nvPr>
        </p:nvSpPr>
        <p:spPr bwMode="gray">
          <a:xfrm>
            <a:off x="617538" y="2212975"/>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92D8D8D-A52C-4BDE-9F4D-005CA2673713}" type="datetime'''€''''52''''''''''.''''''''''8m'''''''''''''''''">
              <a:rPr lang="en-GB" altLang="en-US" sz="800" smtClean="0">
                <a:ea typeface="+mj-ea"/>
                <a:cs typeface="+mj-cs"/>
              </a:rPr>
              <a:pPr marL="0" indent="0" algn="ctr">
                <a:spcBef>
                  <a:spcPct val="0"/>
                </a:spcBef>
                <a:buNone/>
              </a:pPr>
              <a:t>€52.8m</a:t>
            </a:fld>
            <a:endParaRPr lang="en-GB" sz="800">
              <a:ea typeface="+mj-ea"/>
              <a:cs typeface="+mj-cs"/>
            </a:endParaRPr>
          </a:p>
        </p:txBody>
      </p:sp>
      <p:sp>
        <p:nvSpPr>
          <p:cNvPr id="108" name="Espace réservé du texte 2">
            <a:extLst>
              <a:ext uri="{FF2B5EF4-FFF2-40B4-BE49-F238E27FC236}">
                <a16:creationId xmlns:a16="http://schemas.microsoft.com/office/drawing/2014/main" id="{5695B352-DD71-4F60-B223-65227B7EB124}"/>
              </a:ext>
            </a:extLst>
          </p:cNvPr>
          <p:cNvSpPr>
            <a:spLocks noGrp="1"/>
          </p:cNvSpPr>
          <p:nvPr>
            <p:custDataLst>
              <p:tags r:id="rId26"/>
            </p:custDataLst>
          </p:nvPr>
        </p:nvSpPr>
        <p:spPr bwMode="gray">
          <a:xfrm>
            <a:off x="2382838" y="2060575"/>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26A6AC6-F314-4D5A-91BA-036B67AFD4C3}" type="datetime'€''''''''''''''''56''''''''''''''''''''''.0''''m'''''''''''">
              <a:rPr lang="en-GB" altLang="en-US" sz="800" smtClean="0">
                <a:ea typeface="+mj-ea"/>
                <a:cs typeface="+mj-cs"/>
              </a:rPr>
              <a:pPr marL="0" indent="0" algn="ctr">
                <a:spcBef>
                  <a:spcPct val="0"/>
                </a:spcBef>
                <a:buNone/>
              </a:pPr>
              <a:t>€56.0m</a:t>
            </a:fld>
            <a:endParaRPr lang="en-GB" sz="800">
              <a:ea typeface="+mj-ea"/>
              <a:cs typeface="+mj-cs"/>
            </a:endParaRPr>
          </a:p>
        </p:txBody>
      </p:sp>
      <p:sp>
        <p:nvSpPr>
          <p:cNvPr id="337" name="Espace réservé du texte 2">
            <a:extLst>
              <a:ext uri="{FF2B5EF4-FFF2-40B4-BE49-F238E27FC236}">
                <a16:creationId xmlns:a16="http://schemas.microsoft.com/office/drawing/2014/main" id="{8914B585-0F07-4F85-A6CE-72F36E3C7636}"/>
              </a:ext>
            </a:extLst>
          </p:cNvPr>
          <p:cNvSpPr>
            <a:spLocks noGrp="1"/>
          </p:cNvSpPr>
          <p:nvPr>
            <p:custDataLst>
              <p:tags r:id="rId27"/>
            </p:custDataLst>
          </p:nvPr>
        </p:nvSpPr>
        <p:spPr bwMode="auto">
          <a:xfrm>
            <a:off x="906463" y="2757488"/>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D74BDA4-CAFD-47CA-A45A-2F7BC64FD6FA}" type="datetime'''''''-''''''''''''''''8''''''''.5''''''''''''%'''''''''">
              <a:rPr lang="en-GB" altLang="en-US" sz="800" b="1" smtClean="0">
                <a:effectLst/>
                <a:ea typeface="+mj-ea"/>
                <a:cs typeface="+mj-cs"/>
              </a:rPr>
              <a:pPr marL="0" indent="0" algn="ctr">
                <a:spcBef>
                  <a:spcPct val="0"/>
                </a:spcBef>
                <a:buNone/>
              </a:pPr>
              <a:t>-8.5%</a:t>
            </a:fld>
            <a:endParaRPr lang="en-GB" sz="800" b="1">
              <a:ea typeface="+mj-ea"/>
              <a:cs typeface="+mj-cs"/>
            </a:endParaRPr>
          </a:p>
        </p:txBody>
      </p:sp>
      <p:sp>
        <p:nvSpPr>
          <p:cNvPr id="347" name="Espace réservé du texte 2">
            <a:extLst>
              <a:ext uri="{FF2B5EF4-FFF2-40B4-BE49-F238E27FC236}">
                <a16:creationId xmlns:a16="http://schemas.microsoft.com/office/drawing/2014/main" id="{C917D7B5-85AD-4236-BF51-B23ADB144E5C}"/>
              </a:ext>
            </a:extLst>
          </p:cNvPr>
          <p:cNvSpPr>
            <a:spLocks noGrp="1"/>
          </p:cNvSpPr>
          <p:nvPr>
            <p:custDataLst>
              <p:tags r:id="rId28"/>
            </p:custDataLst>
          </p:nvPr>
        </p:nvSpPr>
        <p:spPr bwMode="auto">
          <a:xfrm>
            <a:off x="2670175" y="2606675"/>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3DD98EF-D358-4994-A592-2C55E85ECF58}" type="datetime'''''''''''''-8''''''''''''''.''''''5''''%'''''">
              <a:rPr lang="en-GB" altLang="en-US" sz="800" b="1" smtClean="0">
                <a:effectLst/>
                <a:ea typeface="+mj-ea"/>
                <a:cs typeface="+mj-cs"/>
              </a:rPr>
              <a:pPr marL="0" indent="0" algn="ctr">
                <a:spcBef>
                  <a:spcPct val="0"/>
                </a:spcBef>
                <a:buNone/>
              </a:pPr>
              <a:t>-8.5%</a:t>
            </a:fld>
            <a:endParaRPr lang="en-GB" sz="800" b="1">
              <a:ea typeface="+mj-ea"/>
              <a:cs typeface="+mj-cs"/>
            </a:endParaRPr>
          </a:p>
        </p:txBody>
      </p:sp>
      <p:sp>
        <p:nvSpPr>
          <p:cNvPr id="113" name="Espace réservé du texte 2">
            <a:extLst>
              <a:ext uri="{FF2B5EF4-FFF2-40B4-BE49-F238E27FC236}">
                <a16:creationId xmlns:a16="http://schemas.microsoft.com/office/drawing/2014/main" id="{498C8DA1-8F10-4D05-9230-D7C87F4790EA}"/>
              </a:ext>
            </a:extLst>
          </p:cNvPr>
          <p:cNvSpPr>
            <a:spLocks noGrp="1"/>
          </p:cNvSpPr>
          <p:nvPr>
            <p:custDataLst>
              <p:tags r:id="rId29"/>
            </p:custDataLst>
          </p:nvPr>
        </p:nvSpPr>
        <p:spPr bwMode="auto">
          <a:xfrm>
            <a:off x="2359026" y="178593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EC52AC-7D9F-4801-B0DD-3FE20AF3AC67}" type="datetime'''''+''''''''''''''''''''6.''''''''''5''''''''''''''''''''''%'">
              <a:rPr lang="en-GB" altLang="en-US" sz="800" b="1" smtClean="0">
                <a:effectLst/>
                <a:ea typeface="+mj-ea"/>
                <a:cs typeface="+mj-cs"/>
              </a:rPr>
              <a:pPr marL="0" indent="0" algn="ctr">
                <a:spcBef>
                  <a:spcPct val="0"/>
                </a:spcBef>
                <a:buNone/>
              </a:pPr>
              <a:t>+6.5%</a:t>
            </a:fld>
            <a:endParaRPr lang="en-GB" sz="800" b="1">
              <a:ea typeface="+mj-ea"/>
              <a:cs typeface="+mj-cs"/>
            </a:endParaRPr>
          </a:p>
        </p:txBody>
      </p:sp>
      <p:sp>
        <p:nvSpPr>
          <p:cNvPr id="135" name="Rectangle 134">
            <a:extLst>
              <a:ext uri="{FF2B5EF4-FFF2-40B4-BE49-F238E27FC236}">
                <a16:creationId xmlns:a16="http://schemas.microsoft.com/office/drawing/2014/main" id="{8B3056C1-8BCF-40B9-BEF0-E4198E3DD161}"/>
              </a:ext>
            </a:extLst>
          </p:cNvPr>
          <p:cNvSpPr/>
          <p:nvPr/>
        </p:nvSpPr>
        <p:spPr bwMode="auto">
          <a:xfrm>
            <a:off x="5141052" y="1254125"/>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Rectangle 136">
            <a:extLst>
              <a:ext uri="{FF2B5EF4-FFF2-40B4-BE49-F238E27FC236}">
                <a16:creationId xmlns:a16="http://schemas.microsoft.com/office/drawing/2014/main" id="{5DB96B92-E583-4655-AA99-27A0C5695C8D}"/>
              </a:ext>
            </a:extLst>
          </p:cNvPr>
          <p:cNvSpPr/>
          <p:nvPr/>
        </p:nvSpPr>
        <p:spPr bwMode="auto">
          <a:xfrm>
            <a:off x="5141052"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All opportunities</a:t>
            </a:r>
            <a:r>
              <a:rPr lang="en-GB" sz="1000" i="1" baseline="30000">
                <a:latin typeface="Trebuchet MS" panose="020B0603020202020204" pitchFamily="34" charset="0"/>
              </a:rPr>
              <a:t>1</a:t>
            </a:r>
            <a:r>
              <a:rPr lang="en-GB" sz="1000" i="1">
                <a:latin typeface="Trebuchet MS" panose="020B0603020202020204" pitchFamily="34" charset="0"/>
              </a:rPr>
              <a:t> -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189" name="Rectangle 188">
            <a:extLst>
              <a:ext uri="{FF2B5EF4-FFF2-40B4-BE49-F238E27FC236}">
                <a16:creationId xmlns:a16="http://schemas.microsoft.com/office/drawing/2014/main" id="{45AE77B0-3486-4BE9-AEAA-8EA79FA1DCF1}"/>
              </a:ext>
            </a:extLst>
          </p:cNvPr>
          <p:cNvSpPr/>
          <p:nvPr/>
        </p:nvSpPr>
        <p:spPr bwMode="auto">
          <a:xfrm>
            <a:off x="954406" y="982165"/>
            <a:ext cx="3221771"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1 : Conservative case based on historical sales performance</a:t>
            </a:r>
          </a:p>
        </p:txBody>
      </p:sp>
      <p:cxnSp>
        <p:nvCxnSpPr>
          <p:cNvPr id="191" name="Straight Connector 190">
            <a:extLst>
              <a:ext uri="{FF2B5EF4-FFF2-40B4-BE49-F238E27FC236}">
                <a16:creationId xmlns:a16="http://schemas.microsoft.com/office/drawing/2014/main" id="{1C63622A-EA21-4F14-9950-D80DF756A098}"/>
              </a:ext>
            </a:extLst>
          </p:cNvPr>
          <p:cNvCxnSpPr>
            <a:cxnSpLocks/>
          </p:cNvCxnSpPr>
          <p:nvPr/>
        </p:nvCxnSpPr>
        <p:spPr bwMode="auto">
          <a:xfrm>
            <a:off x="5141051"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92" name="Rectangle 191">
            <a:extLst>
              <a:ext uri="{FF2B5EF4-FFF2-40B4-BE49-F238E27FC236}">
                <a16:creationId xmlns:a16="http://schemas.microsoft.com/office/drawing/2014/main" id="{A2558AF1-7BFC-4B0C-90E9-9156934A114E}"/>
              </a:ext>
            </a:extLst>
          </p:cNvPr>
          <p:cNvSpPr/>
          <p:nvPr/>
        </p:nvSpPr>
        <p:spPr bwMode="auto">
          <a:xfrm>
            <a:off x="5876266" y="982165"/>
            <a:ext cx="2928884"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2 : Target case based on commercial push initiatives</a:t>
            </a:r>
          </a:p>
        </p:txBody>
      </p:sp>
      <p:sp>
        <p:nvSpPr>
          <p:cNvPr id="195" name="Isosceles Triangle 194">
            <a:extLst>
              <a:ext uri="{FF2B5EF4-FFF2-40B4-BE49-F238E27FC236}">
                <a16:creationId xmlns:a16="http://schemas.microsoft.com/office/drawing/2014/main" id="{83267FC9-92F1-4128-917D-7F1FA68D4298}"/>
              </a:ext>
            </a:extLst>
          </p:cNvPr>
          <p:cNvSpPr/>
          <p:nvPr/>
        </p:nvSpPr>
        <p:spPr bwMode="auto">
          <a:xfrm rot="10800000">
            <a:off x="6590839" y="5235004"/>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6" name="Rectangle 195">
            <a:extLst>
              <a:ext uri="{FF2B5EF4-FFF2-40B4-BE49-F238E27FC236}">
                <a16:creationId xmlns:a16="http://schemas.microsoft.com/office/drawing/2014/main" id="{AB8EE562-6FE1-41CA-A4AD-397439FCFB1A}"/>
              </a:ext>
            </a:extLst>
          </p:cNvPr>
          <p:cNvSpPr/>
          <p:nvPr/>
        </p:nvSpPr>
        <p:spPr bwMode="auto">
          <a:xfrm>
            <a:off x="5141051"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Clr>
                <a:schemeClr val="tx1"/>
              </a:buClr>
              <a:buFont typeface="Wingdings" panose="05000000000000000000" pitchFamily="2" charset="2"/>
              <a:buChar char="Ø"/>
            </a:pPr>
            <a:r>
              <a:rPr lang="en-GB" sz="1000">
                <a:latin typeface="Trebuchet MS" pitchFamily="34" charset="0"/>
              </a:rPr>
              <a:t>Forecast based on the assumption of growth and commercial performance exceeding historical sales supported by a fully productive sales organization</a:t>
            </a:r>
          </a:p>
          <a:p>
            <a:pPr marL="171450" indent="-171450">
              <a:spcBef>
                <a:spcPts val="300"/>
              </a:spcBef>
              <a:buClr>
                <a:schemeClr val="tx1"/>
              </a:buClr>
              <a:buFont typeface="Wingdings" panose="05000000000000000000" pitchFamily="2" charset="2"/>
              <a:buChar char="Ø"/>
            </a:pPr>
            <a:r>
              <a:rPr lang="en-GB" sz="1000">
                <a:latin typeface="Trebuchet MS" pitchFamily="34" charset="0"/>
              </a:rPr>
              <a:t>Estimated 2020-22 CAGR ~8.0% supported by a high growing retention rate (~92%), higher pipeline creation and the Book-of-Business </a:t>
            </a:r>
            <a:r>
              <a:rPr lang="en-GB" sz="1000" err="1">
                <a:latin typeface="Trebuchet MS" pitchFamily="34" charset="0"/>
              </a:rPr>
              <a:t>NetNew</a:t>
            </a:r>
            <a:r>
              <a:rPr lang="en-GB" sz="1000">
                <a:latin typeface="Trebuchet MS" pitchFamily="34" charset="0"/>
              </a:rPr>
              <a:t> being transformed into renewal opportunities in the following year</a:t>
            </a:r>
          </a:p>
        </p:txBody>
      </p:sp>
      <p:sp>
        <p:nvSpPr>
          <p:cNvPr id="85" name="Rectangle 84">
            <a:extLst>
              <a:ext uri="{FF2B5EF4-FFF2-40B4-BE49-F238E27FC236}">
                <a16:creationId xmlns:a16="http://schemas.microsoft.com/office/drawing/2014/main" id="{49DCE32A-2321-4993-8643-BCC5151A81D0}"/>
              </a:ext>
            </a:extLst>
          </p:cNvPr>
          <p:cNvSpPr/>
          <p:nvPr>
            <p:custDataLst>
              <p:tags r:id="rId30"/>
            </p:custDataLst>
          </p:nvPr>
        </p:nvSpPr>
        <p:spPr bwMode="auto">
          <a:xfrm>
            <a:off x="4854575" y="5224463"/>
            <a:ext cx="142875" cy="1063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473" name="Rectangle 472">
            <a:extLst>
              <a:ext uri="{FF2B5EF4-FFF2-40B4-BE49-F238E27FC236}">
                <a16:creationId xmlns:a16="http://schemas.microsoft.com/office/drawing/2014/main" id="{A65F5F06-7D5C-4585-8502-5AF5915E3E38}"/>
              </a:ext>
            </a:extLst>
          </p:cNvPr>
          <p:cNvSpPr/>
          <p:nvPr>
            <p:custDataLst>
              <p:tags r:id="rId31"/>
            </p:custDataLst>
          </p:nvPr>
        </p:nvSpPr>
        <p:spPr bwMode="auto">
          <a:xfrm>
            <a:off x="3946525" y="5224463"/>
            <a:ext cx="142875" cy="106363"/>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7" name="Rectangle 86">
            <a:extLst>
              <a:ext uri="{FF2B5EF4-FFF2-40B4-BE49-F238E27FC236}">
                <a16:creationId xmlns:a16="http://schemas.microsoft.com/office/drawing/2014/main" id="{5AB83290-501B-4FD0-A514-E9E2D8297B0A}"/>
              </a:ext>
            </a:extLst>
          </p:cNvPr>
          <p:cNvSpPr/>
          <p:nvPr>
            <p:custDataLst>
              <p:tags r:id="rId32"/>
            </p:custDataLst>
          </p:nvPr>
        </p:nvSpPr>
        <p:spPr bwMode="auto">
          <a:xfrm>
            <a:off x="5507038" y="5224463"/>
            <a:ext cx="142875" cy="1063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17" name="Espace réservé du texte 2">
            <a:extLst>
              <a:ext uri="{FF2B5EF4-FFF2-40B4-BE49-F238E27FC236}">
                <a16:creationId xmlns:a16="http://schemas.microsoft.com/office/drawing/2014/main" id="{2180E67A-EAFB-428A-9A3C-A09B82C28B5F}"/>
              </a:ext>
            </a:extLst>
          </p:cNvPr>
          <p:cNvSpPr>
            <a:spLocks noGrp="1"/>
          </p:cNvSpPr>
          <p:nvPr>
            <p:custDataLst>
              <p:tags r:id="rId33"/>
            </p:custDataLst>
          </p:nvPr>
        </p:nvSpPr>
        <p:spPr bwMode="auto">
          <a:xfrm>
            <a:off x="4140200" y="5219700"/>
            <a:ext cx="6127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FF03A86-1DF3-4F8E-83E6-47D5ECB8DE6F}" type="datetime'''''P''''''''''''''''ay'' ''''''''as y''''o''''u'''''' g''''o'">
              <a:rPr lang="en-GB" altLang="en-US" sz="800" smtClean="0">
                <a:ea typeface="+mj-ea"/>
                <a:cs typeface="+mj-cs"/>
              </a:rPr>
              <a:pPr marL="0" indent="0">
                <a:spcBef>
                  <a:spcPct val="0"/>
                </a:spcBef>
                <a:buNone/>
              </a:pPr>
              <a:t>Pay as you go</a:t>
            </a:fld>
            <a:endParaRPr lang="en-GB" sz="800">
              <a:ea typeface="+mj-ea"/>
              <a:cs typeface="+mj-cs"/>
            </a:endParaRPr>
          </a:p>
        </p:txBody>
      </p:sp>
      <p:sp>
        <p:nvSpPr>
          <p:cNvPr id="368" name="Espace réservé du texte 2">
            <a:extLst>
              <a:ext uri="{FF2B5EF4-FFF2-40B4-BE49-F238E27FC236}">
                <a16:creationId xmlns:a16="http://schemas.microsoft.com/office/drawing/2014/main" id="{2F3EFEB4-4AF5-4CBC-8CDA-C4A9FE2BD537}"/>
              </a:ext>
            </a:extLst>
          </p:cNvPr>
          <p:cNvSpPr>
            <a:spLocks noGrp="1"/>
          </p:cNvSpPr>
          <p:nvPr>
            <p:custDataLst>
              <p:tags r:id="rId34"/>
            </p:custDataLst>
          </p:nvPr>
        </p:nvSpPr>
        <p:spPr bwMode="auto">
          <a:xfrm>
            <a:off x="5048250" y="5219700"/>
            <a:ext cx="35718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E109738B-E69C-40EA-9B8B-88112454B030}" type="datetime'''N''''''''''''et''''''Ne''''''''''''w'''''''''">
              <a:rPr lang="en-GB" altLang="en-US" sz="800" smtClean="0">
                <a:ea typeface="+mj-ea"/>
                <a:cs typeface="+mj-cs"/>
              </a:rPr>
              <a:pPr marL="0" indent="0">
                <a:spcBef>
                  <a:spcPct val="0"/>
                </a:spcBef>
                <a:buNone/>
              </a:pPr>
              <a:t>NetNew</a:t>
            </a:fld>
            <a:endParaRPr lang="en-GB" sz="800">
              <a:ea typeface="+mj-ea"/>
              <a:cs typeface="+mj-cs"/>
            </a:endParaRPr>
          </a:p>
        </p:txBody>
      </p:sp>
      <p:sp>
        <p:nvSpPr>
          <p:cNvPr id="369" name="Espace réservé du texte 2">
            <a:extLst>
              <a:ext uri="{FF2B5EF4-FFF2-40B4-BE49-F238E27FC236}">
                <a16:creationId xmlns:a16="http://schemas.microsoft.com/office/drawing/2014/main" id="{D8916F78-CDA9-43EF-A516-381E924D699A}"/>
              </a:ext>
            </a:extLst>
          </p:cNvPr>
          <p:cNvSpPr>
            <a:spLocks noGrp="1"/>
          </p:cNvSpPr>
          <p:nvPr>
            <p:custDataLst>
              <p:tags r:id="rId35"/>
            </p:custDataLst>
          </p:nvPr>
        </p:nvSpPr>
        <p:spPr bwMode="auto">
          <a:xfrm>
            <a:off x="5700713" y="5219700"/>
            <a:ext cx="3857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131FA479-9D72-42AC-977C-B658E33995A2}" type="datetime'R''''''''ene''''''''''w''''''''''''''a''''''''''l'''''''''''">
              <a:rPr lang="en-GB" altLang="en-US" sz="800" smtClean="0">
                <a:ea typeface="+mj-ea"/>
                <a:cs typeface="+mj-cs"/>
              </a:rPr>
              <a:pPr marL="0" indent="0">
                <a:spcBef>
                  <a:spcPct val="0"/>
                </a:spcBef>
                <a:buNone/>
              </a:pPr>
              <a:t>Renewal</a:t>
            </a:fld>
            <a:endParaRPr lang="en-GB" sz="800">
              <a:ea typeface="+mj-ea"/>
              <a:cs typeface="+mj-cs"/>
            </a:endParaRPr>
          </a:p>
        </p:txBody>
      </p:sp>
      <p:cxnSp>
        <p:nvCxnSpPr>
          <p:cNvPr id="54" name="Straight Connector 53">
            <a:extLst>
              <a:ext uri="{FF2B5EF4-FFF2-40B4-BE49-F238E27FC236}">
                <a16:creationId xmlns:a16="http://schemas.microsoft.com/office/drawing/2014/main" id="{1FBE49F8-D664-4DF8-A4A0-1CBDB21D4CD4}"/>
              </a:ext>
            </a:extLst>
          </p:cNvPr>
          <p:cNvCxnSpPr/>
          <p:nvPr>
            <p:custDataLst>
              <p:tags r:id="rId36"/>
            </p:custDataLst>
          </p:nvPr>
        </p:nvCxnSpPr>
        <p:spPr bwMode="auto">
          <a:xfrm>
            <a:off x="8148638" y="2590800"/>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6" name="Straight Connector 505">
            <a:extLst>
              <a:ext uri="{FF2B5EF4-FFF2-40B4-BE49-F238E27FC236}">
                <a16:creationId xmlns:a16="http://schemas.microsoft.com/office/drawing/2014/main" id="{3A2937B3-5A32-4A4C-B1F0-C28BB48FBC96}"/>
              </a:ext>
            </a:extLst>
          </p:cNvPr>
          <p:cNvCxnSpPr/>
          <p:nvPr>
            <p:custDataLst>
              <p:tags r:id="rId37"/>
            </p:custDataLst>
          </p:nvPr>
        </p:nvCxnSpPr>
        <p:spPr bwMode="auto">
          <a:xfrm>
            <a:off x="6889750" y="2397125"/>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4" name="Straight Connector 503">
            <a:extLst>
              <a:ext uri="{FF2B5EF4-FFF2-40B4-BE49-F238E27FC236}">
                <a16:creationId xmlns:a16="http://schemas.microsoft.com/office/drawing/2014/main" id="{7CFC6F51-F93B-4B87-B63E-3A2834088372}"/>
              </a:ext>
            </a:extLst>
          </p:cNvPr>
          <p:cNvCxnSpPr/>
          <p:nvPr>
            <p:custDataLst>
              <p:tags r:id="rId38"/>
            </p:custDataLst>
          </p:nvPr>
        </p:nvCxnSpPr>
        <p:spPr bwMode="auto">
          <a:xfrm>
            <a:off x="5630863" y="2574925"/>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5" name="Straight Connector 504">
            <a:extLst>
              <a:ext uri="{FF2B5EF4-FFF2-40B4-BE49-F238E27FC236}">
                <a16:creationId xmlns:a16="http://schemas.microsoft.com/office/drawing/2014/main" id="{880D22FE-DB3E-471E-8D24-C1418E723063}"/>
              </a:ext>
            </a:extLst>
          </p:cNvPr>
          <p:cNvCxnSpPr/>
          <p:nvPr>
            <p:custDataLst>
              <p:tags r:id="rId39"/>
            </p:custDataLst>
          </p:nvPr>
        </p:nvCxnSpPr>
        <p:spPr bwMode="auto">
          <a:xfrm>
            <a:off x="6259513" y="2762250"/>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7" name="Straight Connector 506">
            <a:extLst>
              <a:ext uri="{FF2B5EF4-FFF2-40B4-BE49-F238E27FC236}">
                <a16:creationId xmlns:a16="http://schemas.microsoft.com/office/drawing/2014/main" id="{2449E8A2-66CF-4B9E-ABBC-B64366E680C4}"/>
              </a:ext>
            </a:extLst>
          </p:cNvPr>
          <p:cNvCxnSpPr/>
          <p:nvPr>
            <p:custDataLst>
              <p:tags r:id="rId40"/>
            </p:custDataLst>
          </p:nvPr>
        </p:nvCxnSpPr>
        <p:spPr bwMode="auto">
          <a:xfrm>
            <a:off x="7518400" y="2397125"/>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648BB65-425F-4634-9632-0DFD9C903D4D}"/>
              </a:ext>
            </a:extLst>
          </p:cNvPr>
          <p:cNvCxnSpPr/>
          <p:nvPr>
            <p:custDataLst>
              <p:tags r:id="rId41"/>
            </p:custDataLst>
          </p:nvPr>
        </p:nvCxnSpPr>
        <p:spPr bwMode="auto">
          <a:xfrm>
            <a:off x="8777288" y="2162175"/>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17" name="Chart 116">
            <a:extLst>
              <a:ext uri="{FF2B5EF4-FFF2-40B4-BE49-F238E27FC236}">
                <a16:creationId xmlns:a16="http://schemas.microsoft.com/office/drawing/2014/main" id="{271CDAAA-15B2-4B30-9D0D-2EF9DD4C3706}"/>
              </a:ext>
            </a:extLst>
          </p:cNvPr>
          <p:cNvGraphicFramePr/>
          <p:nvPr>
            <p:custDataLst>
              <p:tags r:id="rId42"/>
            </p:custDataLst>
            <p:extLst>
              <p:ext uri="{D42A27DB-BD31-4B8C-83A1-F6EECF244321}">
                <p14:modId xmlns:p14="http://schemas.microsoft.com/office/powerpoint/2010/main" val="1264746408"/>
              </p:ext>
            </p:extLst>
          </p:nvPr>
        </p:nvGraphicFramePr>
        <p:xfrm>
          <a:off x="5057775" y="1943100"/>
          <a:ext cx="4572000" cy="2974975"/>
        </p:xfrm>
        <a:graphic>
          <a:graphicData uri="http://schemas.openxmlformats.org/drawingml/2006/chart">
            <c:chart xmlns:c="http://schemas.openxmlformats.org/drawingml/2006/chart" xmlns:r="http://schemas.openxmlformats.org/officeDocument/2006/relationships" r:id="rId65"/>
          </a:graphicData>
        </a:graphic>
      </p:graphicFrame>
      <p:cxnSp>
        <p:nvCxnSpPr>
          <p:cNvPr id="248" name="Straight Connector 247">
            <a:extLst>
              <a:ext uri="{FF2B5EF4-FFF2-40B4-BE49-F238E27FC236}">
                <a16:creationId xmlns:a16="http://schemas.microsoft.com/office/drawing/2014/main" id="{35F56A00-21B3-435E-BE60-BBFB7A34C169}"/>
              </a:ext>
            </a:extLst>
          </p:cNvPr>
          <p:cNvCxnSpPr>
            <a:cxnSpLocks/>
          </p:cNvCxnSpPr>
          <p:nvPr>
            <p:custDataLst>
              <p:tags r:id="rId43"/>
            </p:custDataLst>
          </p:nvPr>
        </p:nvCxnSpPr>
        <p:spPr bwMode="auto">
          <a:xfrm>
            <a:off x="5770563" y="2571750"/>
            <a:ext cx="0" cy="19367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D3E7B8B-8468-453D-9065-B9D14272ED8F}"/>
              </a:ext>
            </a:extLst>
          </p:cNvPr>
          <p:cNvCxnSpPr>
            <a:cxnSpLocks/>
          </p:cNvCxnSpPr>
          <p:nvPr>
            <p:custDataLst>
              <p:tags r:id="rId44"/>
            </p:custDataLst>
          </p:nvPr>
        </p:nvCxnSpPr>
        <p:spPr bwMode="auto">
          <a:xfrm>
            <a:off x="7658100" y="2393950"/>
            <a:ext cx="0" cy="20002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8" name="Straight Connector 507">
            <a:extLst>
              <a:ext uri="{FF2B5EF4-FFF2-40B4-BE49-F238E27FC236}">
                <a16:creationId xmlns:a16="http://schemas.microsoft.com/office/drawing/2014/main" id="{14421262-6901-4676-AAC0-565233B94FF8}"/>
              </a:ext>
            </a:extLst>
          </p:cNvPr>
          <p:cNvCxnSpPr/>
          <p:nvPr>
            <p:custDataLst>
              <p:tags r:id="rId45"/>
            </p:custDataLst>
          </p:nvPr>
        </p:nvCxnSpPr>
        <p:spPr bwMode="auto">
          <a:xfrm flipH="1">
            <a:off x="5727700" y="2762250"/>
            <a:ext cx="1825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EF80F2A-BBC0-49B5-87FC-A80BAE65D040}"/>
              </a:ext>
            </a:extLst>
          </p:cNvPr>
          <p:cNvCxnSpPr/>
          <p:nvPr>
            <p:custDataLst>
              <p:tags r:id="rId46"/>
            </p:custDataLst>
          </p:nvPr>
        </p:nvCxnSpPr>
        <p:spPr bwMode="auto">
          <a:xfrm flipH="1">
            <a:off x="7615238" y="2590800"/>
            <a:ext cx="1825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C35220F7-F6EB-465F-8BE6-092C0B95C695}"/>
              </a:ext>
            </a:extLst>
          </p:cNvPr>
          <p:cNvCxnSpPr>
            <a:cxnSpLocks/>
          </p:cNvCxnSpPr>
          <p:nvPr>
            <p:custDataLst>
              <p:tags r:id="rId47"/>
            </p:custDataLst>
          </p:nvPr>
        </p:nvCxnSpPr>
        <p:spPr bwMode="auto">
          <a:xfrm flipV="1">
            <a:off x="5454650" y="1722438"/>
            <a:ext cx="3776663" cy="40005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7" name="Espace réservé du texte 2">
            <a:extLst>
              <a:ext uri="{FF2B5EF4-FFF2-40B4-BE49-F238E27FC236}">
                <a16:creationId xmlns:a16="http://schemas.microsoft.com/office/drawing/2014/main" id="{227A91E9-373C-4159-82EB-6EDE1472CE8A}"/>
              </a:ext>
            </a:extLst>
          </p:cNvPr>
          <p:cNvSpPr>
            <a:spLocks noGrp="1"/>
          </p:cNvSpPr>
          <p:nvPr>
            <p:custDataLst>
              <p:tags r:id="rId48"/>
            </p:custDataLst>
          </p:nvPr>
        </p:nvSpPr>
        <p:spPr bwMode="auto">
          <a:xfrm>
            <a:off x="5827713"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18929D0-C446-43D4-8F66-6B22458D4A99}" type="datetime'R''''''''en''''''ew''''al ch''''ur''''''''''n'' 202''''1'">
              <a:rPr lang="en-GB" altLang="en-US" sz="800" smtClean="0">
                <a:ea typeface="+mj-ea"/>
                <a:cs typeface="+mj-cs"/>
              </a:rPr>
              <a:pPr marL="0" indent="0" algn="ctr">
                <a:spcBef>
                  <a:spcPct val="0"/>
                </a:spcBef>
                <a:buNone/>
              </a:pPr>
              <a:t>Renewal churn 2021</a:t>
            </a:fld>
            <a:endParaRPr lang="en-GB" sz="800">
              <a:ea typeface="+mj-ea"/>
              <a:cs typeface="+mj-cs"/>
            </a:endParaRPr>
          </a:p>
        </p:txBody>
      </p:sp>
      <p:sp>
        <p:nvSpPr>
          <p:cNvPr id="256" name="Espace réservé du texte 2">
            <a:extLst>
              <a:ext uri="{FF2B5EF4-FFF2-40B4-BE49-F238E27FC236}">
                <a16:creationId xmlns:a16="http://schemas.microsoft.com/office/drawing/2014/main" id="{804F0894-6E31-4AEF-A124-2E212A6D8722}"/>
              </a:ext>
            </a:extLst>
          </p:cNvPr>
          <p:cNvSpPr>
            <a:spLocks noGrp="1"/>
          </p:cNvSpPr>
          <p:nvPr>
            <p:custDataLst>
              <p:tags r:id="rId49"/>
            </p:custDataLst>
          </p:nvPr>
        </p:nvSpPr>
        <p:spPr bwMode="auto">
          <a:xfrm>
            <a:off x="524192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ACB1E30-2B49-4861-890B-879A454F2251}" type="datetime'''''''''''''''''''''''''''B''''o''B 2''''0''2''''''''0'''''''">
              <a:rPr lang="en-GB" altLang="en-US" sz="800" smtClean="0">
                <a:ea typeface="+mj-ea"/>
                <a:cs typeface="+mj-cs"/>
              </a:rPr>
              <a:pPr marL="0" indent="0" algn="ctr">
                <a:spcBef>
                  <a:spcPct val="0"/>
                </a:spcBef>
                <a:buNone/>
              </a:pPr>
              <a:t>BoB 2020</a:t>
            </a:fld>
            <a:endParaRPr lang="en-GB" sz="800">
              <a:ea typeface="+mj-ea"/>
              <a:cs typeface="+mj-cs"/>
            </a:endParaRPr>
          </a:p>
        </p:txBody>
      </p:sp>
      <p:sp>
        <p:nvSpPr>
          <p:cNvPr id="254" name="Espace réservé du texte 2">
            <a:extLst>
              <a:ext uri="{FF2B5EF4-FFF2-40B4-BE49-F238E27FC236}">
                <a16:creationId xmlns:a16="http://schemas.microsoft.com/office/drawing/2014/main" id="{45A86B3B-83E4-43E5-BFAF-EA3923F08106}"/>
              </a:ext>
            </a:extLst>
          </p:cNvPr>
          <p:cNvSpPr>
            <a:spLocks noGrp="1"/>
          </p:cNvSpPr>
          <p:nvPr>
            <p:custDataLst>
              <p:tags r:id="rId50"/>
            </p:custDataLst>
          </p:nvPr>
        </p:nvSpPr>
        <p:spPr bwMode="auto">
          <a:xfrm>
            <a:off x="64293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B2656E-E31B-4B50-8FD4-C2F3BFABD373}" type="datetime'BoB'' Ne''''''''''tN''''''ew'''''' 2''0''''''''21'''''''''''">
              <a:rPr lang="en-GB" altLang="en-US" sz="800" smtClean="0">
                <a:ea typeface="+mj-ea"/>
                <a:cs typeface="+mj-cs"/>
              </a:rPr>
              <a:pPr marL="0" indent="0" algn="ctr">
                <a:spcBef>
                  <a:spcPct val="0"/>
                </a:spcBef>
                <a:buNone/>
              </a:pPr>
              <a:t>BoB NetNew 2021</a:t>
            </a:fld>
            <a:endParaRPr lang="en-GB" sz="800">
              <a:ea typeface="+mj-ea"/>
              <a:cs typeface="+mj-cs"/>
            </a:endParaRPr>
          </a:p>
        </p:txBody>
      </p:sp>
      <p:sp>
        <p:nvSpPr>
          <p:cNvPr id="258" name="Espace réservé du texte 2">
            <a:extLst>
              <a:ext uri="{FF2B5EF4-FFF2-40B4-BE49-F238E27FC236}">
                <a16:creationId xmlns:a16="http://schemas.microsoft.com/office/drawing/2014/main" id="{DD3B88DF-27BB-41F5-B9A7-5AEF25B2B595}"/>
              </a:ext>
            </a:extLst>
          </p:cNvPr>
          <p:cNvSpPr>
            <a:spLocks noGrp="1"/>
          </p:cNvSpPr>
          <p:nvPr>
            <p:custDataLst>
              <p:tags r:id="rId51"/>
            </p:custDataLst>
          </p:nvPr>
        </p:nvSpPr>
        <p:spPr bwMode="auto">
          <a:xfrm>
            <a:off x="7131050"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765EC88-AD41-4745-8EC5-95A82EE2D37C}" type="datetime'''B''''''''''''''o''''''''''B'''' ''''''''''''''2''''''''021'">
              <a:rPr lang="en-GB" altLang="en-US" sz="800" smtClean="0">
                <a:ea typeface="+mj-ea"/>
                <a:cs typeface="+mj-cs"/>
              </a:rPr>
              <a:pPr marL="0" indent="0" algn="ctr">
                <a:spcBef>
                  <a:spcPct val="0"/>
                </a:spcBef>
                <a:buNone/>
              </a:pPr>
              <a:t>BoB 2021</a:t>
            </a:fld>
            <a:endParaRPr lang="en-GB" sz="800">
              <a:ea typeface="+mj-ea"/>
              <a:cs typeface="+mj-cs"/>
            </a:endParaRPr>
          </a:p>
        </p:txBody>
      </p:sp>
      <p:sp>
        <p:nvSpPr>
          <p:cNvPr id="253" name="Espace réservé du texte 2">
            <a:extLst>
              <a:ext uri="{FF2B5EF4-FFF2-40B4-BE49-F238E27FC236}">
                <a16:creationId xmlns:a16="http://schemas.microsoft.com/office/drawing/2014/main" id="{5AFBBC25-75AB-4BCE-B176-FD05D4C35F30}"/>
              </a:ext>
            </a:extLst>
          </p:cNvPr>
          <p:cNvSpPr>
            <a:spLocks noGrp="1"/>
          </p:cNvSpPr>
          <p:nvPr>
            <p:custDataLst>
              <p:tags r:id="rId52"/>
            </p:custDataLst>
          </p:nvPr>
        </p:nvSpPr>
        <p:spPr bwMode="auto">
          <a:xfrm>
            <a:off x="7715250"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531A2AC-3FD3-4B25-B3D0-757F6BC67A20}" type="datetime'R''''en''''''''e''''wa''l ''''c''h''u''''''''rn ''2022'">
              <a:rPr lang="en-GB" altLang="en-US" sz="800" smtClean="0">
                <a:ea typeface="+mj-ea"/>
                <a:cs typeface="+mj-cs"/>
              </a:rPr>
              <a:pPr marL="0" indent="0" algn="ctr">
                <a:spcBef>
                  <a:spcPct val="0"/>
                </a:spcBef>
                <a:buNone/>
              </a:pPr>
              <a:t>Renewal churn 2022</a:t>
            </a:fld>
            <a:endParaRPr lang="en-GB" sz="800">
              <a:ea typeface="+mj-ea"/>
              <a:cs typeface="+mj-cs"/>
            </a:endParaRPr>
          </a:p>
        </p:txBody>
      </p:sp>
      <p:sp>
        <p:nvSpPr>
          <p:cNvPr id="259" name="Espace réservé du texte 2">
            <a:extLst>
              <a:ext uri="{FF2B5EF4-FFF2-40B4-BE49-F238E27FC236}">
                <a16:creationId xmlns:a16="http://schemas.microsoft.com/office/drawing/2014/main" id="{25F7BDE1-BBE4-42C0-B15D-C5F463D309BA}"/>
              </a:ext>
            </a:extLst>
          </p:cNvPr>
          <p:cNvSpPr>
            <a:spLocks noGrp="1"/>
          </p:cNvSpPr>
          <p:nvPr>
            <p:custDataLst>
              <p:tags r:id="rId53"/>
            </p:custDataLst>
          </p:nvPr>
        </p:nvSpPr>
        <p:spPr bwMode="auto">
          <a:xfrm>
            <a:off x="8318500"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F54E840-CE70-46F9-BF42-E2B33D69BE19}" type="datetime'''B''''''o''B ''''''''''Ne''''''tN''ew'''''' 2''''0''''2''''2'">
              <a:rPr lang="en-GB" altLang="en-US" sz="800" smtClean="0">
                <a:ea typeface="+mj-ea"/>
                <a:cs typeface="+mj-cs"/>
              </a:rPr>
              <a:pPr marL="0" indent="0" algn="ctr">
                <a:spcBef>
                  <a:spcPct val="0"/>
                </a:spcBef>
                <a:buNone/>
              </a:pPr>
              <a:t>BoB NetNew 2022</a:t>
            </a:fld>
            <a:endParaRPr lang="en-GB" sz="800">
              <a:ea typeface="+mj-ea"/>
              <a:cs typeface="+mj-cs"/>
            </a:endParaRPr>
          </a:p>
        </p:txBody>
      </p:sp>
      <p:sp>
        <p:nvSpPr>
          <p:cNvPr id="255" name="Espace réservé du texte 2">
            <a:extLst>
              <a:ext uri="{FF2B5EF4-FFF2-40B4-BE49-F238E27FC236}">
                <a16:creationId xmlns:a16="http://schemas.microsoft.com/office/drawing/2014/main" id="{5B9D445C-AD55-4F16-9C76-D65717F2626D}"/>
              </a:ext>
            </a:extLst>
          </p:cNvPr>
          <p:cNvSpPr>
            <a:spLocks noGrp="1"/>
          </p:cNvSpPr>
          <p:nvPr>
            <p:custDataLst>
              <p:tags r:id="rId54"/>
            </p:custDataLst>
          </p:nvPr>
        </p:nvSpPr>
        <p:spPr bwMode="auto">
          <a:xfrm>
            <a:off x="9018588"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8615E6-B53E-4EA1-87E1-6E39D03901D4}" type="datetime'''''Bo''''B'''''''''' ''''''202''''''''''2'''''">
              <a:rPr lang="en-GB" altLang="en-US" sz="800" smtClean="0">
                <a:ea typeface="+mj-ea"/>
                <a:cs typeface="+mj-cs"/>
              </a:rPr>
              <a:pPr marL="0" indent="0" algn="ctr">
                <a:spcBef>
                  <a:spcPct val="0"/>
                </a:spcBef>
                <a:buNone/>
              </a:pPr>
              <a:t>BoB 2022</a:t>
            </a:fld>
            <a:endParaRPr lang="en-GB" sz="800">
              <a:ea typeface="+mj-ea"/>
              <a:cs typeface="+mj-cs"/>
            </a:endParaRPr>
          </a:p>
        </p:txBody>
      </p:sp>
      <p:sp>
        <p:nvSpPr>
          <p:cNvPr id="262" name="Espace réservé du texte 2">
            <a:extLst>
              <a:ext uri="{FF2B5EF4-FFF2-40B4-BE49-F238E27FC236}">
                <a16:creationId xmlns:a16="http://schemas.microsoft.com/office/drawing/2014/main" id="{DBA7C96D-4AF6-4395-90C1-221E5AD2DF89}"/>
              </a:ext>
            </a:extLst>
          </p:cNvPr>
          <p:cNvSpPr>
            <a:spLocks noGrp="1"/>
          </p:cNvSpPr>
          <p:nvPr>
            <p:custDataLst>
              <p:tags r:id="rId55"/>
            </p:custDataLst>
          </p:nvPr>
        </p:nvSpPr>
        <p:spPr bwMode="gray">
          <a:xfrm>
            <a:off x="9048750" y="18780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871FE05-66EC-46D7-96EA-ED13A670835C}" type="datetime'''''''€''6''''''''1''.''''''''''5''''''m'''''''''''''''">
              <a:rPr lang="en-GB" altLang="en-US" sz="800" smtClean="0">
                <a:ea typeface="+mj-ea"/>
                <a:cs typeface="+mj-cs"/>
              </a:rPr>
              <a:pPr marL="0" indent="0" algn="ctr">
                <a:spcBef>
                  <a:spcPct val="0"/>
                </a:spcBef>
                <a:buNone/>
              </a:pPr>
              <a:t>€61.5m</a:t>
            </a:fld>
            <a:endParaRPr lang="en-GB" sz="800">
              <a:ea typeface="+mj-ea"/>
              <a:cs typeface="+mj-cs"/>
            </a:endParaRPr>
          </a:p>
        </p:txBody>
      </p:sp>
      <p:sp>
        <p:nvSpPr>
          <p:cNvPr id="260" name="Espace réservé du texte 2">
            <a:extLst>
              <a:ext uri="{FF2B5EF4-FFF2-40B4-BE49-F238E27FC236}">
                <a16:creationId xmlns:a16="http://schemas.microsoft.com/office/drawing/2014/main" id="{EE6D776B-4148-4318-B4FF-4E2499619EB4}"/>
              </a:ext>
            </a:extLst>
          </p:cNvPr>
          <p:cNvSpPr>
            <a:spLocks noGrp="1"/>
          </p:cNvSpPr>
          <p:nvPr>
            <p:custDataLst>
              <p:tags r:id="rId56"/>
            </p:custDataLst>
          </p:nvPr>
        </p:nvSpPr>
        <p:spPr bwMode="gray">
          <a:xfrm>
            <a:off x="5272088" y="227806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1A8E923-49D7-4A39-A297-BF3834C038F7}" type="datetime'''''''''''€''''5''''''''''''''''''2.''''''8''''''''m'''">
              <a:rPr lang="en-GB" altLang="en-US" sz="800" smtClean="0">
                <a:ea typeface="+mj-ea"/>
                <a:cs typeface="+mj-cs"/>
              </a:rPr>
              <a:pPr marL="0" indent="0" algn="ctr">
                <a:spcBef>
                  <a:spcPct val="0"/>
                </a:spcBef>
                <a:buNone/>
              </a:pPr>
              <a:t>€52.8m</a:t>
            </a:fld>
            <a:endParaRPr lang="en-GB" sz="800">
              <a:ea typeface="+mj-ea"/>
              <a:cs typeface="+mj-cs"/>
            </a:endParaRPr>
          </a:p>
        </p:txBody>
      </p:sp>
      <p:sp>
        <p:nvSpPr>
          <p:cNvPr id="261" name="Espace réservé du texte 2">
            <a:extLst>
              <a:ext uri="{FF2B5EF4-FFF2-40B4-BE49-F238E27FC236}">
                <a16:creationId xmlns:a16="http://schemas.microsoft.com/office/drawing/2014/main" id="{EC498C68-5380-4824-B63E-AEF39251B32D}"/>
              </a:ext>
            </a:extLst>
          </p:cNvPr>
          <p:cNvSpPr>
            <a:spLocks noGrp="1"/>
          </p:cNvSpPr>
          <p:nvPr>
            <p:custDataLst>
              <p:tags r:id="rId57"/>
            </p:custDataLst>
          </p:nvPr>
        </p:nvSpPr>
        <p:spPr bwMode="gray">
          <a:xfrm>
            <a:off x="7161213" y="2111375"/>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DB504E6-B534-4263-A797-8CA73EB01A46}" type="datetime'€5''''''''6.''''''4''''m'''''''''''''''''">
              <a:rPr lang="en-GB" altLang="en-US" sz="800" smtClean="0">
                <a:ea typeface="+mj-ea"/>
                <a:cs typeface="+mj-cs"/>
              </a:rPr>
              <a:pPr marL="0" indent="0" algn="ctr">
                <a:spcBef>
                  <a:spcPct val="0"/>
                </a:spcBef>
                <a:buNone/>
              </a:pPr>
              <a:t>€56.4m</a:t>
            </a:fld>
            <a:endParaRPr lang="en-GB" sz="800">
              <a:ea typeface="+mj-ea"/>
              <a:cs typeface="+mj-cs"/>
            </a:endParaRPr>
          </a:p>
        </p:txBody>
      </p:sp>
      <p:sp>
        <p:nvSpPr>
          <p:cNvPr id="263" name="Espace réservé du texte 2">
            <a:extLst>
              <a:ext uri="{FF2B5EF4-FFF2-40B4-BE49-F238E27FC236}">
                <a16:creationId xmlns:a16="http://schemas.microsoft.com/office/drawing/2014/main" id="{EF3F2F12-9B57-4986-9104-3DF2730EDC63}"/>
              </a:ext>
            </a:extLst>
          </p:cNvPr>
          <p:cNvSpPr>
            <a:spLocks noGrp="1"/>
          </p:cNvSpPr>
          <p:nvPr>
            <p:custDataLst>
              <p:tags r:id="rId58"/>
            </p:custDataLst>
          </p:nvPr>
        </p:nvSpPr>
        <p:spPr bwMode="auto">
          <a:xfrm>
            <a:off x="5581650" y="2809875"/>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D065BD5-FB70-4B35-A79F-388BA2192FE6}" type="datetime'''''-''''''''''8''''.3''''''''''%'">
              <a:rPr lang="en-GB" altLang="en-US" sz="800" b="1" smtClean="0">
                <a:effectLst/>
                <a:ea typeface="+mj-ea"/>
                <a:cs typeface="+mj-cs"/>
              </a:rPr>
              <a:pPr marL="0" indent="0" algn="ctr">
                <a:spcBef>
                  <a:spcPct val="0"/>
                </a:spcBef>
                <a:buNone/>
              </a:pPr>
              <a:t>-8.3%</a:t>
            </a:fld>
            <a:endParaRPr lang="en-GB" sz="800" b="1">
              <a:ea typeface="+mj-ea"/>
              <a:cs typeface="+mj-cs"/>
            </a:endParaRPr>
          </a:p>
        </p:txBody>
      </p:sp>
      <p:sp>
        <p:nvSpPr>
          <p:cNvPr id="264" name="Espace réservé du texte 2">
            <a:extLst>
              <a:ext uri="{FF2B5EF4-FFF2-40B4-BE49-F238E27FC236}">
                <a16:creationId xmlns:a16="http://schemas.microsoft.com/office/drawing/2014/main" id="{2C6581E9-FBCC-4530-93C5-F2A8F81B32FB}"/>
              </a:ext>
            </a:extLst>
          </p:cNvPr>
          <p:cNvSpPr>
            <a:spLocks noGrp="1"/>
          </p:cNvSpPr>
          <p:nvPr>
            <p:custDataLst>
              <p:tags r:id="rId59"/>
            </p:custDataLst>
          </p:nvPr>
        </p:nvSpPr>
        <p:spPr bwMode="auto">
          <a:xfrm>
            <a:off x="7469188" y="2641600"/>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99BBC83-93AA-4F62-B256-91B9848FE451}" type="datetime'-8''''''''''''''''''''.''''''0''''''''''''%'''''">
              <a:rPr lang="en-GB" altLang="en-US" sz="800" b="1" smtClean="0">
                <a:effectLst/>
                <a:ea typeface="+mj-ea"/>
                <a:cs typeface="+mj-cs"/>
              </a:rPr>
              <a:pPr marL="0" indent="0" algn="ctr">
                <a:spcBef>
                  <a:spcPct val="0"/>
                </a:spcBef>
                <a:buNone/>
              </a:pPr>
              <a:t>-8.0%</a:t>
            </a:fld>
            <a:endParaRPr lang="en-GB" sz="800" b="1">
              <a:ea typeface="+mj-ea"/>
              <a:cs typeface="+mj-cs"/>
            </a:endParaRPr>
          </a:p>
        </p:txBody>
      </p:sp>
      <p:sp>
        <p:nvSpPr>
          <p:cNvPr id="265" name="Espace réservé du texte 2">
            <a:extLst>
              <a:ext uri="{FF2B5EF4-FFF2-40B4-BE49-F238E27FC236}">
                <a16:creationId xmlns:a16="http://schemas.microsoft.com/office/drawing/2014/main" id="{3F360D2C-3B26-4DEE-929C-493D6C0E008E}"/>
              </a:ext>
            </a:extLst>
          </p:cNvPr>
          <p:cNvSpPr>
            <a:spLocks noGrp="1"/>
          </p:cNvSpPr>
          <p:nvPr>
            <p:custDataLst>
              <p:tags r:id="rId60"/>
            </p:custDataLst>
          </p:nvPr>
        </p:nvSpPr>
        <p:spPr bwMode="auto">
          <a:xfrm>
            <a:off x="7137401" y="183673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699FF3A-73A3-4363-AC1F-BF245FBBADD2}" type="datetime'''''''''''+8''''''''''.''''''''''''0''''''''''''''''''''''''%'">
              <a:rPr lang="en-GB" altLang="en-US" sz="800" b="1" smtClean="0">
                <a:effectLst/>
                <a:ea typeface="+mj-ea"/>
                <a:cs typeface="+mj-cs"/>
              </a:rPr>
              <a:pPr marL="0" indent="0" algn="ctr">
                <a:spcBef>
                  <a:spcPct val="0"/>
                </a:spcBef>
                <a:buNone/>
              </a:pPr>
              <a:t>+8.0%</a:t>
            </a:fld>
            <a:endParaRPr lang="en-GB" sz="800" b="1">
              <a:ea typeface="+mj-ea"/>
              <a:cs typeface="+mj-cs"/>
            </a:endParaRPr>
          </a:p>
        </p:txBody>
      </p:sp>
      <p:grpSp>
        <p:nvGrpSpPr>
          <p:cNvPr id="89" name="Groupe 33">
            <a:extLst>
              <a:ext uri="{FF2B5EF4-FFF2-40B4-BE49-F238E27FC236}">
                <a16:creationId xmlns:a16="http://schemas.microsoft.com/office/drawing/2014/main" id="{DC48E437-C3EE-48AE-9470-91E1E103C3F4}"/>
              </a:ext>
            </a:extLst>
          </p:cNvPr>
          <p:cNvGrpSpPr/>
          <p:nvPr/>
        </p:nvGrpSpPr>
        <p:grpSpPr>
          <a:xfrm>
            <a:off x="8448150" y="-11528"/>
            <a:ext cx="1435548" cy="711253"/>
            <a:chOff x="8448150" y="-11528"/>
            <a:chExt cx="1435548" cy="711253"/>
          </a:xfrm>
        </p:grpSpPr>
        <p:sp>
          <p:nvSpPr>
            <p:cNvPr id="90" name="Rectangle : coins arrondis 199">
              <a:extLst>
                <a:ext uri="{FF2B5EF4-FFF2-40B4-BE49-F238E27FC236}">
                  <a16:creationId xmlns:a16="http://schemas.microsoft.com/office/drawing/2014/main" id="{22173001-C4A2-4FCE-8348-7A835AF28EC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1" name="Rectangle : coins arrondis 200">
              <a:extLst>
                <a:ext uri="{FF2B5EF4-FFF2-40B4-BE49-F238E27FC236}">
                  <a16:creationId xmlns:a16="http://schemas.microsoft.com/office/drawing/2014/main" id="{CA64F70F-CD03-4A36-ADE6-9812197AB13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2" name="Rectangle : coins arrondis 201">
              <a:extLst>
                <a:ext uri="{FF2B5EF4-FFF2-40B4-BE49-F238E27FC236}">
                  <a16:creationId xmlns:a16="http://schemas.microsoft.com/office/drawing/2014/main" id="{3398543D-0562-4C9F-A0E6-135735D8129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3" name="ZoneTexte 18">
              <a:extLst>
                <a:ext uri="{FF2B5EF4-FFF2-40B4-BE49-F238E27FC236}">
                  <a16:creationId xmlns:a16="http://schemas.microsoft.com/office/drawing/2014/main" id="{B82DCCD7-049D-416A-AADE-4BD691FE0D6D}"/>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4" name="Graphique 128" descr="Jauge">
              <a:extLst>
                <a:ext uri="{FF2B5EF4-FFF2-40B4-BE49-F238E27FC236}">
                  <a16:creationId xmlns:a16="http://schemas.microsoft.com/office/drawing/2014/main" id="{D71A4185-D3E8-4E27-9C3F-45892D51960B}"/>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553764" y="187516"/>
              <a:ext cx="234953" cy="218224"/>
            </a:xfrm>
            <a:prstGeom prst="rect">
              <a:avLst/>
            </a:prstGeom>
            <a:effectLst/>
          </p:spPr>
        </p:pic>
        <p:pic>
          <p:nvPicPr>
            <p:cNvPr id="96" name="Graphique 90" descr="Poignée de main">
              <a:extLst>
                <a:ext uri="{FF2B5EF4-FFF2-40B4-BE49-F238E27FC236}">
                  <a16:creationId xmlns:a16="http://schemas.microsoft.com/office/drawing/2014/main" id="{B4CA8B8F-C9EA-49F2-B12E-A9A228A7D75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8960868" y="152880"/>
              <a:ext cx="256313" cy="287496"/>
            </a:xfrm>
            <a:prstGeom prst="rect">
              <a:avLst/>
            </a:prstGeom>
            <a:effectLst/>
          </p:spPr>
        </p:pic>
        <p:pic>
          <p:nvPicPr>
            <p:cNvPr id="97" name="Graphique 74" descr="Mégaphone">
              <a:extLst>
                <a:ext uri="{FF2B5EF4-FFF2-40B4-BE49-F238E27FC236}">
                  <a16:creationId xmlns:a16="http://schemas.microsoft.com/office/drawing/2014/main" id="{FAB5AD11-5719-4EB8-B2C4-3242C7EE1ACC}"/>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389331" y="181519"/>
              <a:ext cx="233011" cy="216420"/>
            </a:xfrm>
            <a:prstGeom prst="rect">
              <a:avLst/>
            </a:prstGeom>
            <a:effectLst/>
          </p:spPr>
        </p:pic>
        <p:pic>
          <p:nvPicPr>
            <p:cNvPr id="98" name="Picture 2" descr="Drapeau France">
              <a:extLst>
                <a:ext uri="{FF2B5EF4-FFF2-40B4-BE49-F238E27FC236}">
                  <a16:creationId xmlns:a16="http://schemas.microsoft.com/office/drawing/2014/main" id="{C0D5CCF9-F749-44C6-A049-9495112FE0B7}"/>
                </a:ext>
              </a:extLst>
            </p:cNvPr>
            <p:cNvPicPr>
              <a:picLocks noChangeAspect="1" noChangeArrowheads="1"/>
            </p:cNvPicPr>
            <p:nvPr/>
          </p:nvPicPr>
          <p:blipFill rotWithShape="1">
            <a:blip r:embed="rId7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9" name="ZoneTexte 45">
              <a:extLst>
                <a:ext uri="{FF2B5EF4-FFF2-40B4-BE49-F238E27FC236}">
                  <a16:creationId xmlns:a16="http://schemas.microsoft.com/office/drawing/2014/main" id="{8AA4B7E5-F0C0-438E-93C9-C3DF80038E1F}"/>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Tree>
    <p:extLst>
      <p:ext uri="{BB962C8B-B14F-4D97-AF65-F5344CB8AC3E}">
        <p14:creationId xmlns:p14="http://schemas.microsoft.com/office/powerpoint/2010/main" val="335802595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679223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622" imgH="623" progId="TCLayout.ActiveDocument.1">
                  <p:embed/>
                </p:oleObj>
              </mc:Choice>
              <mc:Fallback>
                <p:oleObj name="think-cell Slide" r:id="rId16"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7217579F-0CFA-416D-B034-A7CA6B9EF7A2}"/>
              </a:ext>
            </a:extLst>
          </p:cNvPr>
          <p:cNvSpPr/>
          <p:nvPr/>
        </p:nvSpPr>
        <p:spPr bwMode="auto">
          <a:xfrm>
            <a:off x="1316039" y="1451258"/>
            <a:ext cx="2876549"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65" name="Chart 64">
            <a:extLst>
              <a:ext uri="{FF2B5EF4-FFF2-40B4-BE49-F238E27FC236}">
                <a16:creationId xmlns:a16="http://schemas.microsoft.com/office/drawing/2014/main" id="{9236012B-72D2-4603-BB32-3B512C70A156}"/>
              </a:ext>
            </a:extLst>
          </p:cNvPr>
          <p:cNvGraphicFramePr/>
          <p:nvPr>
            <p:custDataLst>
              <p:tags r:id="rId2"/>
            </p:custDataLst>
            <p:extLst>
              <p:ext uri="{D42A27DB-BD31-4B8C-83A1-F6EECF244321}">
                <p14:modId xmlns:p14="http://schemas.microsoft.com/office/powerpoint/2010/main" val="3233162405"/>
              </p:ext>
            </p:extLst>
          </p:nvPr>
        </p:nvGraphicFramePr>
        <p:xfrm>
          <a:off x="1473200" y="1919288"/>
          <a:ext cx="2825750" cy="2760662"/>
        </p:xfrm>
        <a:graphic>
          <a:graphicData uri="http://schemas.openxmlformats.org/drawingml/2006/chart">
            <c:chart xmlns:c="http://schemas.openxmlformats.org/drawingml/2006/chart" xmlns:r="http://schemas.openxmlformats.org/officeDocument/2006/relationships" r:id="rId18"/>
          </a:graphicData>
        </a:graphic>
      </p:graphicFrame>
      <p:sp>
        <p:nvSpPr>
          <p:cNvPr id="123" name="Espace réservé du texte 2">
            <a:extLst>
              <a:ext uri="{FF2B5EF4-FFF2-40B4-BE49-F238E27FC236}">
                <a16:creationId xmlns:a16="http://schemas.microsoft.com/office/drawing/2014/main" id="{0D4E6F9A-7285-4B89-ADD2-191EA5A7E7D9}"/>
              </a:ext>
            </a:extLst>
          </p:cNvPr>
          <p:cNvSpPr>
            <a:spLocks noGrp="1"/>
          </p:cNvSpPr>
          <p:nvPr>
            <p:custDataLst>
              <p:tags r:id="rId3"/>
            </p:custDataLst>
          </p:nvPr>
        </p:nvSpPr>
        <p:spPr bwMode="gray">
          <a:xfrm>
            <a:off x="1376363" y="4521200"/>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395916B-429D-4DC6-9768-362B714B4DC5}" type="datetime'''''''''''''''''''''''''''''''''''€''''''''0m'''''''''''''''">
              <a:rPr lang="en-GB" altLang="en-US" sz="1000" smtClean="0">
                <a:latin typeface="+mn-lt"/>
                <a:ea typeface="+mj-ea"/>
                <a:cs typeface="+mj-cs"/>
              </a:rPr>
              <a:pPr marL="0" indent="0" algn="r">
                <a:spcBef>
                  <a:spcPct val="0"/>
                </a:spcBef>
                <a:buNone/>
              </a:pPr>
              <a:t>€0m</a:t>
            </a:fld>
            <a:endParaRPr lang="en-GB" sz="1000">
              <a:latin typeface="+mn-lt"/>
              <a:ea typeface="+mj-ea"/>
              <a:cs typeface="+mj-cs"/>
            </a:endParaRPr>
          </a:p>
        </p:txBody>
      </p:sp>
      <p:sp>
        <p:nvSpPr>
          <p:cNvPr id="156" name="Espace réservé du texte 2">
            <a:extLst>
              <a:ext uri="{FF2B5EF4-FFF2-40B4-BE49-F238E27FC236}">
                <a16:creationId xmlns:a16="http://schemas.microsoft.com/office/drawing/2014/main" id="{378FF0AA-4CD4-46BF-B658-01CE1C95045F}"/>
              </a:ext>
            </a:extLst>
          </p:cNvPr>
          <p:cNvSpPr>
            <a:spLocks noGrp="1"/>
          </p:cNvSpPr>
          <p:nvPr>
            <p:custDataLst>
              <p:tags r:id="rId4"/>
            </p:custDataLst>
          </p:nvPr>
        </p:nvSpPr>
        <p:spPr bwMode="gray">
          <a:xfrm>
            <a:off x="1376363" y="409416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0C229BD-6DF5-4C97-8EA5-EB0DDB3F7A3C}" type="datetime'''''''€''''''''''5''''''''''''''''''''''''''m'''''''">
              <a:rPr lang="en-GB" altLang="en-US" sz="1000" smtClean="0">
                <a:latin typeface="+mn-lt"/>
                <a:ea typeface="+mj-ea"/>
                <a:cs typeface="+mj-cs"/>
              </a:rPr>
              <a:pPr marL="0" indent="0" algn="r">
                <a:spcBef>
                  <a:spcPct val="0"/>
                </a:spcBef>
                <a:buNone/>
              </a:pPr>
              <a:t>€5m</a:t>
            </a:fld>
            <a:endParaRPr lang="en-GB" sz="1000">
              <a:latin typeface="+mn-lt"/>
              <a:ea typeface="+mj-ea"/>
              <a:cs typeface="+mj-cs"/>
            </a:endParaRPr>
          </a:p>
        </p:txBody>
      </p:sp>
      <p:sp>
        <p:nvSpPr>
          <p:cNvPr id="124" name="Espace réservé du texte 2">
            <a:extLst>
              <a:ext uri="{FF2B5EF4-FFF2-40B4-BE49-F238E27FC236}">
                <a16:creationId xmlns:a16="http://schemas.microsoft.com/office/drawing/2014/main" id="{F22929C7-476A-4747-BAAA-EC284327CD00}"/>
              </a:ext>
            </a:extLst>
          </p:cNvPr>
          <p:cNvSpPr>
            <a:spLocks noGrp="1"/>
          </p:cNvSpPr>
          <p:nvPr>
            <p:custDataLst>
              <p:tags r:id="rId5"/>
            </p:custDataLst>
          </p:nvPr>
        </p:nvSpPr>
        <p:spPr bwMode="gray">
          <a:xfrm>
            <a:off x="1309687" y="36671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7A5603B-1348-44C9-9257-06C23382FBDE}" type="datetime'''''''€''''''''''''''''''''1''0''''''''''''''''''m'''''''''">
              <a:rPr lang="en-GB" altLang="en-US" sz="1000" smtClean="0">
                <a:latin typeface="+mn-lt"/>
                <a:ea typeface="+mj-ea"/>
                <a:cs typeface="+mj-cs"/>
              </a:rPr>
              <a:pPr marL="0" indent="0" algn="r">
                <a:spcBef>
                  <a:spcPct val="0"/>
                </a:spcBef>
                <a:buNone/>
              </a:pPr>
              <a:t>€10m</a:t>
            </a:fld>
            <a:endParaRPr lang="en-GB" sz="1000">
              <a:latin typeface="+mn-lt"/>
              <a:ea typeface="+mj-ea"/>
              <a:cs typeface="+mj-cs"/>
            </a:endParaRPr>
          </a:p>
        </p:txBody>
      </p:sp>
      <p:sp>
        <p:nvSpPr>
          <p:cNvPr id="157" name="Espace réservé du texte 2">
            <a:extLst>
              <a:ext uri="{FF2B5EF4-FFF2-40B4-BE49-F238E27FC236}">
                <a16:creationId xmlns:a16="http://schemas.microsoft.com/office/drawing/2014/main" id="{4C48E587-9FA8-4442-91C7-D499B508A937}"/>
              </a:ext>
            </a:extLst>
          </p:cNvPr>
          <p:cNvSpPr>
            <a:spLocks noGrp="1"/>
          </p:cNvSpPr>
          <p:nvPr>
            <p:custDataLst>
              <p:tags r:id="rId6"/>
            </p:custDataLst>
          </p:nvPr>
        </p:nvSpPr>
        <p:spPr bwMode="gray">
          <a:xfrm>
            <a:off x="1309687" y="324008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A442A94-3E9B-4266-98E2-B70E3EAEBD97}" type="datetime'''''''''€''''1''''''''''''''5''''''''''''''m'">
              <a:rPr lang="en-GB" altLang="en-US" sz="1000" smtClean="0">
                <a:latin typeface="+mn-lt"/>
                <a:ea typeface="+mj-ea"/>
                <a:cs typeface="+mj-cs"/>
              </a:rPr>
              <a:pPr marL="0" indent="0" algn="r">
                <a:spcBef>
                  <a:spcPct val="0"/>
                </a:spcBef>
                <a:buNone/>
              </a:pPr>
              <a:t>€15m</a:t>
            </a:fld>
            <a:endParaRPr lang="en-GB" sz="1000">
              <a:latin typeface="+mn-lt"/>
              <a:ea typeface="+mj-ea"/>
              <a:cs typeface="+mj-cs"/>
            </a:endParaRPr>
          </a:p>
        </p:txBody>
      </p:sp>
      <p:sp>
        <p:nvSpPr>
          <p:cNvPr id="125" name="Espace réservé du texte 2">
            <a:extLst>
              <a:ext uri="{FF2B5EF4-FFF2-40B4-BE49-F238E27FC236}">
                <a16:creationId xmlns:a16="http://schemas.microsoft.com/office/drawing/2014/main" id="{E6497152-98FE-4DC1-A5D6-C609DA9C8AA3}"/>
              </a:ext>
            </a:extLst>
          </p:cNvPr>
          <p:cNvSpPr>
            <a:spLocks noGrp="1"/>
          </p:cNvSpPr>
          <p:nvPr>
            <p:custDataLst>
              <p:tags r:id="rId7"/>
            </p:custDataLst>
          </p:nvPr>
        </p:nvSpPr>
        <p:spPr bwMode="gray">
          <a:xfrm>
            <a:off x="1309687" y="281146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197B487-CB8D-468E-AB1C-AD2765BC5C62}" type="datetime'''€''''''2''''''''''''''0''''m'''''''''''''">
              <a:rPr lang="en-GB" altLang="en-US" sz="1000" smtClean="0">
                <a:latin typeface="+mn-lt"/>
                <a:ea typeface="+mj-ea"/>
                <a:cs typeface="+mj-cs"/>
              </a:rPr>
              <a:pPr marL="0" indent="0" algn="r">
                <a:spcBef>
                  <a:spcPct val="0"/>
                </a:spcBef>
                <a:buNone/>
              </a:pPr>
              <a:t>€20m</a:t>
            </a:fld>
            <a:endParaRPr lang="en-GB" sz="1000">
              <a:latin typeface="+mn-lt"/>
              <a:ea typeface="+mj-ea"/>
              <a:cs typeface="+mj-cs"/>
            </a:endParaRPr>
          </a:p>
        </p:txBody>
      </p:sp>
      <p:sp>
        <p:nvSpPr>
          <p:cNvPr id="158" name="Espace réservé du texte 2">
            <a:extLst>
              <a:ext uri="{FF2B5EF4-FFF2-40B4-BE49-F238E27FC236}">
                <a16:creationId xmlns:a16="http://schemas.microsoft.com/office/drawing/2014/main" id="{956A29D0-192A-404B-B3B1-B8D1C77A295E}"/>
              </a:ext>
            </a:extLst>
          </p:cNvPr>
          <p:cNvSpPr>
            <a:spLocks noGrp="1"/>
          </p:cNvSpPr>
          <p:nvPr>
            <p:custDataLst>
              <p:tags r:id="rId8"/>
            </p:custDataLst>
          </p:nvPr>
        </p:nvSpPr>
        <p:spPr bwMode="gray">
          <a:xfrm>
            <a:off x="1309687" y="23844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0CADA697-496F-430A-99F6-84A149F808DE}" type="datetime'''''''''''''''''''€''''2''''''''''''''''''''''5''m'">
              <a:rPr lang="en-GB" altLang="en-US" sz="1000" smtClean="0">
                <a:latin typeface="+mn-lt"/>
                <a:ea typeface="+mj-ea"/>
                <a:cs typeface="+mj-cs"/>
              </a:rPr>
              <a:pPr marL="0" indent="0" algn="r">
                <a:spcBef>
                  <a:spcPct val="0"/>
                </a:spcBef>
                <a:buNone/>
              </a:pPr>
              <a:t>€25m</a:t>
            </a:fld>
            <a:endParaRPr lang="en-GB" sz="1000">
              <a:latin typeface="+mn-lt"/>
              <a:ea typeface="+mj-ea"/>
              <a:cs typeface="+mj-cs"/>
            </a:endParaRPr>
          </a:p>
        </p:txBody>
      </p:sp>
      <p:sp>
        <p:nvSpPr>
          <p:cNvPr id="159" name="Espace réservé du texte 2">
            <a:extLst>
              <a:ext uri="{FF2B5EF4-FFF2-40B4-BE49-F238E27FC236}">
                <a16:creationId xmlns:a16="http://schemas.microsoft.com/office/drawing/2014/main" id="{C400B573-00B6-4698-9F4E-B399C0F5DD17}"/>
              </a:ext>
            </a:extLst>
          </p:cNvPr>
          <p:cNvSpPr>
            <a:spLocks noGrp="1"/>
          </p:cNvSpPr>
          <p:nvPr>
            <p:custDataLst>
              <p:tags r:id="rId9"/>
            </p:custDataLst>
          </p:nvPr>
        </p:nvSpPr>
        <p:spPr bwMode="gray">
          <a:xfrm>
            <a:off x="1309687" y="195738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5B3FD2F-B656-4C60-970C-86375BB523A9}" type="datetime'€''''''''''''''''''''3''0''''''m'''''">
              <a:rPr lang="en-GB" altLang="en-US" sz="1000" smtClean="0">
                <a:latin typeface="+mn-lt"/>
                <a:ea typeface="+mj-ea"/>
                <a:cs typeface="+mj-cs"/>
              </a:rPr>
              <a:pPr marL="0" indent="0" algn="r">
                <a:spcBef>
                  <a:spcPct val="0"/>
                </a:spcBef>
                <a:buNone/>
              </a:pPr>
              <a:t>€30m</a:t>
            </a:fld>
            <a:endParaRPr lang="en-GB" sz="1000">
              <a:latin typeface="+mn-lt"/>
              <a:ea typeface="+mj-ea"/>
              <a:cs typeface="+mj-cs"/>
            </a:endParaRPr>
          </a:p>
        </p:txBody>
      </p:sp>
      <p:sp>
        <p:nvSpPr>
          <p:cNvPr id="142" name="Espace réservé du texte 2">
            <a:extLst>
              <a:ext uri="{FF2B5EF4-FFF2-40B4-BE49-F238E27FC236}">
                <a16:creationId xmlns:a16="http://schemas.microsoft.com/office/drawing/2014/main" id="{790E45FB-23E8-4EFC-8832-2B4DE19CE8AD}"/>
              </a:ext>
            </a:extLst>
          </p:cNvPr>
          <p:cNvSpPr>
            <a:spLocks noGrp="1"/>
          </p:cNvSpPr>
          <p:nvPr>
            <p:custDataLst>
              <p:tags r:id="rId10"/>
            </p:custDataLst>
          </p:nvPr>
        </p:nvSpPr>
        <p:spPr bwMode="auto">
          <a:xfrm>
            <a:off x="1857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93C63B2-2B26-49B6-9133-E3ED70B54750}" type="datetime'''2''''''''''''''''0''''''''''''''''1''''9'''''''''''''''">
              <a:rPr lang="en-GB" altLang="en-US" sz="1000" smtClean="0">
                <a:ea typeface="+mj-ea"/>
                <a:cs typeface="+mj-cs"/>
              </a:rPr>
              <a:pPr marL="0" indent="0" algn="ctr">
                <a:spcBef>
                  <a:spcPct val="0"/>
                </a:spcBef>
                <a:buNone/>
              </a:pPr>
              <a:t>2019</a:t>
            </a:fld>
            <a:endParaRPr lang="en-GB" sz="1000">
              <a:ea typeface="+mj-ea"/>
              <a:cs typeface="+mj-cs"/>
            </a:endParaRPr>
          </a:p>
        </p:txBody>
      </p:sp>
      <p:sp>
        <p:nvSpPr>
          <p:cNvPr id="143" name="Espace réservé du texte 2">
            <a:extLst>
              <a:ext uri="{FF2B5EF4-FFF2-40B4-BE49-F238E27FC236}">
                <a16:creationId xmlns:a16="http://schemas.microsoft.com/office/drawing/2014/main" id="{3ADF9A53-7880-4842-A6A3-7EE5A17BFD5C}"/>
              </a:ext>
            </a:extLst>
          </p:cNvPr>
          <p:cNvSpPr>
            <a:spLocks noGrp="1"/>
          </p:cNvSpPr>
          <p:nvPr>
            <p:custDataLst>
              <p:tags r:id="rId11"/>
            </p:custDataLst>
          </p:nvPr>
        </p:nvSpPr>
        <p:spPr bwMode="auto">
          <a:xfrm>
            <a:off x="2449513"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1EEF2E-4309-48D9-9F72-2F664B00B0BF}" type="datetime'''''''''''202''''''''''''''''''0'''''''''''''''''''">
              <a:rPr lang="en-GB" altLang="en-US" sz="1000" smtClean="0">
                <a:ea typeface="+mj-ea"/>
                <a:cs typeface="+mj-cs"/>
              </a:rPr>
              <a:pPr marL="0" indent="0" algn="ctr">
                <a:spcBef>
                  <a:spcPct val="0"/>
                </a:spcBef>
                <a:buNone/>
              </a:pPr>
              <a:t>2020</a:t>
            </a:fld>
            <a:endParaRPr lang="en-GB" sz="1000">
              <a:ea typeface="+mj-ea"/>
              <a:cs typeface="+mj-cs"/>
            </a:endParaRPr>
          </a:p>
        </p:txBody>
      </p:sp>
      <p:sp>
        <p:nvSpPr>
          <p:cNvPr id="144" name="Espace réservé du texte 2">
            <a:extLst>
              <a:ext uri="{FF2B5EF4-FFF2-40B4-BE49-F238E27FC236}">
                <a16:creationId xmlns:a16="http://schemas.microsoft.com/office/drawing/2014/main" id="{097D94D1-EFF4-49EB-BCF6-7FBAEE043188}"/>
              </a:ext>
            </a:extLst>
          </p:cNvPr>
          <p:cNvSpPr>
            <a:spLocks noGrp="1"/>
          </p:cNvSpPr>
          <p:nvPr>
            <p:custDataLst>
              <p:tags r:id="rId12"/>
            </p:custDataLst>
          </p:nvPr>
        </p:nvSpPr>
        <p:spPr bwMode="auto">
          <a:xfrm>
            <a:off x="3043238"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A5B5A7E-5119-4CB1-AC3E-50CA70CE070A}" type="datetime'''''''''''''''''2''''0''''''''''2''''1'''''''''''''''">
              <a:rPr lang="en-GB" altLang="en-US" sz="1000" smtClean="0">
                <a:ea typeface="+mj-ea"/>
                <a:cs typeface="+mj-cs"/>
              </a:rPr>
              <a:pPr marL="0" indent="0" algn="ctr">
                <a:spcBef>
                  <a:spcPct val="0"/>
                </a:spcBef>
                <a:buNone/>
              </a:pPr>
              <a:t>2021</a:t>
            </a:fld>
            <a:endParaRPr lang="en-GB" sz="1000">
              <a:ea typeface="+mj-ea"/>
              <a:cs typeface="+mj-cs"/>
            </a:endParaRPr>
          </a:p>
        </p:txBody>
      </p:sp>
      <p:sp>
        <p:nvSpPr>
          <p:cNvPr id="145" name="Espace réservé du texte 2">
            <a:extLst>
              <a:ext uri="{FF2B5EF4-FFF2-40B4-BE49-F238E27FC236}">
                <a16:creationId xmlns:a16="http://schemas.microsoft.com/office/drawing/2014/main" id="{732C3C93-A791-4CA5-9A5C-B0DCFE1BC3CD}"/>
              </a:ext>
            </a:extLst>
          </p:cNvPr>
          <p:cNvSpPr>
            <a:spLocks noGrp="1"/>
          </p:cNvSpPr>
          <p:nvPr>
            <p:custDataLst>
              <p:tags r:id="rId13"/>
            </p:custDataLst>
          </p:nvPr>
        </p:nvSpPr>
        <p:spPr bwMode="auto">
          <a:xfrm>
            <a:off x="3635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3EA6AB1-B7A3-4BE3-99B5-BD6C01B15BE7}" type="datetime'''''''''2''''''0''''''''2''''''''''''''''''''''2'''''''">
              <a:rPr lang="en-GB" altLang="en-US" sz="1000" smtClean="0">
                <a:ea typeface="+mj-ea"/>
                <a:cs typeface="+mj-cs"/>
              </a:rPr>
              <a:pPr marL="0" indent="0" algn="ctr">
                <a:spcBef>
                  <a:spcPct val="0"/>
                </a:spcBef>
                <a:buNone/>
              </a:pPr>
              <a:t>2022</a:t>
            </a:fld>
            <a:endParaRPr lang="en-GB" sz="1000">
              <a:ea typeface="+mj-ea"/>
              <a:cs typeface="+mj-cs"/>
            </a:endParaRPr>
          </a:p>
        </p:txBody>
      </p:sp>
      <p:sp useBgFill="1">
        <p:nvSpPr>
          <p:cNvPr id="153" name="Espace réservé du texte 2">
            <a:extLst>
              <a:ext uri="{FF2B5EF4-FFF2-40B4-BE49-F238E27FC236}">
                <a16:creationId xmlns:a16="http://schemas.microsoft.com/office/drawing/2014/main" id="{AC9EAA16-429C-4CB1-9FD9-E253F51B9E7A}"/>
              </a:ext>
            </a:extLst>
          </p:cNvPr>
          <p:cNvSpPr>
            <a:spLocks noGrp="1"/>
          </p:cNvSpPr>
          <p:nvPr>
            <p:custDataLst>
              <p:tags r:id="rId14"/>
            </p:custDataLst>
          </p:nvPr>
        </p:nvSpPr>
        <p:spPr bwMode="gray">
          <a:xfrm>
            <a:off x="3444875" y="2197100"/>
            <a:ext cx="452438" cy="152400"/>
          </a:xfrm>
          <a:prstGeom prst="rect">
            <a:avLst/>
          </a:prstGeom>
          <a:ln>
            <a:noFill/>
          </a:ln>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97B53C2-5A2C-455A-A26B-A5EE3570629D}" type="datetime'€2''''''''''''''6''.''''''''''''''''''''''''''0''''''m'''">
              <a:rPr lang="en-GB" altLang="en-US" sz="1000" smtClean="0">
                <a:effectLst/>
                <a:ea typeface="+mj-ea"/>
                <a:cs typeface="+mj-cs"/>
              </a:rPr>
              <a:pPr marL="0" indent="0" algn="ctr">
                <a:spcBef>
                  <a:spcPct val="0"/>
                </a:spcBef>
                <a:buNone/>
              </a:pPr>
              <a:t>€26.0m</a:t>
            </a:fld>
            <a:endParaRPr lang="en-GB" sz="1000">
              <a:latin typeface="+mn-lt"/>
              <a:ea typeface="+mj-ea"/>
              <a:cs typeface="+mj-cs"/>
            </a:endParaRPr>
          </a:p>
        </p:txBody>
      </p:sp>
      <p:sp>
        <p:nvSpPr>
          <p:cNvPr id="10" name="Rectangle 9">
            <a:extLst>
              <a:ext uri="{FF2B5EF4-FFF2-40B4-BE49-F238E27FC236}">
                <a16:creationId xmlns:a16="http://schemas.microsoft.com/office/drawing/2014/main" id="{679255AE-38D5-40DD-8A24-115A0F62D462}"/>
              </a:ext>
            </a:extLst>
          </p:cNvPr>
          <p:cNvSpPr/>
          <p:nvPr/>
        </p:nvSpPr>
        <p:spPr bwMode="auto">
          <a:xfrm>
            <a:off x="1315274" y="5593609"/>
            <a:ext cx="8389819" cy="84287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0"/>
              </a:spcBef>
              <a:buClr>
                <a:schemeClr val="tx1"/>
              </a:buClr>
              <a:buFont typeface="Wingdings" panose="05000000000000000000" pitchFamily="2" charset="2"/>
              <a:buChar char="Ø"/>
            </a:pPr>
            <a:r>
              <a:rPr lang="en-GB" sz="1000">
                <a:latin typeface="Trebuchet MS" pitchFamily="34" charset="0"/>
              </a:rPr>
              <a:t>In </a:t>
            </a:r>
            <a:r>
              <a:rPr lang="en-GB" sz="1000">
                <a:solidFill>
                  <a:schemeClr val="tx2"/>
                </a:solidFill>
                <a:latin typeface="Trebuchet MS" pitchFamily="34" charset="0"/>
              </a:rPr>
              <a:t>scenario 1, conversion rate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~34% for both 2021 and 2022 supported by</a:t>
            </a:r>
          </a:p>
          <a:p>
            <a:pPr marL="504000" lvl="1" indent="-171450">
              <a:spcBef>
                <a:spcPts val="0"/>
              </a:spcBef>
              <a:buClr>
                <a:schemeClr val="tx1"/>
              </a:buClr>
              <a:buFont typeface="Arial" panose="020B0604020202020204" pitchFamily="34" charset="0"/>
              <a:buChar char="•"/>
            </a:pPr>
            <a:r>
              <a:rPr lang="en-GB" sz="1000">
                <a:latin typeface="Trebuchet MS" pitchFamily="34" charset="0"/>
              </a:rPr>
              <a:t>Below 2020 (~37%) and above 2019 (~32%), explained by a </a:t>
            </a:r>
            <a:r>
              <a:rPr lang="en-GB" sz="1000">
                <a:solidFill>
                  <a:schemeClr val="tx2"/>
                </a:solidFill>
                <a:latin typeface="Trebuchet MS" pitchFamily="34" charset="0"/>
              </a:rPr>
              <a:t>higher pipeline creation vs. 2020 but lower than 2019</a:t>
            </a:r>
          </a:p>
          <a:p>
            <a:pPr marL="171450" indent="-171450">
              <a:spcBef>
                <a:spcPts val="0"/>
              </a:spcBef>
              <a:buClr>
                <a:schemeClr val="tx1"/>
              </a:buClr>
              <a:buFont typeface="Wingdings" panose="05000000000000000000" pitchFamily="2" charset="2"/>
              <a:buChar char="Ø"/>
            </a:pPr>
            <a:r>
              <a:rPr lang="en-GB" sz="1000">
                <a:latin typeface="Trebuchet MS" pitchFamily="34" charset="0"/>
              </a:rPr>
              <a:t>In </a:t>
            </a:r>
            <a:r>
              <a:rPr lang="en-GB" sz="1000">
                <a:solidFill>
                  <a:schemeClr val="tx2"/>
                </a:solidFill>
                <a:latin typeface="Trebuchet MS" pitchFamily="34" charset="0"/>
              </a:rPr>
              <a:t>scenario 2, conversion rate </a:t>
            </a:r>
            <a:r>
              <a:rPr lang="en-GB" sz="1000">
                <a:latin typeface="Trebuchet MS" pitchFamily="34" charset="0"/>
              </a:rPr>
              <a:t>is assumed to be </a:t>
            </a:r>
            <a:r>
              <a:rPr lang="en-GB" sz="1000">
                <a:solidFill>
                  <a:schemeClr val="tx2"/>
                </a:solidFill>
                <a:latin typeface="Trebuchet MS" pitchFamily="34" charset="0"/>
              </a:rPr>
              <a:t>slightly increasing </a:t>
            </a:r>
            <a:r>
              <a:rPr lang="en-GB" sz="1000">
                <a:latin typeface="Trebuchet MS" pitchFamily="34" charset="0"/>
              </a:rPr>
              <a:t>from ~34% in 2021 to ~35% in 2022 supported by</a:t>
            </a:r>
          </a:p>
          <a:p>
            <a:pPr marL="504000" lvl="1" indent="-171450">
              <a:spcBef>
                <a:spcPts val="0"/>
              </a:spcBef>
              <a:buClr>
                <a:schemeClr val="tx1"/>
              </a:buClr>
              <a:buFont typeface="Arial" panose="020B0604020202020204" pitchFamily="34" charset="0"/>
              <a:buChar char="•"/>
            </a:pPr>
            <a:r>
              <a:rPr lang="en-GB" sz="1000">
                <a:solidFill>
                  <a:schemeClr val="tx2"/>
                </a:solidFill>
                <a:latin typeface="Trebuchet MS" pitchFamily="34" charset="0"/>
              </a:rPr>
              <a:t>New commercial excellence initiatives</a:t>
            </a:r>
          </a:p>
          <a:p>
            <a:pPr marL="504000" lvl="1" indent="-171450">
              <a:spcBef>
                <a:spcPts val="0"/>
              </a:spcBef>
              <a:buClr>
                <a:schemeClr val="tx1"/>
              </a:buClr>
              <a:buFont typeface="Arial" panose="020B0604020202020204" pitchFamily="34" charset="0"/>
              <a:buChar char="•"/>
            </a:pPr>
            <a:r>
              <a:rPr lang="en-GB" sz="1000">
                <a:solidFill>
                  <a:schemeClr val="tx2"/>
                </a:solidFill>
                <a:latin typeface="Trebuchet MS" pitchFamily="34" charset="0"/>
              </a:rPr>
              <a:t>Increase in productivity </a:t>
            </a:r>
            <a:r>
              <a:rPr lang="en-GB" sz="1000">
                <a:latin typeface="Trebuchet MS" pitchFamily="34" charset="0"/>
              </a:rPr>
              <a:t>based on the sales trainings, operational scoping</a:t>
            </a:r>
          </a:p>
          <a:p>
            <a:pPr marL="0" marR="0" indent="0" algn="ctr" defTabSz="914400" eaLnBrk="1" fontAlgn="base" latinLnBrk="0" hangingPunct="1">
              <a:lnSpc>
                <a:spcPct val="100000"/>
              </a:lnSpc>
              <a:spcBef>
                <a:spcPts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5" name="Rectangle 24">
            <a:extLst>
              <a:ext uri="{FF2B5EF4-FFF2-40B4-BE49-F238E27FC236}">
                <a16:creationId xmlns:a16="http://schemas.microsoft.com/office/drawing/2014/main" id="{5922663E-35DC-4C29-9098-5B4FCA1EA5D7}"/>
              </a:ext>
            </a:extLst>
          </p:cNvPr>
          <p:cNvSpPr/>
          <p:nvPr/>
        </p:nvSpPr>
        <p:spPr bwMode="auto">
          <a:xfrm>
            <a:off x="4422775" y="1451474"/>
            <a:ext cx="5283333"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0"/>
              </a:spcBef>
              <a:buClr>
                <a:schemeClr val="tx1"/>
              </a:buClr>
              <a:buFont typeface="Wingdings" panose="05000000000000000000" pitchFamily="2" charset="2"/>
              <a:buChar char="Ø"/>
            </a:pPr>
            <a:r>
              <a:rPr lang="en-GB" sz="950">
                <a:solidFill>
                  <a:schemeClr val="tx2"/>
                </a:solidFill>
                <a:latin typeface="Trebuchet MS" pitchFamily="34" charset="0"/>
              </a:rPr>
              <a:t>In scenario 1, created pipeline </a:t>
            </a:r>
            <a:r>
              <a:rPr lang="en-GB" sz="950">
                <a:latin typeface="Trebuchet MS" pitchFamily="34" charset="0"/>
              </a:rPr>
              <a:t>is assumed to </a:t>
            </a:r>
            <a:r>
              <a:rPr lang="en-GB" sz="950">
                <a:solidFill>
                  <a:schemeClr val="tx2"/>
                </a:solidFill>
                <a:latin typeface="Trebuchet MS" pitchFamily="34" charset="0"/>
              </a:rPr>
              <a:t>remain steady </a:t>
            </a:r>
            <a:r>
              <a:rPr lang="en-GB" sz="950">
                <a:latin typeface="Trebuchet MS" pitchFamily="34" charset="0"/>
              </a:rPr>
              <a:t>at ~€26m for both 2021 and 2022 supported by</a:t>
            </a:r>
          </a:p>
          <a:p>
            <a:pPr marL="504000" lvl="1" indent="-171450">
              <a:spcBef>
                <a:spcPts val="0"/>
              </a:spcBef>
              <a:buClr>
                <a:schemeClr val="tx1"/>
              </a:buClr>
              <a:buFont typeface="Arial" panose="020B0604020202020204" pitchFamily="34" charset="0"/>
              <a:buChar char="•"/>
            </a:pPr>
            <a:r>
              <a:rPr lang="en-GB" sz="950">
                <a:latin typeface="Trebuchet MS" pitchFamily="34" charset="0"/>
              </a:rPr>
              <a:t>The </a:t>
            </a:r>
            <a:r>
              <a:rPr lang="en-GB" sz="950">
                <a:solidFill>
                  <a:schemeClr val="tx2"/>
                </a:solidFill>
                <a:latin typeface="Trebuchet MS" pitchFamily="34" charset="0"/>
              </a:rPr>
              <a:t>observed positive trend since the beginning of the year </a:t>
            </a:r>
            <a:r>
              <a:rPr lang="en-GB" sz="950">
                <a:latin typeface="Trebuchet MS" pitchFamily="34" charset="0"/>
              </a:rPr>
              <a:t>(already ~€5m created as of end of February 2021)</a:t>
            </a:r>
          </a:p>
          <a:p>
            <a:pPr marL="171450" indent="-171450">
              <a:spcBef>
                <a:spcPts val="0"/>
              </a:spcBef>
              <a:buClr>
                <a:schemeClr val="tx1"/>
              </a:buClr>
              <a:buFont typeface="Wingdings" panose="05000000000000000000" pitchFamily="2" charset="2"/>
              <a:buChar char="Ø"/>
            </a:pPr>
            <a:r>
              <a:rPr lang="en-GB" sz="950">
                <a:solidFill>
                  <a:schemeClr val="tx2"/>
                </a:solidFill>
                <a:latin typeface="Trebuchet MS" pitchFamily="34" charset="0"/>
              </a:rPr>
              <a:t>In scenario 2, created pipeline </a:t>
            </a:r>
            <a:r>
              <a:rPr lang="en-GB" sz="950">
                <a:latin typeface="Trebuchet MS" pitchFamily="34" charset="0"/>
              </a:rPr>
              <a:t>is assumed to be </a:t>
            </a:r>
            <a:r>
              <a:rPr lang="en-GB" sz="950">
                <a:solidFill>
                  <a:schemeClr val="tx2"/>
                </a:solidFill>
                <a:latin typeface="Trebuchet MS" pitchFamily="34" charset="0"/>
              </a:rPr>
              <a:t>slightly increasing </a:t>
            </a:r>
            <a:r>
              <a:rPr lang="en-GB" sz="950">
                <a:latin typeface="Trebuchet MS" pitchFamily="34" charset="0"/>
              </a:rPr>
              <a:t>from ~€27.5m in 2021 to ~€29m in 2022 supported by</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Marketing automation </a:t>
            </a:r>
            <a:r>
              <a:rPr lang="en-GB" sz="950">
                <a:latin typeface="Trebuchet MS" pitchFamily="34" charset="0"/>
              </a:rPr>
              <a:t>ramp-up in 2021 (1 LOB covered in 2020 moving up to 4 in 2021)</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Increase in the number of marketing campaigns </a:t>
            </a:r>
            <a:r>
              <a:rPr lang="en-GB" sz="950">
                <a:latin typeface="Trebuchet MS" pitchFamily="34" charset="0"/>
              </a:rPr>
              <a:t>(39 in 2020 to 45 expected in 2021)</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Increase in the number of targeted sales campaigns</a:t>
            </a:r>
            <a:r>
              <a:rPr lang="en-GB" sz="950">
                <a:latin typeface="Trebuchet MS" pitchFamily="34" charset="0"/>
              </a:rPr>
              <a:t> (6 in 2020 to 9 expected 2021)</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Fully staffed sales team </a:t>
            </a:r>
            <a:r>
              <a:rPr lang="en-GB" sz="950">
                <a:latin typeface="Trebuchet MS" pitchFamily="34" charset="0"/>
              </a:rPr>
              <a:t>(increase from 32 productive FTE in end of 2019 and 30 in end of 2020 to 38 in 2021 Q1, 46 in 2021 Q2 and 51 in 2021 Q3)</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Staff redeployment in region </a:t>
            </a:r>
            <a:r>
              <a:rPr lang="en-GB" sz="950">
                <a:latin typeface="Trebuchet MS" pitchFamily="34" charset="0"/>
              </a:rPr>
              <a:t>(6 Account Managers) gaining strong momentum with €3,6m pipeline creation expected in 2021 in regions</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Sales discipline </a:t>
            </a:r>
            <a:r>
              <a:rPr lang="en-GB" sz="950">
                <a:latin typeface="Trebuchet MS" pitchFamily="34" charset="0"/>
              </a:rPr>
              <a:t>(e.g., dedicated &amp; monitored prospecting sessions of two times half a day per week)</a:t>
            </a:r>
          </a:p>
          <a:p>
            <a:pPr marL="504000" lvl="2" indent="-176213">
              <a:spcBef>
                <a:spcPts val="0"/>
              </a:spcBef>
              <a:buClr>
                <a:schemeClr val="tx1"/>
              </a:buClr>
              <a:buFont typeface="Arial" panose="020B0604020202020204" pitchFamily="34" charset="0"/>
              <a:buChar char="•"/>
            </a:pPr>
            <a:r>
              <a:rPr lang="en-GB" sz="950">
                <a:solidFill>
                  <a:schemeClr val="tx2"/>
                </a:solidFill>
                <a:latin typeface="Trebuchet MS" pitchFamily="34" charset="0"/>
              </a:rPr>
              <a:t>February’s</a:t>
            </a:r>
            <a:r>
              <a:rPr lang="en-GB" sz="950">
                <a:latin typeface="Trebuchet MS" pitchFamily="34" charset="0"/>
              </a:rPr>
              <a:t> performance is a good </a:t>
            </a:r>
            <a:r>
              <a:rPr lang="en-GB" sz="950">
                <a:solidFill>
                  <a:schemeClr val="tx2"/>
                </a:solidFill>
                <a:latin typeface="Trebuchet MS" pitchFamily="34" charset="0"/>
              </a:rPr>
              <a:t>illustration</a:t>
            </a:r>
            <a:r>
              <a:rPr lang="en-GB" sz="950">
                <a:latin typeface="Trebuchet MS" pitchFamily="34" charset="0"/>
              </a:rPr>
              <a:t> of the ongoing </a:t>
            </a:r>
            <a:r>
              <a:rPr lang="en-GB" sz="950">
                <a:solidFill>
                  <a:schemeClr val="tx2"/>
                </a:solidFill>
                <a:latin typeface="Trebuchet MS" pitchFamily="34" charset="0"/>
              </a:rPr>
              <a:t>positive trend </a:t>
            </a:r>
            <a:r>
              <a:rPr lang="en-GB" sz="950">
                <a:latin typeface="Trebuchet MS" pitchFamily="34" charset="0"/>
              </a:rPr>
              <a:t>(~€3m of created pipeline)</a:t>
            </a:r>
          </a:p>
          <a:p>
            <a:pPr marL="684000" lvl="3" indent="-176213">
              <a:spcBef>
                <a:spcPts val="0"/>
              </a:spcBef>
              <a:buClr>
                <a:schemeClr val="tx1"/>
              </a:buClr>
              <a:buFont typeface="Trebuchet MS" panose="020B0603020202020204" pitchFamily="34" charset="0"/>
              <a:buChar char="−"/>
            </a:pPr>
            <a:r>
              <a:rPr lang="en-GB" sz="950">
                <a:latin typeface="Trebuchet MS" pitchFamily="34" charset="0"/>
              </a:rPr>
              <a:t>More productive FTE vs. 2020 (38 vs. 33 FTE)</a:t>
            </a:r>
          </a:p>
          <a:p>
            <a:pPr marL="684000" lvl="3" indent="-176213">
              <a:spcBef>
                <a:spcPts val="0"/>
              </a:spcBef>
              <a:buClr>
                <a:schemeClr val="tx1"/>
              </a:buClr>
              <a:buFont typeface="Trebuchet MS" panose="020B0603020202020204" pitchFamily="34" charset="0"/>
              <a:buChar char="−"/>
            </a:pPr>
            <a:r>
              <a:rPr lang="en-GB" sz="950">
                <a:latin typeface="Trebuchet MS" pitchFamily="34" charset="0"/>
              </a:rPr>
              <a:t>Compulsory prospecting sessions are paying off</a:t>
            </a:r>
          </a:p>
          <a:p>
            <a:pPr marL="684000" lvl="3" indent="-176213">
              <a:spcBef>
                <a:spcPts val="0"/>
              </a:spcBef>
              <a:buClr>
                <a:schemeClr val="tx1"/>
              </a:buClr>
              <a:buFont typeface="Trebuchet MS" panose="020B0603020202020204" pitchFamily="34" charset="0"/>
              <a:buChar char="−"/>
            </a:pPr>
            <a:r>
              <a:rPr lang="en-GB" sz="950">
                <a:latin typeface="Trebuchet MS" pitchFamily="34" charset="0"/>
              </a:rPr>
              <a:t>Bigger deals (18 deals for €1.4m) explained by the deferral of big deals last year</a:t>
            </a:r>
          </a:p>
          <a:p>
            <a:pPr marL="684000" lvl="3" indent="-176213">
              <a:spcBef>
                <a:spcPts val="0"/>
              </a:spcBef>
              <a:buClr>
                <a:schemeClr val="tx1"/>
              </a:buClr>
              <a:buFont typeface="Trebuchet MS" panose="020B0603020202020204" pitchFamily="34" charset="0"/>
              <a:buChar char="−"/>
            </a:pPr>
            <a:r>
              <a:rPr lang="en-GB" sz="950">
                <a:latin typeface="Trebuchet MS" pitchFamily="34" charset="0"/>
              </a:rPr>
              <a:t>Strong momentum on Indued, direct+, </a:t>
            </a:r>
            <a:r>
              <a:rPr lang="en-GB" sz="950" err="1">
                <a:latin typeface="Trebuchet MS" pitchFamily="34" charset="0"/>
              </a:rPr>
              <a:t>Dataxess</a:t>
            </a:r>
            <a:endParaRPr lang="en-GB" sz="950">
              <a:latin typeface="Trebuchet MS" pitchFamily="34" charset="0"/>
            </a:endParaRPr>
          </a:p>
          <a:p>
            <a:pPr marL="684000" lvl="3" indent="-176213">
              <a:spcBef>
                <a:spcPts val="0"/>
              </a:spcBef>
              <a:buClr>
                <a:schemeClr val="tx1"/>
              </a:buClr>
              <a:buFont typeface="Trebuchet MS" panose="020B0603020202020204" pitchFamily="34" charset="0"/>
              <a:buChar char="−"/>
            </a:pPr>
            <a:r>
              <a:rPr lang="en-GB" sz="950">
                <a:latin typeface="Trebuchet MS" pitchFamily="34" charset="0"/>
              </a:rPr>
              <a:t>Webinars are helping to foster the pipe creation (e.g., BAO, score evolution)</a:t>
            </a:r>
          </a:p>
          <a:p>
            <a:pPr marL="684000" lvl="2" indent="-176213">
              <a:spcBef>
                <a:spcPts val="0"/>
              </a:spcBef>
              <a:buClr>
                <a:schemeClr val="tx1"/>
              </a:buClr>
              <a:buFont typeface="Trebuchet MS" panose="020B0603020202020204" pitchFamily="34" charset="0"/>
              <a:buChar char="−"/>
            </a:pPr>
            <a:endParaRPr lang="en-GB" sz="950">
              <a:latin typeface="Trebuchet MS" pitchFamily="34" charset="0"/>
            </a:endParaRPr>
          </a:p>
          <a:p>
            <a:pPr marL="684000" lvl="3" indent="-176213">
              <a:spcBef>
                <a:spcPts val="0"/>
              </a:spcBef>
              <a:buClr>
                <a:schemeClr val="tx1"/>
              </a:buClr>
              <a:buFont typeface="Trebuchet MS" panose="020B0603020202020204" pitchFamily="34" charset="0"/>
              <a:buChar char="−"/>
            </a:pPr>
            <a:endParaRPr lang="en-GB" sz="950">
              <a:latin typeface="Trebuchet MS" pitchFamily="34" charset="0"/>
            </a:endParaRPr>
          </a:p>
          <a:p>
            <a:pPr marL="0" marR="0" indent="0" algn="ctr" defTabSz="914400" eaLnBrk="1" fontAlgn="base" latinLnBrk="0" hangingPunct="1">
              <a:lnSpc>
                <a:spcPct val="100000"/>
              </a:lnSpc>
              <a:spcBef>
                <a:spcPts val="0"/>
              </a:spcBef>
              <a:spcAft>
                <a:spcPct val="0"/>
              </a:spcAft>
              <a:buClrTx/>
              <a:buSzTx/>
              <a:buFontTx/>
              <a:buNone/>
              <a:tabLst/>
            </a:pPr>
            <a:endParaRPr kumimoji="0" lang="en-GB" sz="950" b="0" i="0" u="none" strike="noStrike" cap="none" normalizeH="0" baseline="0">
              <a:ln>
                <a:noFill/>
              </a:ln>
              <a:solidFill>
                <a:schemeClr val="tx1"/>
              </a:solidFill>
              <a:effectLst/>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3010582" y="3207452"/>
            <a:ext cx="2671986" cy="1095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Rectangle 153">
            <a:extLst>
              <a:ext uri="{FF2B5EF4-FFF2-40B4-BE49-F238E27FC236}">
                <a16:creationId xmlns:a16="http://schemas.microsoft.com/office/drawing/2014/main" id="{A78755C4-2DDA-4F05-A622-AFD7651C4244}"/>
              </a:ext>
            </a:extLst>
          </p:cNvPr>
          <p:cNvSpPr/>
          <p:nvPr/>
        </p:nvSpPr>
        <p:spPr bwMode="auto">
          <a:xfrm>
            <a:off x="1316039" y="1540037"/>
            <a:ext cx="2980754" cy="282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created pipeline</a:t>
            </a:r>
          </a:p>
          <a:p>
            <a:pPr>
              <a:defRPr/>
            </a:pPr>
            <a:r>
              <a:rPr lang="en-GB" sz="1000" i="1">
                <a:latin typeface="Trebuchet MS" panose="020B0603020202020204" pitchFamily="34" charset="0"/>
              </a:rPr>
              <a:t>(in €m, 2019 – 2022, </a:t>
            </a:r>
            <a:r>
              <a:rPr lang="en-GB" sz="1000" i="1" err="1">
                <a:latin typeface="Trebuchet MS" panose="020B0603020202020204" pitchFamily="34" charset="0"/>
              </a:rPr>
              <a:t>NetNew</a:t>
            </a:r>
            <a:r>
              <a:rPr lang="en-GB" sz="1000" i="1">
                <a:latin typeface="Trebuchet MS" panose="020B0603020202020204" pitchFamily="34" charset="0"/>
              </a:rPr>
              <a:t> opportunities -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88164" cy="684000"/>
          </a:xfrm>
        </p:spPr>
        <p:txBody>
          <a:bodyPr vert="horz"/>
          <a:lstStyle/>
          <a:p>
            <a:r>
              <a:rPr lang="en-GB"/>
              <a:t>The </a:t>
            </a:r>
            <a:r>
              <a:rPr lang="en-GB">
                <a:solidFill>
                  <a:schemeClr val="tx2"/>
                </a:solidFill>
              </a:rPr>
              <a:t>conservative case </a:t>
            </a:r>
            <a:r>
              <a:rPr lang="en-GB"/>
              <a:t>is based on the </a:t>
            </a:r>
            <a:r>
              <a:rPr lang="en-GB">
                <a:solidFill>
                  <a:schemeClr val="tx2"/>
                </a:solidFill>
              </a:rPr>
              <a:t>return to normal activity </a:t>
            </a:r>
            <a:r>
              <a:rPr lang="en-GB"/>
              <a:t>and supported by historical sales performance while the </a:t>
            </a:r>
            <a:r>
              <a:rPr lang="en-GB">
                <a:solidFill>
                  <a:schemeClr val="tx2"/>
                </a:solidFill>
              </a:rPr>
              <a:t>target case </a:t>
            </a:r>
            <a:r>
              <a:rPr lang="en-GB"/>
              <a:t>is supported by the new</a:t>
            </a:r>
            <a:r>
              <a:rPr lang="en-GB">
                <a:solidFill>
                  <a:schemeClr val="tx2"/>
                </a:solidFill>
              </a:rPr>
              <a:t> commercial push initiatives</a:t>
            </a:r>
            <a:r>
              <a:rPr lang="en-GB"/>
              <a:t> (1/2)</a:t>
            </a:r>
            <a:endParaRPr lang="en-GB">
              <a:solidFill>
                <a:schemeClr val="tx2"/>
              </a:solidFill>
            </a:endParaRP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307352" y="898101"/>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assumptions for the Book-of-Business </a:t>
            </a:r>
            <a:r>
              <a:rPr lang="en-GB" sz="1100" err="1">
                <a:solidFill>
                  <a:schemeClr val="tx2"/>
                </a:solidFill>
                <a:latin typeface="Trebuchet MS" pitchFamily="34" charset="0"/>
              </a:rPr>
              <a:t>NetNew</a:t>
            </a:r>
            <a:r>
              <a:rPr lang="en-GB" sz="1100">
                <a:solidFill>
                  <a:schemeClr val="tx2"/>
                </a:solidFill>
                <a:latin typeface="Trebuchet MS" pitchFamily="34" charset="0"/>
              </a:rPr>
              <a:t> Forecasts</a:t>
            </a: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22447916-4D0F-460B-BEEE-2F58EFA84369}"/>
              </a:ext>
            </a:extLst>
          </p:cNvPr>
          <p:cNvSpPr/>
          <p:nvPr/>
        </p:nvSpPr>
        <p:spPr bwMode="auto">
          <a:xfrm>
            <a:off x="6104006" y="1206734"/>
            <a:ext cx="1920871" cy="1889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i="1">
                <a:latin typeface="Trebuchet MS" pitchFamily="34" charset="0"/>
              </a:rPr>
              <a:t>Rationale</a:t>
            </a:r>
            <a:endParaRPr kumimoji="0" lang="en-GB" sz="1100" b="0" i="1" u="none" strike="noStrike" cap="none" normalizeH="0" baseline="0">
              <a:ln>
                <a:noFill/>
              </a:ln>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35" name="Rectangle 34" hidden="1">
            <a:extLst>
              <a:ext uri="{FF2B5EF4-FFF2-40B4-BE49-F238E27FC236}">
                <a16:creationId xmlns:a16="http://schemas.microsoft.com/office/drawing/2014/main" id="{F0C4A582-E36C-4705-BA3F-C3617094F08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47" name="Rectangle 46" hidden="1">
            <a:extLst>
              <a:ext uri="{FF2B5EF4-FFF2-40B4-BE49-F238E27FC236}">
                <a16:creationId xmlns:a16="http://schemas.microsoft.com/office/drawing/2014/main" id="{5D74A7C9-FF6A-4800-ADCE-3091B02E612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3" name="Rectangle 462" hidden="1">
            <a:extLst>
              <a:ext uri="{FF2B5EF4-FFF2-40B4-BE49-F238E27FC236}">
                <a16:creationId xmlns:a16="http://schemas.microsoft.com/office/drawing/2014/main" id="{D35776AB-0025-4F78-8A89-B5669947FBF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2" name="Rectangle 481" hidden="1">
            <a:extLst>
              <a:ext uri="{FF2B5EF4-FFF2-40B4-BE49-F238E27FC236}">
                <a16:creationId xmlns:a16="http://schemas.microsoft.com/office/drawing/2014/main" id="{E79C6614-4A20-4FD3-9DDF-5B975054BEC4}"/>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3" name="Rectangle 482" hidden="1">
            <a:extLst>
              <a:ext uri="{FF2B5EF4-FFF2-40B4-BE49-F238E27FC236}">
                <a16:creationId xmlns:a16="http://schemas.microsoft.com/office/drawing/2014/main" id="{C0AA2836-6E02-4CFD-AC9F-BA999345A05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10" name="Rectangle 509" hidden="1">
            <a:extLst>
              <a:ext uri="{FF2B5EF4-FFF2-40B4-BE49-F238E27FC236}">
                <a16:creationId xmlns:a16="http://schemas.microsoft.com/office/drawing/2014/main" id="{1676CF80-EB7B-48DA-8F50-C9AB7BA1C5A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92" name="Rectangle 91">
            <a:extLst>
              <a:ext uri="{FF2B5EF4-FFF2-40B4-BE49-F238E27FC236}">
                <a16:creationId xmlns:a16="http://schemas.microsoft.com/office/drawing/2014/main" id="{23AFE07C-949B-4B19-A6B4-70B8046F52EF}"/>
              </a:ext>
            </a:extLst>
          </p:cNvPr>
          <p:cNvSpPr/>
          <p:nvPr/>
        </p:nvSpPr>
        <p:spPr bwMode="auto">
          <a:xfrm>
            <a:off x="2554288" y="4869572"/>
            <a:ext cx="149225" cy="82550"/>
          </a:xfrm>
          <a:prstGeom prst="rect">
            <a:avLst/>
          </a:prstGeom>
          <a:solidFill>
            <a:schemeClr val="accent1"/>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1</a:t>
            </a:r>
          </a:p>
        </p:txBody>
      </p:sp>
      <p:sp>
        <p:nvSpPr>
          <p:cNvPr id="522" name="Rectangle 521">
            <a:extLst>
              <a:ext uri="{FF2B5EF4-FFF2-40B4-BE49-F238E27FC236}">
                <a16:creationId xmlns:a16="http://schemas.microsoft.com/office/drawing/2014/main" id="{0655E71C-8198-44EF-B5AD-594BDEFE5E2C}"/>
              </a:ext>
            </a:extLst>
          </p:cNvPr>
          <p:cNvSpPr/>
          <p:nvPr/>
        </p:nvSpPr>
        <p:spPr bwMode="auto">
          <a:xfrm>
            <a:off x="3375025" y="4869572"/>
            <a:ext cx="150813" cy="82550"/>
          </a:xfrm>
          <a:prstGeom prst="rect">
            <a:avLst/>
          </a:prstGeom>
          <a:solidFill>
            <a:schemeClr val="accent2"/>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2</a:t>
            </a:r>
          </a:p>
        </p:txBody>
      </p:sp>
      <p:sp>
        <p:nvSpPr>
          <p:cNvPr id="523" name="Rectangle 522">
            <a:extLst>
              <a:ext uri="{FF2B5EF4-FFF2-40B4-BE49-F238E27FC236}">
                <a16:creationId xmlns:a16="http://schemas.microsoft.com/office/drawing/2014/main" id="{1D840AA9-EB14-454A-8150-27C8244905E7}"/>
              </a:ext>
            </a:extLst>
          </p:cNvPr>
          <p:cNvSpPr/>
          <p:nvPr/>
        </p:nvSpPr>
        <p:spPr bwMode="auto">
          <a:xfrm>
            <a:off x="1367568" y="4869572"/>
            <a:ext cx="150813" cy="82550"/>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Historical data</a:t>
            </a:r>
          </a:p>
        </p:txBody>
      </p:sp>
      <p:sp>
        <p:nvSpPr>
          <p:cNvPr id="31" name="Rectangle 30" hidden="1">
            <a:extLst>
              <a:ext uri="{FF2B5EF4-FFF2-40B4-BE49-F238E27FC236}">
                <a16:creationId xmlns:a16="http://schemas.microsoft.com/office/drawing/2014/main" id="{D8331975-8E64-4584-A670-1CDB680E832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 name="Rectangle 45" hidden="1">
            <a:extLst>
              <a:ext uri="{FF2B5EF4-FFF2-40B4-BE49-F238E27FC236}">
                <a16:creationId xmlns:a16="http://schemas.microsoft.com/office/drawing/2014/main" id="{79D5AAAB-D4E6-4217-AC7F-B72574A2123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67" name="Rectangle 66" hidden="1">
            <a:extLst>
              <a:ext uri="{FF2B5EF4-FFF2-40B4-BE49-F238E27FC236}">
                <a16:creationId xmlns:a16="http://schemas.microsoft.com/office/drawing/2014/main" id="{216149D1-D7A8-486F-A7EC-D4BD8F3E9FA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2" name="Rectangle 51" hidden="1">
            <a:extLst>
              <a:ext uri="{FF2B5EF4-FFF2-40B4-BE49-F238E27FC236}">
                <a16:creationId xmlns:a16="http://schemas.microsoft.com/office/drawing/2014/main" id="{E800B543-F810-44EA-B221-443A4458A24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269" name="Rectangle 268">
            <a:extLst>
              <a:ext uri="{FF2B5EF4-FFF2-40B4-BE49-F238E27FC236}">
                <a16:creationId xmlns:a16="http://schemas.microsoft.com/office/drawing/2014/main" id="{82C15E8E-29DB-461A-8803-F128323E0440}"/>
              </a:ext>
            </a:extLst>
          </p:cNvPr>
          <p:cNvSpPr/>
          <p:nvPr/>
        </p:nvSpPr>
        <p:spPr bwMode="auto">
          <a:xfrm>
            <a:off x="166783" y="5601422"/>
            <a:ext cx="1074803" cy="835056"/>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Conversion rate</a:t>
            </a:r>
          </a:p>
        </p:txBody>
      </p:sp>
      <p:sp>
        <p:nvSpPr>
          <p:cNvPr id="272" name="Rectangle 271">
            <a:extLst>
              <a:ext uri="{FF2B5EF4-FFF2-40B4-BE49-F238E27FC236}">
                <a16:creationId xmlns:a16="http://schemas.microsoft.com/office/drawing/2014/main" id="{DC4C4E34-46BB-4447-B7B9-DC8B5A69D2E2}"/>
              </a:ext>
            </a:extLst>
          </p:cNvPr>
          <p:cNvSpPr/>
          <p:nvPr/>
        </p:nvSpPr>
        <p:spPr bwMode="auto">
          <a:xfrm>
            <a:off x="166783" y="1429306"/>
            <a:ext cx="1074803" cy="3600039"/>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Created pipeline</a:t>
            </a:r>
          </a:p>
        </p:txBody>
      </p:sp>
      <p:sp>
        <p:nvSpPr>
          <p:cNvPr id="115" name="Rectangle 114">
            <a:extLst>
              <a:ext uri="{FF2B5EF4-FFF2-40B4-BE49-F238E27FC236}">
                <a16:creationId xmlns:a16="http://schemas.microsoft.com/office/drawing/2014/main" id="{34B5929A-402A-479A-A2FA-C0DC3BC6225D}"/>
              </a:ext>
            </a:extLst>
          </p:cNvPr>
          <p:cNvSpPr/>
          <p:nvPr/>
        </p:nvSpPr>
        <p:spPr bwMode="auto">
          <a:xfrm>
            <a:off x="1315274" y="5101125"/>
            <a:ext cx="8389819" cy="4325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0"/>
              </a:spcBef>
              <a:buClr>
                <a:schemeClr val="tx1"/>
              </a:buClr>
              <a:buFont typeface="Wingdings" panose="05000000000000000000" pitchFamily="2" charset="2"/>
              <a:buChar char="Ø"/>
            </a:pPr>
            <a:r>
              <a:rPr lang="en-GB" sz="1000">
                <a:latin typeface="Trebuchet MS" pitchFamily="34" charset="0"/>
              </a:rPr>
              <a:t>In both </a:t>
            </a:r>
            <a:r>
              <a:rPr lang="en-GB" sz="1000">
                <a:solidFill>
                  <a:schemeClr val="tx2"/>
                </a:solidFill>
                <a:latin typeface="Trebuchet MS" pitchFamily="34" charset="0"/>
              </a:rPr>
              <a:t>scenarios 1 and 2, close rate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~60% for both 2021 and 2022, staying </a:t>
            </a:r>
            <a:r>
              <a:rPr lang="en-GB" sz="1000">
                <a:solidFill>
                  <a:schemeClr val="tx2"/>
                </a:solidFill>
                <a:latin typeface="Trebuchet MS" pitchFamily="34" charset="0"/>
              </a:rPr>
              <a:t>inline with the historical performance during 2020</a:t>
            </a:r>
          </a:p>
        </p:txBody>
      </p:sp>
      <p:sp>
        <p:nvSpPr>
          <p:cNvPr id="116" name="Rectangle 115">
            <a:extLst>
              <a:ext uri="{FF2B5EF4-FFF2-40B4-BE49-F238E27FC236}">
                <a16:creationId xmlns:a16="http://schemas.microsoft.com/office/drawing/2014/main" id="{DA761B93-F0EF-4115-B74A-8969A55479A7}"/>
              </a:ext>
            </a:extLst>
          </p:cNvPr>
          <p:cNvSpPr/>
          <p:nvPr/>
        </p:nvSpPr>
        <p:spPr bwMode="auto">
          <a:xfrm>
            <a:off x="166783" y="5101125"/>
            <a:ext cx="1074803" cy="428516"/>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Close rate</a:t>
            </a:r>
          </a:p>
        </p:txBody>
      </p:sp>
      <p:grpSp>
        <p:nvGrpSpPr>
          <p:cNvPr id="77" name="Groupe 33">
            <a:extLst>
              <a:ext uri="{FF2B5EF4-FFF2-40B4-BE49-F238E27FC236}">
                <a16:creationId xmlns:a16="http://schemas.microsoft.com/office/drawing/2014/main" id="{B7CEC42A-4D5F-40C3-89E3-7A5BBE9194D4}"/>
              </a:ext>
            </a:extLst>
          </p:cNvPr>
          <p:cNvGrpSpPr/>
          <p:nvPr/>
        </p:nvGrpSpPr>
        <p:grpSpPr>
          <a:xfrm>
            <a:off x="8448150" y="-11528"/>
            <a:ext cx="1435548" cy="711253"/>
            <a:chOff x="8448150" y="-11528"/>
            <a:chExt cx="1435548" cy="711253"/>
          </a:xfrm>
        </p:grpSpPr>
        <p:sp>
          <p:nvSpPr>
            <p:cNvPr id="78" name="Rectangle : coins arrondis 199">
              <a:extLst>
                <a:ext uri="{FF2B5EF4-FFF2-40B4-BE49-F238E27FC236}">
                  <a16:creationId xmlns:a16="http://schemas.microsoft.com/office/drawing/2014/main" id="{20C3E2B2-5E5D-4337-8DC3-5605A5C3B802}"/>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9" name="Rectangle : coins arrondis 200">
              <a:extLst>
                <a:ext uri="{FF2B5EF4-FFF2-40B4-BE49-F238E27FC236}">
                  <a16:creationId xmlns:a16="http://schemas.microsoft.com/office/drawing/2014/main" id="{1304EAFE-B1C2-4E85-BA00-2BEB23571626}"/>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0" name="Rectangle : coins arrondis 201">
              <a:extLst>
                <a:ext uri="{FF2B5EF4-FFF2-40B4-BE49-F238E27FC236}">
                  <a16:creationId xmlns:a16="http://schemas.microsoft.com/office/drawing/2014/main" id="{3FCFE6FC-F3E0-4D46-BD46-C3C45FDAF96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ZoneTexte 18">
              <a:extLst>
                <a:ext uri="{FF2B5EF4-FFF2-40B4-BE49-F238E27FC236}">
                  <a16:creationId xmlns:a16="http://schemas.microsoft.com/office/drawing/2014/main" id="{A0A0E772-5C1C-4439-B7D0-C623593AA84A}"/>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7" name="Graphique 128" descr="Jauge">
              <a:extLst>
                <a:ext uri="{FF2B5EF4-FFF2-40B4-BE49-F238E27FC236}">
                  <a16:creationId xmlns:a16="http://schemas.microsoft.com/office/drawing/2014/main" id="{3905AF42-108C-448E-AB00-C41122EEB79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88" name="Graphique 90" descr="Poignée de main">
              <a:extLst>
                <a:ext uri="{FF2B5EF4-FFF2-40B4-BE49-F238E27FC236}">
                  <a16:creationId xmlns:a16="http://schemas.microsoft.com/office/drawing/2014/main" id="{01A9378D-0E3C-4453-ADA8-DF333D55DCD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89" name="Graphique 74" descr="Mégaphone">
              <a:extLst>
                <a:ext uri="{FF2B5EF4-FFF2-40B4-BE49-F238E27FC236}">
                  <a16:creationId xmlns:a16="http://schemas.microsoft.com/office/drawing/2014/main" id="{74E8AEE2-EE2F-412B-B761-D6137684843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90" name="Picture 2" descr="Drapeau France">
              <a:extLst>
                <a:ext uri="{FF2B5EF4-FFF2-40B4-BE49-F238E27FC236}">
                  <a16:creationId xmlns:a16="http://schemas.microsoft.com/office/drawing/2014/main" id="{5C98EBE9-6248-4E90-9F33-62AA7D1B81A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1" name="ZoneTexte 45">
              <a:extLst>
                <a:ext uri="{FF2B5EF4-FFF2-40B4-BE49-F238E27FC236}">
                  <a16:creationId xmlns:a16="http://schemas.microsoft.com/office/drawing/2014/main" id="{BC2BCE25-EC8D-4EAF-BF80-2D93B56DB8F1}"/>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Tree>
    <p:extLst>
      <p:ext uri="{BB962C8B-B14F-4D97-AF65-F5344CB8AC3E}">
        <p14:creationId xmlns:p14="http://schemas.microsoft.com/office/powerpoint/2010/main" val="239459546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375429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622" imgH="623" progId="TCLayout.ActiveDocument.1">
                  <p:embed/>
                </p:oleObj>
              </mc:Choice>
              <mc:Fallback>
                <p:oleObj name="think-cell Slide" r:id="rId38"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269" name="Rectangle 268">
            <a:extLst>
              <a:ext uri="{FF2B5EF4-FFF2-40B4-BE49-F238E27FC236}">
                <a16:creationId xmlns:a16="http://schemas.microsoft.com/office/drawing/2014/main" id="{82C15E8E-29DB-461A-8803-F128323E0440}"/>
              </a:ext>
            </a:extLst>
          </p:cNvPr>
          <p:cNvSpPr/>
          <p:nvPr/>
        </p:nvSpPr>
        <p:spPr bwMode="auto">
          <a:xfrm>
            <a:off x="166783" y="5101125"/>
            <a:ext cx="1074803" cy="1335353"/>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Pay as you go</a:t>
            </a:r>
          </a:p>
        </p:txBody>
      </p:sp>
      <p:sp>
        <p:nvSpPr>
          <p:cNvPr id="10" name="Rectangle 9">
            <a:extLst>
              <a:ext uri="{FF2B5EF4-FFF2-40B4-BE49-F238E27FC236}">
                <a16:creationId xmlns:a16="http://schemas.microsoft.com/office/drawing/2014/main" id="{679255AE-38D5-40DD-8A24-115A0F62D462}"/>
              </a:ext>
            </a:extLst>
          </p:cNvPr>
          <p:cNvSpPr/>
          <p:nvPr/>
        </p:nvSpPr>
        <p:spPr bwMode="auto">
          <a:xfrm>
            <a:off x="1315274" y="5105400"/>
            <a:ext cx="8389819" cy="133107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0"/>
              </a:spcBef>
              <a:buClr>
                <a:schemeClr val="tx1"/>
              </a:buClr>
              <a:buFont typeface="Wingdings" panose="05000000000000000000" pitchFamily="2" charset="2"/>
              <a:buChar char="Ø"/>
            </a:pPr>
            <a:r>
              <a:rPr lang="en-GB" sz="1000">
                <a:latin typeface="Trebuchet MS" pitchFamily="34" charset="0"/>
              </a:rPr>
              <a:t>In both </a:t>
            </a:r>
            <a:r>
              <a:rPr lang="en-GB" sz="1000">
                <a:solidFill>
                  <a:schemeClr val="tx2"/>
                </a:solidFill>
                <a:latin typeface="Trebuchet MS" pitchFamily="34" charset="0"/>
              </a:rPr>
              <a:t>scenarios 1 and 2, Pay as you go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~€3m for both 2021 and 2022, staying </a:t>
            </a:r>
            <a:r>
              <a:rPr lang="en-GB" sz="1000">
                <a:solidFill>
                  <a:schemeClr val="tx2"/>
                </a:solidFill>
                <a:latin typeface="Trebuchet MS" pitchFamily="34" charset="0"/>
              </a:rPr>
              <a:t>in line with the historical performance during 2020 (~€3.3m)</a:t>
            </a:r>
          </a:p>
          <a:p>
            <a:pPr marL="0" marR="0" indent="0" algn="ctr" defTabSz="914400" eaLnBrk="1" fontAlgn="base" latinLnBrk="0" hangingPunct="1">
              <a:lnSpc>
                <a:spcPct val="100000"/>
              </a:lnSpc>
              <a:spcBef>
                <a:spcPts val="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13" name="Rectangle 12">
            <a:extLst>
              <a:ext uri="{FF2B5EF4-FFF2-40B4-BE49-F238E27FC236}">
                <a16:creationId xmlns:a16="http://schemas.microsoft.com/office/drawing/2014/main" id="{7217579F-0CFA-416D-B034-A7CA6B9EF7A2}"/>
              </a:ext>
            </a:extLst>
          </p:cNvPr>
          <p:cNvSpPr/>
          <p:nvPr/>
        </p:nvSpPr>
        <p:spPr bwMode="auto">
          <a:xfrm>
            <a:off x="1316039" y="1451258"/>
            <a:ext cx="2876549"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Rectangle 24">
            <a:extLst>
              <a:ext uri="{FF2B5EF4-FFF2-40B4-BE49-F238E27FC236}">
                <a16:creationId xmlns:a16="http://schemas.microsoft.com/office/drawing/2014/main" id="{5922663E-35DC-4C29-9098-5B4FCA1EA5D7}"/>
              </a:ext>
            </a:extLst>
          </p:cNvPr>
          <p:cNvSpPr/>
          <p:nvPr/>
        </p:nvSpPr>
        <p:spPr bwMode="auto">
          <a:xfrm>
            <a:off x="4422775" y="1451474"/>
            <a:ext cx="5283333"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In </a:t>
            </a:r>
            <a:r>
              <a:rPr lang="en-GB" sz="1000">
                <a:solidFill>
                  <a:schemeClr val="tx2"/>
                </a:solidFill>
                <a:latin typeface="Trebuchet MS" pitchFamily="34" charset="0"/>
              </a:rPr>
              <a:t>scenario 1, retention rate</a:t>
            </a:r>
            <a:r>
              <a:rPr lang="en-GB" sz="1000">
                <a:latin typeface="Trebuchet MS" pitchFamily="34" charset="0"/>
              </a:rPr>
              <a:t> is assumed to </a:t>
            </a:r>
            <a:r>
              <a:rPr lang="en-GB" sz="1000">
                <a:solidFill>
                  <a:schemeClr val="tx2"/>
                </a:solidFill>
                <a:latin typeface="Trebuchet MS" pitchFamily="34" charset="0"/>
              </a:rPr>
              <a:t>remain steady </a:t>
            </a:r>
            <a:r>
              <a:rPr lang="en-GB" sz="1000">
                <a:latin typeface="Trebuchet MS" pitchFamily="34" charset="0"/>
              </a:rPr>
              <a:t>at ~91.5% for both 2021 and 2022, staying </a:t>
            </a:r>
            <a:r>
              <a:rPr lang="en-GB" sz="1000">
                <a:solidFill>
                  <a:schemeClr val="tx2"/>
                </a:solidFill>
                <a:latin typeface="Trebuchet MS" pitchFamily="34" charset="0"/>
              </a:rPr>
              <a:t>in line with the historical performance </a:t>
            </a:r>
            <a:r>
              <a:rPr lang="en-GB" sz="1000">
                <a:latin typeface="Trebuchet MS" pitchFamily="34" charset="0"/>
              </a:rPr>
              <a:t>during 2019 and 2020</a:t>
            </a:r>
          </a:p>
          <a:p>
            <a:pPr marL="171450" indent="-171450">
              <a:spcBef>
                <a:spcPts val="600"/>
              </a:spcBef>
              <a:buClr>
                <a:schemeClr val="tx1"/>
              </a:buClr>
              <a:buFont typeface="Wingdings" panose="05000000000000000000" pitchFamily="2" charset="2"/>
              <a:buChar char="Ø"/>
            </a:pPr>
            <a:r>
              <a:rPr lang="en-GB" sz="1000">
                <a:latin typeface="Trebuchet MS" pitchFamily="34" charset="0"/>
              </a:rPr>
              <a:t>In </a:t>
            </a:r>
            <a:r>
              <a:rPr lang="en-GB" sz="1000">
                <a:solidFill>
                  <a:schemeClr val="tx2"/>
                </a:solidFill>
                <a:latin typeface="Trebuchet MS" pitchFamily="34" charset="0"/>
              </a:rPr>
              <a:t>scenario 2, retention rate </a:t>
            </a:r>
            <a:r>
              <a:rPr lang="en-GB" sz="1000">
                <a:latin typeface="Trebuchet MS" pitchFamily="34" charset="0"/>
              </a:rPr>
              <a:t>is assumed to be </a:t>
            </a:r>
            <a:r>
              <a:rPr lang="en-GB" sz="1000">
                <a:solidFill>
                  <a:schemeClr val="tx2"/>
                </a:solidFill>
                <a:latin typeface="Trebuchet MS" pitchFamily="34" charset="0"/>
              </a:rPr>
              <a:t>slightly increasing </a:t>
            </a:r>
            <a:r>
              <a:rPr lang="en-GB" sz="1000">
                <a:latin typeface="Trebuchet MS" pitchFamily="34" charset="0"/>
              </a:rPr>
              <a:t>from ~91.7% in 2021 to ~92% in 2022 supported by</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Close product usage monitoring &amp; proactive sale action in case of lowering usage </a:t>
            </a:r>
            <a:r>
              <a:rPr lang="en-GB" sz="1000">
                <a:latin typeface="Trebuchet MS" pitchFamily="34" charset="0"/>
              </a:rPr>
              <a:t>(For now, only D&amp;B credit is live but most of the products shall be available at end of Q2 2021)</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Product usage stimulation</a:t>
            </a:r>
            <a:r>
              <a:rPr lang="en-GB" sz="1000">
                <a:latin typeface="Trebuchet MS" pitchFamily="34" charset="0"/>
              </a:rPr>
              <a:t>. CSM to provide regular product training, and uses case presentation (live or pre-recorded sessions)</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Strengthen product support –products tutorials under development </a:t>
            </a:r>
            <a:r>
              <a:rPr lang="en-GB" sz="1000">
                <a:latin typeface="Trebuchet MS" pitchFamily="34" charset="0"/>
              </a:rPr>
              <a:t>(15 to be released in Q2, 10 more in Q3)</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Global focus on customer experience </a:t>
            </a:r>
            <a:r>
              <a:rPr lang="en-GB" sz="1000">
                <a:latin typeface="Trebuchet MS" pitchFamily="34" charset="0"/>
              </a:rPr>
              <a:t>(NPS – every manager has a bonus item linked to NPS improvement)</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Bi yearly portfolio deep dive sessions</a:t>
            </a:r>
            <a:r>
              <a:rPr lang="en-GB" sz="1000">
                <a:latin typeface="Trebuchet MS" pitchFamily="34" charset="0"/>
              </a:rPr>
              <a:t> to review strategy execution &amp; progress</a:t>
            </a:r>
          </a:p>
          <a:p>
            <a:pPr marL="504000" lvl="1" indent="-171450">
              <a:spcBef>
                <a:spcPts val="600"/>
              </a:spcBef>
              <a:buClr>
                <a:schemeClr val="tx1"/>
              </a:buClr>
              <a:buFont typeface="Arial" panose="020B0604020202020204" pitchFamily="34" charset="0"/>
              <a:buChar char="•"/>
            </a:pPr>
            <a:endParaRPr lang="en-GB" sz="1000">
              <a:latin typeface="Trebuchet MS" pitchFamily="34" charset="0"/>
            </a:endParaRPr>
          </a:p>
          <a:p>
            <a:pPr marL="0" marR="0" indent="0" algn="ctr" defTabSz="914400" eaLnBrk="1" fontAlgn="base" latinLnBrk="0" hangingPunct="1">
              <a:lnSpc>
                <a:spcPct val="100000"/>
              </a:lnSpc>
              <a:spcBef>
                <a:spcPts val="600"/>
              </a:spcBef>
              <a:spcAft>
                <a:spcPct val="0"/>
              </a:spcAft>
              <a:buClrTx/>
              <a:buSzTx/>
              <a:buFontTx/>
              <a:buNone/>
              <a:tabLst/>
            </a:pPr>
            <a:endParaRPr kumimoji="0" lang="en-GB" sz="1000" b="0" i="0" u="none" strike="noStrike" cap="none" normalizeH="0" baseline="0">
              <a:ln>
                <a:noFill/>
              </a:ln>
              <a:effectLst/>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3010582" y="3207452"/>
            <a:ext cx="2671986" cy="1095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Rectangle 153">
            <a:extLst>
              <a:ext uri="{FF2B5EF4-FFF2-40B4-BE49-F238E27FC236}">
                <a16:creationId xmlns:a16="http://schemas.microsoft.com/office/drawing/2014/main" id="{A78755C4-2DDA-4F05-A622-AFD7651C4244}"/>
              </a:ext>
            </a:extLst>
          </p:cNvPr>
          <p:cNvSpPr/>
          <p:nvPr/>
        </p:nvSpPr>
        <p:spPr bwMode="auto">
          <a:xfrm>
            <a:off x="1316039" y="1540037"/>
            <a:ext cx="2980754" cy="282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retention rate</a:t>
            </a:r>
          </a:p>
          <a:p>
            <a:pPr>
              <a:defRPr/>
            </a:pPr>
            <a:r>
              <a:rPr lang="en-GB" sz="1000" i="1">
                <a:latin typeface="Trebuchet MS" panose="020B0603020202020204" pitchFamily="34" charset="0"/>
              </a:rPr>
              <a:t>(in %, 2019 – 2022,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88164" cy="684000"/>
          </a:xfrm>
        </p:spPr>
        <p:txBody>
          <a:bodyPr vert="horz"/>
          <a:lstStyle/>
          <a:p>
            <a:r>
              <a:rPr lang="en-GB"/>
              <a:t>The </a:t>
            </a:r>
            <a:r>
              <a:rPr lang="en-GB">
                <a:solidFill>
                  <a:schemeClr val="tx2"/>
                </a:solidFill>
              </a:rPr>
              <a:t>conservative case </a:t>
            </a:r>
            <a:r>
              <a:rPr lang="en-GB"/>
              <a:t>is based on the </a:t>
            </a:r>
            <a:r>
              <a:rPr lang="en-GB">
                <a:solidFill>
                  <a:schemeClr val="tx2"/>
                </a:solidFill>
              </a:rPr>
              <a:t>return to normal activity </a:t>
            </a:r>
            <a:r>
              <a:rPr lang="en-GB"/>
              <a:t>and supported by historical sales performance while the </a:t>
            </a:r>
            <a:r>
              <a:rPr lang="en-GB">
                <a:solidFill>
                  <a:schemeClr val="tx2"/>
                </a:solidFill>
              </a:rPr>
              <a:t>target case </a:t>
            </a:r>
            <a:r>
              <a:rPr lang="en-GB"/>
              <a:t>is supported by the new</a:t>
            </a:r>
            <a:r>
              <a:rPr lang="en-GB">
                <a:solidFill>
                  <a:schemeClr val="tx2"/>
                </a:solidFill>
              </a:rPr>
              <a:t> commercial push initiatives</a:t>
            </a:r>
            <a:r>
              <a:rPr lang="en-GB"/>
              <a:t> (2/2)</a:t>
            </a:r>
            <a:endParaRPr lang="en-GB">
              <a:solidFill>
                <a:schemeClr val="tx2"/>
              </a:solidFill>
            </a:endParaRP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307352" y="898101"/>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assumptions for the Book-of-Business Renew and Pay as you go Forecasts</a:t>
            </a: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22447916-4D0F-460B-BEEE-2F58EFA84369}"/>
              </a:ext>
            </a:extLst>
          </p:cNvPr>
          <p:cNvSpPr/>
          <p:nvPr/>
        </p:nvSpPr>
        <p:spPr bwMode="auto">
          <a:xfrm>
            <a:off x="6104006" y="1206734"/>
            <a:ext cx="1920871" cy="1889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i="1">
                <a:latin typeface="Trebuchet MS" pitchFamily="34" charset="0"/>
              </a:rPr>
              <a:t>Rationale</a:t>
            </a:r>
            <a:endParaRPr kumimoji="0" lang="en-GB" sz="1100" b="0" i="1" u="none" strike="noStrike" cap="none" normalizeH="0" baseline="0">
              <a:ln>
                <a:noFill/>
              </a:ln>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35" name="Rectangle 34" hidden="1">
            <a:extLst>
              <a:ext uri="{FF2B5EF4-FFF2-40B4-BE49-F238E27FC236}">
                <a16:creationId xmlns:a16="http://schemas.microsoft.com/office/drawing/2014/main" id="{F0C4A582-E36C-4705-BA3F-C3617094F08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47" name="Rectangle 46" hidden="1">
            <a:extLst>
              <a:ext uri="{FF2B5EF4-FFF2-40B4-BE49-F238E27FC236}">
                <a16:creationId xmlns:a16="http://schemas.microsoft.com/office/drawing/2014/main" id="{5D74A7C9-FF6A-4800-ADCE-3091B02E612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3" name="Rectangle 462" hidden="1">
            <a:extLst>
              <a:ext uri="{FF2B5EF4-FFF2-40B4-BE49-F238E27FC236}">
                <a16:creationId xmlns:a16="http://schemas.microsoft.com/office/drawing/2014/main" id="{D35776AB-0025-4F78-8A89-B5669947FBF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2" name="Rectangle 481" hidden="1">
            <a:extLst>
              <a:ext uri="{FF2B5EF4-FFF2-40B4-BE49-F238E27FC236}">
                <a16:creationId xmlns:a16="http://schemas.microsoft.com/office/drawing/2014/main" id="{E79C6614-4A20-4FD3-9DDF-5B975054BEC4}"/>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3" name="Rectangle 482" hidden="1">
            <a:extLst>
              <a:ext uri="{FF2B5EF4-FFF2-40B4-BE49-F238E27FC236}">
                <a16:creationId xmlns:a16="http://schemas.microsoft.com/office/drawing/2014/main" id="{C0AA2836-6E02-4CFD-AC9F-BA999345A05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10" name="Rectangle 509" hidden="1">
            <a:extLst>
              <a:ext uri="{FF2B5EF4-FFF2-40B4-BE49-F238E27FC236}">
                <a16:creationId xmlns:a16="http://schemas.microsoft.com/office/drawing/2014/main" id="{1676CF80-EB7B-48DA-8F50-C9AB7BA1C5A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92" name="Rectangle 91">
            <a:extLst>
              <a:ext uri="{FF2B5EF4-FFF2-40B4-BE49-F238E27FC236}">
                <a16:creationId xmlns:a16="http://schemas.microsoft.com/office/drawing/2014/main" id="{23AFE07C-949B-4B19-A6B4-70B8046F52EF}"/>
              </a:ext>
            </a:extLst>
          </p:cNvPr>
          <p:cNvSpPr/>
          <p:nvPr/>
        </p:nvSpPr>
        <p:spPr bwMode="auto">
          <a:xfrm>
            <a:off x="2554288" y="4869572"/>
            <a:ext cx="149225" cy="82550"/>
          </a:xfrm>
          <a:prstGeom prst="rect">
            <a:avLst/>
          </a:prstGeom>
          <a:solidFill>
            <a:schemeClr val="accent1"/>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1</a:t>
            </a:r>
          </a:p>
        </p:txBody>
      </p:sp>
      <p:sp>
        <p:nvSpPr>
          <p:cNvPr id="522" name="Rectangle 521">
            <a:extLst>
              <a:ext uri="{FF2B5EF4-FFF2-40B4-BE49-F238E27FC236}">
                <a16:creationId xmlns:a16="http://schemas.microsoft.com/office/drawing/2014/main" id="{0655E71C-8198-44EF-B5AD-594BDEFE5E2C}"/>
              </a:ext>
            </a:extLst>
          </p:cNvPr>
          <p:cNvSpPr/>
          <p:nvPr/>
        </p:nvSpPr>
        <p:spPr bwMode="auto">
          <a:xfrm>
            <a:off x="3375025" y="4869572"/>
            <a:ext cx="150813" cy="82550"/>
          </a:xfrm>
          <a:prstGeom prst="rect">
            <a:avLst/>
          </a:prstGeom>
          <a:solidFill>
            <a:schemeClr val="accent2"/>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2</a:t>
            </a:r>
          </a:p>
        </p:txBody>
      </p:sp>
      <p:sp>
        <p:nvSpPr>
          <p:cNvPr id="523" name="Rectangle 522">
            <a:extLst>
              <a:ext uri="{FF2B5EF4-FFF2-40B4-BE49-F238E27FC236}">
                <a16:creationId xmlns:a16="http://schemas.microsoft.com/office/drawing/2014/main" id="{1D840AA9-EB14-454A-8150-27C8244905E7}"/>
              </a:ext>
            </a:extLst>
          </p:cNvPr>
          <p:cNvSpPr/>
          <p:nvPr/>
        </p:nvSpPr>
        <p:spPr bwMode="auto">
          <a:xfrm>
            <a:off x="1367568" y="4869572"/>
            <a:ext cx="150813" cy="82550"/>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Historical data</a:t>
            </a:r>
          </a:p>
        </p:txBody>
      </p:sp>
      <p:graphicFrame>
        <p:nvGraphicFramePr>
          <p:cNvPr id="95" name="Chart 94">
            <a:extLst>
              <a:ext uri="{FF2B5EF4-FFF2-40B4-BE49-F238E27FC236}">
                <a16:creationId xmlns:a16="http://schemas.microsoft.com/office/drawing/2014/main" id="{724BAB8D-53D2-4718-BC55-98693C28ADAC}"/>
              </a:ext>
            </a:extLst>
          </p:cNvPr>
          <p:cNvGraphicFramePr/>
          <p:nvPr>
            <p:custDataLst>
              <p:tags r:id="rId2"/>
            </p:custDataLst>
            <p:extLst>
              <p:ext uri="{D42A27DB-BD31-4B8C-83A1-F6EECF244321}">
                <p14:modId xmlns:p14="http://schemas.microsoft.com/office/powerpoint/2010/main" val="492495657"/>
              </p:ext>
            </p:extLst>
          </p:nvPr>
        </p:nvGraphicFramePr>
        <p:xfrm>
          <a:off x="1617663" y="1924050"/>
          <a:ext cx="2536825" cy="2755900"/>
        </p:xfrm>
        <a:graphic>
          <a:graphicData uri="http://schemas.openxmlformats.org/drawingml/2006/chart">
            <c:chart xmlns:c="http://schemas.openxmlformats.org/drawingml/2006/chart" xmlns:r="http://schemas.openxmlformats.org/officeDocument/2006/relationships" r:id="rId40"/>
          </a:graphicData>
        </a:graphic>
      </p:graphicFrame>
      <p:sp>
        <p:nvSpPr>
          <p:cNvPr id="212" name="Espace réservé du texte 2">
            <a:extLst>
              <a:ext uri="{FF2B5EF4-FFF2-40B4-BE49-F238E27FC236}">
                <a16:creationId xmlns:a16="http://schemas.microsoft.com/office/drawing/2014/main" id="{6EA6364B-17B7-4731-A5E7-9A7D14D2616A}"/>
              </a:ext>
            </a:extLst>
          </p:cNvPr>
          <p:cNvSpPr>
            <a:spLocks noGrp="1"/>
          </p:cNvSpPr>
          <p:nvPr>
            <p:custDataLst>
              <p:tags r:id="rId3"/>
            </p:custDataLst>
          </p:nvPr>
        </p:nvSpPr>
        <p:spPr bwMode="gray">
          <a:xfrm>
            <a:off x="1471613" y="4237038"/>
            <a:ext cx="1428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EF84E51-9DF3-4D02-B889-CBEC8E83BF97}" type="datetime'''''''''''5''''''''%'''''''''''''''''''">
              <a:rPr lang="en-GB" altLang="en-US" sz="1000" smtClean="0">
                <a:latin typeface="+mn-lt"/>
                <a:ea typeface="+mj-ea"/>
                <a:cs typeface="+mj-cs"/>
              </a:rPr>
              <a:pPr marL="0" indent="0" algn="r">
                <a:spcBef>
                  <a:spcPct val="0"/>
                </a:spcBef>
                <a:buNone/>
              </a:pPr>
              <a:t>5%</a:t>
            </a:fld>
            <a:endParaRPr lang="en-GB" sz="1000">
              <a:latin typeface="+mn-lt"/>
              <a:ea typeface="+mj-ea"/>
              <a:cs typeface="+mj-cs"/>
            </a:endParaRPr>
          </a:p>
        </p:txBody>
      </p:sp>
      <p:sp>
        <p:nvSpPr>
          <p:cNvPr id="179" name="Espace réservé du texte 2">
            <a:extLst>
              <a:ext uri="{FF2B5EF4-FFF2-40B4-BE49-F238E27FC236}">
                <a16:creationId xmlns:a16="http://schemas.microsoft.com/office/drawing/2014/main" id="{6EE8F762-F3FD-42C7-BEE3-E619F0D25031}"/>
              </a:ext>
            </a:extLst>
          </p:cNvPr>
          <p:cNvSpPr>
            <a:spLocks noGrp="1"/>
          </p:cNvSpPr>
          <p:nvPr>
            <p:custDataLst>
              <p:tags r:id="rId4"/>
            </p:custDataLst>
          </p:nvPr>
        </p:nvSpPr>
        <p:spPr bwMode="gray">
          <a:xfrm>
            <a:off x="1404938" y="2214563"/>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3DF1442-5F21-4649-AA54-92F985791A9A}" type="datetime'''''''''''95''''%'''''''''''''''''''''''''''''''''''">
              <a:rPr lang="en-GB" altLang="en-US" sz="1000" smtClean="0">
                <a:latin typeface="+mn-lt"/>
                <a:ea typeface="+mj-ea"/>
                <a:cs typeface="+mj-cs"/>
              </a:rPr>
              <a:pPr marL="0" indent="0" algn="r">
                <a:spcBef>
                  <a:spcPct val="0"/>
                </a:spcBef>
                <a:buNone/>
              </a:pPr>
              <a:t>95%</a:t>
            </a:fld>
            <a:endParaRPr lang="en-GB" sz="1000">
              <a:latin typeface="+mn-lt"/>
              <a:ea typeface="+mj-ea"/>
              <a:cs typeface="+mj-cs"/>
            </a:endParaRPr>
          </a:p>
        </p:txBody>
      </p:sp>
      <p:sp>
        <p:nvSpPr>
          <p:cNvPr id="198" name="Espace réservé du texte 2">
            <a:extLst>
              <a:ext uri="{FF2B5EF4-FFF2-40B4-BE49-F238E27FC236}">
                <a16:creationId xmlns:a16="http://schemas.microsoft.com/office/drawing/2014/main" id="{E3575B82-FB3F-4E93-9217-D987A888325E}"/>
              </a:ext>
            </a:extLst>
          </p:cNvPr>
          <p:cNvSpPr>
            <a:spLocks noGrp="1"/>
          </p:cNvSpPr>
          <p:nvPr>
            <p:custDataLst>
              <p:tags r:id="rId5"/>
            </p:custDataLst>
          </p:nvPr>
        </p:nvSpPr>
        <p:spPr bwMode="gray">
          <a:xfrm>
            <a:off x="1338263" y="1930400"/>
            <a:ext cx="2762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CDEB557-273C-48E1-B10E-8BA36A5D4DC8}" type="datetime'1''''''''0''''''0''''''''''''''''''''%'''''''''">
              <a:rPr lang="en-GB" altLang="en-US" sz="1000" smtClean="0">
                <a:latin typeface="+mn-lt"/>
                <a:ea typeface="+mj-ea"/>
                <a:cs typeface="+mj-cs"/>
              </a:rPr>
              <a:pPr marL="0" indent="0" algn="r">
                <a:spcBef>
                  <a:spcPct val="0"/>
                </a:spcBef>
                <a:buNone/>
              </a:pPr>
              <a:t>100%</a:t>
            </a:fld>
            <a:endParaRPr lang="en-GB" sz="1000">
              <a:latin typeface="+mn-lt"/>
              <a:ea typeface="+mj-ea"/>
              <a:cs typeface="+mj-cs"/>
            </a:endParaRPr>
          </a:p>
        </p:txBody>
      </p:sp>
      <p:sp>
        <p:nvSpPr>
          <p:cNvPr id="215" name="Espace réservé du texte 2">
            <a:extLst>
              <a:ext uri="{FF2B5EF4-FFF2-40B4-BE49-F238E27FC236}">
                <a16:creationId xmlns:a16="http://schemas.microsoft.com/office/drawing/2014/main" id="{41117E4F-5999-454A-A1A5-75026FFC7477}"/>
              </a:ext>
            </a:extLst>
          </p:cNvPr>
          <p:cNvSpPr>
            <a:spLocks noGrp="1"/>
          </p:cNvSpPr>
          <p:nvPr>
            <p:custDataLst>
              <p:tags r:id="rId6"/>
            </p:custDataLst>
          </p:nvPr>
        </p:nvSpPr>
        <p:spPr bwMode="gray">
          <a:xfrm>
            <a:off x="1404938" y="278447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0D632DD-89B6-41A1-ACF7-98BDC832A9A2}" type="datetime'8''''''''5''''''%'''''''''''''''''''''''''''''''">
              <a:rPr lang="en-GB" altLang="en-US" sz="1000" smtClean="0">
                <a:latin typeface="+mn-lt"/>
                <a:ea typeface="+mj-ea"/>
                <a:cs typeface="+mj-cs"/>
              </a:rPr>
              <a:pPr marL="0" indent="0" algn="r">
                <a:spcBef>
                  <a:spcPct val="0"/>
                </a:spcBef>
                <a:buNone/>
              </a:pPr>
              <a:t>85%</a:t>
            </a:fld>
            <a:endParaRPr lang="en-GB" sz="1000">
              <a:latin typeface="+mn-lt"/>
              <a:ea typeface="+mj-ea"/>
              <a:cs typeface="+mj-cs"/>
            </a:endParaRPr>
          </a:p>
        </p:txBody>
      </p:sp>
      <p:sp>
        <p:nvSpPr>
          <p:cNvPr id="282" name="Espace réservé du texte 2">
            <a:extLst>
              <a:ext uri="{FF2B5EF4-FFF2-40B4-BE49-F238E27FC236}">
                <a16:creationId xmlns:a16="http://schemas.microsoft.com/office/drawing/2014/main" id="{8A5C3DEE-0919-4715-BF31-E732B42AA314}"/>
              </a:ext>
            </a:extLst>
          </p:cNvPr>
          <p:cNvSpPr>
            <a:spLocks noGrp="1"/>
          </p:cNvSpPr>
          <p:nvPr>
            <p:custDataLst>
              <p:tags r:id="rId7"/>
            </p:custDataLst>
          </p:nvPr>
        </p:nvSpPr>
        <p:spPr bwMode="gray">
          <a:xfrm>
            <a:off x="1471613" y="4521200"/>
            <a:ext cx="1428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CAD2693-F803-4A65-A3BF-E27A7A0BF64A}" type="datetime'''''''''''''''''0''''%'''''''''''''''''''''''">
              <a:rPr lang="en-GB" altLang="en-US" sz="1000" smtClean="0">
                <a:latin typeface="+mn-lt"/>
                <a:ea typeface="+mj-ea"/>
                <a:cs typeface="+mj-cs"/>
              </a:rPr>
              <a:pPr marL="0" indent="0" algn="r">
                <a:spcBef>
                  <a:spcPct val="0"/>
                </a:spcBef>
                <a:buNone/>
              </a:pPr>
              <a:t>0%</a:t>
            </a:fld>
            <a:endParaRPr lang="en-GB" sz="1000">
              <a:latin typeface="+mn-lt"/>
              <a:ea typeface="+mj-ea"/>
              <a:cs typeface="+mj-cs"/>
            </a:endParaRPr>
          </a:p>
        </p:txBody>
      </p:sp>
      <p:sp>
        <p:nvSpPr>
          <p:cNvPr id="216" name="Espace réservé du texte 2">
            <a:extLst>
              <a:ext uri="{FF2B5EF4-FFF2-40B4-BE49-F238E27FC236}">
                <a16:creationId xmlns:a16="http://schemas.microsoft.com/office/drawing/2014/main" id="{73C27E8E-ED12-457D-BF30-6481177854EC}"/>
              </a:ext>
            </a:extLst>
          </p:cNvPr>
          <p:cNvSpPr>
            <a:spLocks noGrp="1"/>
          </p:cNvSpPr>
          <p:nvPr>
            <p:custDataLst>
              <p:tags r:id="rId8"/>
            </p:custDataLst>
          </p:nvPr>
        </p:nvSpPr>
        <p:spPr bwMode="gray">
          <a:xfrm>
            <a:off x="1404938" y="249872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56EF6AF-FF85-4E97-AD61-88E76613A527}" type="datetime'''''''''''''''''9''''''''''0''''%'''''''''''''''''">
              <a:rPr lang="en-GB" altLang="en-US" sz="1000" smtClean="0">
                <a:latin typeface="+mn-lt"/>
                <a:ea typeface="+mj-ea"/>
                <a:cs typeface="+mj-cs"/>
              </a:rPr>
              <a:pPr marL="0" indent="0" algn="r">
                <a:spcBef>
                  <a:spcPct val="0"/>
                </a:spcBef>
                <a:buNone/>
              </a:pPr>
              <a:t>90%</a:t>
            </a:fld>
            <a:endParaRPr lang="en-GB" sz="1000">
              <a:latin typeface="+mn-lt"/>
              <a:ea typeface="+mj-ea"/>
              <a:cs typeface="+mj-cs"/>
            </a:endParaRPr>
          </a:p>
        </p:txBody>
      </p:sp>
      <p:sp>
        <p:nvSpPr>
          <p:cNvPr id="213" name="Espace réservé du texte 2">
            <a:extLst>
              <a:ext uri="{FF2B5EF4-FFF2-40B4-BE49-F238E27FC236}">
                <a16:creationId xmlns:a16="http://schemas.microsoft.com/office/drawing/2014/main" id="{CCB6D68D-7DDC-49CB-851D-7C18C967ACB5}"/>
              </a:ext>
            </a:extLst>
          </p:cNvPr>
          <p:cNvSpPr>
            <a:spLocks noGrp="1"/>
          </p:cNvSpPr>
          <p:nvPr>
            <p:custDataLst>
              <p:tags r:id="rId9"/>
            </p:custDataLst>
          </p:nvPr>
        </p:nvSpPr>
        <p:spPr bwMode="gray">
          <a:xfrm>
            <a:off x="1404938" y="395287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00C1F95-8A9B-45F2-BC0E-1298F4CBBE4C}" type="datetime'''''1''0''''''''''''''''''''''''''''''%'''''''''''">
              <a:rPr lang="en-GB" altLang="en-US" sz="1000" smtClean="0">
                <a:latin typeface="+mn-lt"/>
                <a:ea typeface="+mj-ea"/>
                <a:cs typeface="+mj-cs"/>
              </a:rPr>
              <a:pPr marL="0" indent="0" algn="r">
                <a:spcBef>
                  <a:spcPct val="0"/>
                </a:spcBef>
                <a:buNone/>
              </a:pPr>
              <a:t>10%</a:t>
            </a:fld>
            <a:endParaRPr lang="en-GB" sz="1000">
              <a:latin typeface="+mn-lt"/>
              <a:ea typeface="+mj-ea"/>
              <a:cs typeface="+mj-cs"/>
            </a:endParaRPr>
          </a:p>
        </p:txBody>
      </p:sp>
      <p:sp>
        <p:nvSpPr>
          <p:cNvPr id="219" name="Espace réservé du texte 2">
            <a:extLst>
              <a:ext uri="{FF2B5EF4-FFF2-40B4-BE49-F238E27FC236}">
                <a16:creationId xmlns:a16="http://schemas.microsoft.com/office/drawing/2014/main" id="{B2681279-E541-45C4-B877-8B6BAAC538F0}"/>
              </a:ext>
            </a:extLst>
          </p:cNvPr>
          <p:cNvSpPr>
            <a:spLocks noGrp="1"/>
          </p:cNvSpPr>
          <p:nvPr>
            <p:custDataLst>
              <p:tags r:id="rId10"/>
            </p:custDataLst>
          </p:nvPr>
        </p:nvSpPr>
        <p:spPr bwMode="gray">
          <a:xfrm>
            <a:off x="1404938" y="366712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796141D-1FC1-4175-8D63-8F6F6ED277D7}" type="datetime'1''''''''''''''''''''''5''''''''''''''''%'''''''''''''''''''''">
              <a:rPr lang="en-GB" altLang="en-US" sz="1000" smtClean="0">
                <a:latin typeface="+mn-lt"/>
                <a:ea typeface="+mj-ea"/>
                <a:cs typeface="+mj-cs"/>
              </a:rPr>
              <a:pPr marL="0" indent="0" algn="r">
                <a:spcBef>
                  <a:spcPct val="0"/>
                </a:spcBef>
                <a:buNone/>
              </a:pPr>
              <a:t>15%</a:t>
            </a:fld>
            <a:endParaRPr lang="en-GB" sz="1000">
              <a:latin typeface="+mn-lt"/>
              <a:ea typeface="+mj-ea"/>
              <a:cs typeface="+mj-cs"/>
            </a:endParaRPr>
          </a:p>
        </p:txBody>
      </p:sp>
      <p:sp>
        <p:nvSpPr>
          <p:cNvPr id="214" name="Espace réservé du texte 2">
            <a:extLst>
              <a:ext uri="{FF2B5EF4-FFF2-40B4-BE49-F238E27FC236}">
                <a16:creationId xmlns:a16="http://schemas.microsoft.com/office/drawing/2014/main" id="{3D98DE80-171E-4533-8212-428C548ADCA6}"/>
              </a:ext>
            </a:extLst>
          </p:cNvPr>
          <p:cNvSpPr>
            <a:spLocks noGrp="1"/>
          </p:cNvSpPr>
          <p:nvPr>
            <p:custDataLst>
              <p:tags r:id="rId11"/>
            </p:custDataLst>
          </p:nvPr>
        </p:nvSpPr>
        <p:spPr bwMode="gray">
          <a:xfrm>
            <a:off x="1404938" y="3068638"/>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AB0474C-9DA8-47ED-80EB-FD2DB4E2D9CA}" type="datetime'8''''''''''''''''''''0''''%'''''''''''''''''">
              <a:rPr lang="en-GB" altLang="en-US" sz="1000" smtClean="0">
                <a:latin typeface="+mn-lt"/>
                <a:ea typeface="+mj-ea"/>
                <a:cs typeface="+mj-cs"/>
              </a:rPr>
              <a:pPr marL="0" indent="0" algn="r">
                <a:spcBef>
                  <a:spcPct val="0"/>
                </a:spcBef>
                <a:buNone/>
              </a:pPr>
              <a:t>80%</a:t>
            </a:fld>
            <a:endParaRPr lang="en-GB" sz="1000">
              <a:latin typeface="+mn-lt"/>
              <a:ea typeface="+mj-ea"/>
              <a:cs typeface="+mj-cs"/>
            </a:endParaRPr>
          </a:p>
        </p:txBody>
      </p:sp>
      <p:sp useBgFill="1">
        <p:nvSpPr>
          <p:cNvPr id="24" name="Freeform: Shape 23">
            <a:extLst>
              <a:ext uri="{FF2B5EF4-FFF2-40B4-BE49-F238E27FC236}">
                <a16:creationId xmlns:a16="http://schemas.microsoft.com/office/drawing/2014/main" id="{44A7C7DA-F2CA-4D03-9BB5-0509C5063A10}"/>
              </a:ext>
            </a:extLst>
          </p:cNvPr>
          <p:cNvSpPr/>
          <p:nvPr>
            <p:custDataLst>
              <p:tags r:id="rId12"/>
            </p:custDataLst>
          </p:nvPr>
        </p:nvSpPr>
        <p:spPr bwMode="auto">
          <a:xfrm>
            <a:off x="3525838" y="3448050"/>
            <a:ext cx="500063" cy="192089"/>
          </a:xfrm>
          <a:custGeom>
            <a:avLst/>
            <a:gdLst/>
            <a:ahLst/>
            <a:cxnLst/>
            <a:rect l="0" t="0" r="0" b="0"/>
            <a:pathLst>
              <a:path w="500063" h="192089">
                <a:moveTo>
                  <a:pt x="0" y="134938"/>
                </a:moveTo>
                <a:lnTo>
                  <a:pt x="500062" y="0"/>
                </a:lnTo>
                <a:lnTo>
                  <a:pt x="500062" y="57150"/>
                </a:lnTo>
                <a:lnTo>
                  <a:pt x="0" y="192088"/>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21" name="Freeform: Shape 20">
            <a:extLst>
              <a:ext uri="{FF2B5EF4-FFF2-40B4-BE49-F238E27FC236}">
                <a16:creationId xmlns:a16="http://schemas.microsoft.com/office/drawing/2014/main" id="{6D38BAD2-BAEA-4ADA-97C6-62E997725732}"/>
              </a:ext>
            </a:extLst>
          </p:cNvPr>
          <p:cNvSpPr/>
          <p:nvPr>
            <p:custDataLst>
              <p:tags r:id="rId13"/>
            </p:custDataLst>
          </p:nvPr>
        </p:nvSpPr>
        <p:spPr bwMode="auto">
          <a:xfrm>
            <a:off x="2932113" y="3448050"/>
            <a:ext cx="501651" cy="192089"/>
          </a:xfrm>
          <a:custGeom>
            <a:avLst/>
            <a:gdLst/>
            <a:ahLst/>
            <a:cxnLst/>
            <a:rect l="0" t="0" r="0" b="0"/>
            <a:pathLst>
              <a:path w="501651" h="192089">
                <a:moveTo>
                  <a:pt x="0" y="134938"/>
                </a:moveTo>
                <a:lnTo>
                  <a:pt x="501650" y="0"/>
                </a:lnTo>
                <a:lnTo>
                  <a:pt x="501650" y="57150"/>
                </a:lnTo>
                <a:lnTo>
                  <a:pt x="0" y="192088"/>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11" name="Freeform: Shape 10">
            <a:extLst>
              <a:ext uri="{FF2B5EF4-FFF2-40B4-BE49-F238E27FC236}">
                <a16:creationId xmlns:a16="http://schemas.microsoft.com/office/drawing/2014/main" id="{DBE7BC70-F175-4BC0-8EE2-DCADA965E3F1}"/>
              </a:ext>
            </a:extLst>
          </p:cNvPr>
          <p:cNvSpPr/>
          <p:nvPr>
            <p:custDataLst>
              <p:tags r:id="rId14"/>
            </p:custDataLst>
          </p:nvPr>
        </p:nvSpPr>
        <p:spPr bwMode="auto">
          <a:xfrm>
            <a:off x="1627188" y="3495675"/>
            <a:ext cx="146051" cy="96839"/>
          </a:xfrm>
          <a:custGeom>
            <a:avLst/>
            <a:gdLst/>
            <a:ahLst/>
            <a:cxnLst/>
            <a:rect l="0" t="0" r="0" b="0"/>
            <a:pathLst>
              <a:path w="146051" h="96839">
                <a:moveTo>
                  <a:pt x="0" y="39688"/>
                </a:moveTo>
                <a:lnTo>
                  <a:pt x="146050" y="0"/>
                </a:lnTo>
                <a:lnTo>
                  <a:pt x="146050" y="57150"/>
                </a:lnTo>
                <a:lnTo>
                  <a:pt x="0" y="96838"/>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15" name="Freeform: Shape 14">
            <a:extLst>
              <a:ext uri="{FF2B5EF4-FFF2-40B4-BE49-F238E27FC236}">
                <a16:creationId xmlns:a16="http://schemas.microsoft.com/office/drawing/2014/main" id="{0BC8FD05-244C-40D7-BB2B-9F2245E76C89}"/>
              </a:ext>
            </a:extLst>
          </p:cNvPr>
          <p:cNvSpPr/>
          <p:nvPr>
            <p:custDataLst>
              <p:tags r:id="rId15"/>
            </p:custDataLst>
          </p:nvPr>
        </p:nvSpPr>
        <p:spPr bwMode="auto">
          <a:xfrm>
            <a:off x="1746250" y="3476625"/>
            <a:ext cx="288926" cy="134939"/>
          </a:xfrm>
          <a:custGeom>
            <a:avLst/>
            <a:gdLst/>
            <a:ahLst/>
            <a:cxnLst/>
            <a:rect l="0" t="0" r="0" b="0"/>
            <a:pathLst>
              <a:path w="288926" h="134939">
                <a:moveTo>
                  <a:pt x="0" y="77788"/>
                </a:moveTo>
                <a:lnTo>
                  <a:pt x="288925" y="0"/>
                </a:lnTo>
                <a:lnTo>
                  <a:pt x="288925" y="57150"/>
                </a:lnTo>
                <a:lnTo>
                  <a:pt x="0" y="134938"/>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18" name="Freeform: Shape 17">
            <a:extLst>
              <a:ext uri="{FF2B5EF4-FFF2-40B4-BE49-F238E27FC236}">
                <a16:creationId xmlns:a16="http://schemas.microsoft.com/office/drawing/2014/main" id="{13924615-85BD-4975-BA55-FEA15D9FFE0F}"/>
              </a:ext>
            </a:extLst>
          </p:cNvPr>
          <p:cNvSpPr/>
          <p:nvPr>
            <p:custDataLst>
              <p:tags r:id="rId16"/>
            </p:custDataLst>
          </p:nvPr>
        </p:nvSpPr>
        <p:spPr bwMode="auto">
          <a:xfrm>
            <a:off x="2339975" y="3476625"/>
            <a:ext cx="288926" cy="134939"/>
          </a:xfrm>
          <a:custGeom>
            <a:avLst/>
            <a:gdLst/>
            <a:ahLst/>
            <a:cxnLst/>
            <a:rect l="0" t="0" r="0" b="0"/>
            <a:pathLst>
              <a:path w="288926" h="134939">
                <a:moveTo>
                  <a:pt x="0" y="77788"/>
                </a:moveTo>
                <a:lnTo>
                  <a:pt x="288925" y="0"/>
                </a:lnTo>
                <a:lnTo>
                  <a:pt x="288925" y="57150"/>
                </a:lnTo>
                <a:lnTo>
                  <a:pt x="0" y="134938"/>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p:nvSpPr>
          <p:cNvPr id="12" name="Freeform: Shape 11">
            <a:extLst>
              <a:ext uri="{FF2B5EF4-FFF2-40B4-BE49-F238E27FC236}">
                <a16:creationId xmlns:a16="http://schemas.microsoft.com/office/drawing/2014/main" id="{EDF26BD1-9B1A-4BCD-8E14-5F5227D67F8E}"/>
              </a:ext>
            </a:extLst>
          </p:cNvPr>
          <p:cNvSpPr/>
          <p:nvPr>
            <p:custDataLst>
              <p:tags r:id="rId17"/>
            </p:custDataLst>
          </p:nvPr>
        </p:nvSpPr>
        <p:spPr bwMode="auto">
          <a:xfrm>
            <a:off x="1746250" y="3476625"/>
            <a:ext cx="288926" cy="77789"/>
          </a:xfrm>
          <a:custGeom>
            <a:avLst/>
            <a:gdLst/>
            <a:ahLst/>
            <a:cxnLst/>
            <a:rect l="0" t="0" r="0" b="0"/>
            <a:pathLst>
              <a:path w="288926" h="77789">
                <a:moveTo>
                  <a:pt x="0" y="77788"/>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6" name="Freeform: Shape 15">
            <a:extLst>
              <a:ext uri="{FF2B5EF4-FFF2-40B4-BE49-F238E27FC236}">
                <a16:creationId xmlns:a16="http://schemas.microsoft.com/office/drawing/2014/main" id="{5B13F05E-E5C0-4E46-AD5E-EF0C5FAF86FD}"/>
              </a:ext>
            </a:extLst>
          </p:cNvPr>
          <p:cNvSpPr/>
          <p:nvPr>
            <p:custDataLst>
              <p:tags r:id="rId18"/>
            </p:custDataLst>
          </p:nvPr>
        </p:nvSpPr>
        <p:spPr bwMode="auto">
          <a:xfrm>
            <a:off x="2339975" y="3476625"/>
            <a:ext cx="288926" cy="77789"/>
          </a:xfrm>
          <a:custGeom>
            <a:avLst/>
            <a:gdLst/>
            <a:ahLst/>
            <a:cxnLst/>
            <a:rect l="0" t="0" r="0" b="0"/>
            <a:pathLst>
              <a:path w="288926" h="77789">
                <a:moveTo>
                  <a:pt x="0" y="77788"/>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23" name="Freeform: Shape 22">
            <a:extLst>
              <a:ext uri="{FF2B5EF4-FFF2-40B4-BE49-F238E27FC236}">
                <a16:creationId xmlns:a16="http://schemas.microsoft.com/office/drawing/2014/main" id="{08767E07-730B-475A-8A04-F36E9170019D}"/>
              </a:ext>
            </a:extLst>
          </p:cNvPr>
          <p:cNvSpPr/>
          <p:nvPr>
            <p:custDataLst>
              <p:tags r:id="rId19"/>
            </p:custDataLst>
          </p:nvPr>
        </p:nvSpPr>
        <p:spPr bwMode="auto">
          <a:xfrm>
            <a:off x="3525838" y="3505200"/>
            <a:ext cx="500063" cy="134939"/>
          </a:xfrm>
          <a:custGeom>
            <a:avLst/>
            <a:gdLst/>
            <a:ahLst/>
            <a:cxnLst/>
            <a:rect l="0" t="0" r="0" b="0"/>
            <a:pathLst>
              <a:path w="500063" h="134939">
                <a:moveTo>
                  <a:pt x="0" y="134938"/>
                </a:moveTo>
                <a:lnTo>
                  <a:pt x="500062"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6" name="Freeform: Shape 5">
            <a:extLst>
              <a:ext uri="{FF2B5EF4-FFF2-40B4-BE49-F238E27FC236}">
                <a16:creationId xmlns:a16="http://schemas.microsoft.com/office/drawing/2014/main" id="{822A6D0A-CAEA-4F94-B6A1-4B0F6718C79D}"/>
              </a:ext>
            </a:extLst>
          </p:cNvPr>
          <p:cNvSpPr/>
          <p:nvPr>
            <p:custDataLst>
              <p:tags r:id="rId20"/>
            </p:custDataLst>
          </p:nvPr>
        </p:nvSpPr>
        <p:spPr bwMode="auto">
          <a:xfrm>
            <a:off x="1627188" y="3495675"/>
            <a:ext cx="146051" cy="39689"/>
          </a:xfrm>
          <a:custGeom>
            <a:avLst/>
            <a:gdLst/>
            <a:ahLst/>
            <a:cxnLst/>
            <a:rect l="0" t="0" r="0" b="0"/>
            <a:pathLst>
              <a:path w="146051" h="39689">
                <a:moveTo>
                  <a:pt x="0" y="39688"/>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9" name="Freeform: Shape 8">
            <a:extLst>
              <a:ext uri="{FF2B5EF4-FFF2-40B4-BE49-F238E27FC236}">
                <a16:creationId xmlns:a16="http://schemas.microsoft.com/office/drawing/2014/main" id="{17E4AD8E-1B7E-48CA-80EA-D20DE2116943}"/>
              </a:ext>
            </a:extLst>
          </p:cNvPr>
          <p:cNvSpPr/>
          <p:nvPr>
            <p:custDataLst>
              <p:tags r:id="rId21"/>
            </p:custDataLst>
          </p:nvPr>
        </p:nvSpPr>
        <p:spPr bwMode="auto">
          <a:xfrm>
            <a:off x="1627188" y="3552825"/>
            <a:ext cx="146051" cy="39689"/>
          </a:xfrm>
          <a:custGeom>
            <a:avLst/>
            <a:gdLst/>
            <a:ahLst/>
            <a:cxnLst/>
            <a:rect l="0" t="0" r="0" b="0"/>
            <a:pathLst>
              <a:path w="146051" h="39689">
                <a:moveTo>
                  <a:pt x="0" y="39688"/>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7" name="Freeform: Shape 16">
            <a:extLst>
              <a:ext uri="{FF2B5EF4-FFF2-40B4-BE49-F238E27FC236}">
                <a16:creationId xmlns:a16="http://schemas.microsoft.com/office/drawing/2014/main" id="{EB75C0C0-A2A6-4686-920F-78C09D2CDC0E}"/>
              </a:ext>
            </a:extLst>
          </p:cNvPr>
          <p:cNvSpPr/>
          <p:nvPr>
            <p:custDataLst>
              <p:tags r:id="rId22"/>
            </p:custDataLst>
          </p:nvPr>
        </p:nvSpPr>
        <p:spPr bwMode="auto">
          <a:xfrm>
            <a:off x="2339975" y="3533775"/>
            <a:ext cx="288926" cy="77789"/>
          </a:xfrm>
          <a:custGeom>
            <a:avLst/>
            <a:gdLst/>
            <a:ahLst/>
            <a:cxnLst/>
            <a:rect l="0" t="0" r="0" b="0"/>
            <a:pathLst>
              <a:path w="288926" h="77789">
                <a:moveTo>
                  <a:pt x="0" y="77788"/>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4" name="Freeform: Shape 13">
            <a:extLst>
              <a:ext uri="{FF2B5EF4-FFF2-40B4-BE49-F238E27FC236}">
                <a16:creationId xmlns:a16="http://schemas.microsoft.com/office/drawing/2014/main" id="{A1EE55BF-F219-42E0-84A4-DB28D20B0448}"/>
              </a:ext>
            </a:extLst>
          </p:cNvPr>
          <p:cNvSpPr/>
          <p:nvPr>
            <p:custDataLst>
              <p:tags r:id="rId23"/>
            </p:custDataLst>
          </p:nvPr>
        </p:nvSpPr>
        <p:spPr bwMode="auto">
          <a:xfrm>
            <a:off x="1746250" y="3533775"/>
            <a:ext cx="288926" cy="77789"/>
          </a:xfrm>
          <a:custGeom>
            <a:avLst/>
            <a:gdLst/>
            <a:ahLst/>
            <a:cxnLst/>
            <a:rect l="0" t="0" r="0" b="0"/>
            <a:pathLst>
              <a:path w="288926" h="77789">
                <a:moveTo>
                  <a:pt x="0" y="77788"/>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9" name="Freeform: Shape 18">
            <a:extLst>
              <a:ext uri="{FF2B5EF4-FFF2-40B4-BE49-F238E27FC236}">
                <a16:creationId xmlns:a16="http://schemas.microsoft.com/office/drawing/2014/main" id="{00BA2C87-4351-4883-9104-D2A61C38138B}"/>
              </a:ext>
            </a:extLst>
          </p:cNvPr>
          <p:cNvSpPr/>
          <p:nvPr>
            <p:custDataLst>
              <p:tags r:id="rId24"/>
            </p:custDataLst>
          </p:nvPr>
        </p:nvSpPr>
        <p:spPr bwMode="auto">
          <a:xfrm>
            <a:off x="2932113" y="3448050"/>
            <a:ext cx="501651" cy="134939"/>
          </a:xfrm>
          <a:custGeom>
            <a:avLst/>
            <a:gdLst/>
            <a:ahLst/>
            <a:cxnLst/>
            <a:rect l="0" t="0" r="0" b="0"/>
            <a:pathLst>
              <a:path w="501651" h="134939">
                <a:moveTo>
                  <a:pt x="0" y="134938"/>
                </a:moveTo>
                <a:lnTo>
                  <a:pt x="5016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20" name="Freeform: Shape 19">
            <a:extLst>
              <a:ext uri="{FF2B5EF4-FFF2-40B4-BE49-F238E27FC236}">
                <a16:creationId xmlns:a16="http://schemas.microsoft.com/office/drawing/2014/main" id="{D0CA9C97-9AF1-48C3-A164-87F8311CE263}"/>
              </a:ext>
            </a:extLst>
          </p:cNvPr>
          <p:cNvSpPr/>
          <p:nvPr>
            <p:custDataLst>
              <p:tags r:id="rId25"/>
            </p:custDataLst>
          </p:nvPr>
        </p:nvSpPr>
        <p:spPr bwMode="auto">
          <a:xfrm>
            <a:off x="2932113" y="3505200"/>
            <a:ext cx="501651" cy="134939"/>
          </a:xfrm>
          <a:custGeom>
            <a:avLst/>
            <a:gdLst/>
            <a:ahLst/>
            <a:cxnLst/>
            <a:rect l="0" t="0" r="0" b="0"/>
            <a:pathLst>
              <a:path w="501651" h="134939">
                <a:moveTo>
                  <a:pt x="0" y="134938"/>
                </a:moveTo>
                <a:lnTo>
                  <a:pt x="5016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22" name="Freeform: Shape 21">
            <a:extLst>
              <a:ext uri="{FF2B5EF4-FFF2-40B4-BE49-F238E27FC236}">
                <a16:creationId xmlns:a16="http://schemas.microsoft.com/office/drawing/2014/main" id="{143CE214-5C69-4D16-8033-814B64A2752F}"/>
              </a:ext>
            </a:extLst>
          </p:cNvPr>
          <p:cNvSpPr/>
          <p:nvPr>
            <p:custDataLst>
              <p:tags r:id="rId26"/>
            </p:custDataLst>
          </p:nvPr>
        </p:nvSpPr>
        <p:spPr bwMode="auto">
          <a:xfrm>
            <a:off x="3525838" y="3448050"/>
            <a:ext cx="500063" cy="134939"/>
          </a:xfrm>
          <a:custGeom>
            <a:avLst/>
            <a:gdLst/>
            <a:ahLst/>
            <a:cxnLst/>
            <a:rect l="0" t="0" r="0" b="0"/>
            <a:pathLst>
              <a:path w="500063" h="134939">
                <a:moveTo>
                  <a:pt x="0" y="134938"/>
                </a:moveTo>
                <a:lnTo>
                  <a:pt x="500062"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29" name="Espace réservé du texte 2">
            <a:extLst>
              <a:ext uri="{FF2B5EF4-FFF2-40B4-BE49-F238E27FC236}">
                <a16:creationId xmlns:a16="http://schemas.microsoft.com/office/drawing/2014/main" id="{73005CBA-8F89-4B07-99DF-99F07E0B1636}"/>
              </a:ext>
            </a:extLst>
          </p:cNvPr>
          <p:cNvSpPr>
            <a:spLocks noGrp="1"/>
          </p:cNvSpPr>
          <p:nvPr>
            <p:custDataLst>
              <p:tags r:id="rId27"/>
            </p:custDataLst>
          </p:nvPr>
        </p:nvSpPr>
        <p:spPr bwMode="auto">
          <a:xfrm>
            <a:off x="3043238"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AE137F3-9C1C-4F24-A226-3135DD221A51}" type="datetime'''2''0''''''''''21'''''''''''''''''''''''''">
              <a:rPr lang="en-GB" altLang="en-US" sz="1000" smtClean="0">
                <a:ea typeface="+mj-ea"/>
                <a:cs typeface="+mj-cs"/>
              </a:rPr>
              <a:pPr marL="0" indent="0" algn="ctr">
                <a:spcBef>
                  <a:spcPct val="0"/>
                </a:spcBef>
                <a:buNone/>
              </a:pPr>
              <a:t>2021</a:t>
            </a:fld>
            <a:endParaRPr lang="en-GB" sz="1000">
              <a:ea typeface="+mj-ea"/>
              <a:cs typeface="+mj-cs"/>
            </a:endParaRPr>
          </a:p>
        </p:txBody>
      </p:sp>
      <p:sp>
        <p:nvSpPr>
          <p:cNvPr id="130" name="Espace réservé du texte 2">
            <a:extLst>
              <a:ext uri="{FF2B5EF4-FFF2-40B4-BE49-F238E27FC236}">
                <a16:creationId xmlns:a16="http://schemas.microsoft.com/office/drawing/2014/main" id="{B131DF48-A105-427D-A55A-C186387AEF7B}"/>
              </a:ext>
            </a:extLst>
          </p:cNvPr>
          <p:cNvSpPr>
            <a:spLocks noGrp="1"/>
          </p:cNvSpPr>
          <p:nvPr>
            <p:custDataLst>
              <p:tags r:id="rId28"/>
            </p:custDataLst>
          </p:nvPr>
        </p:nvSpPr>
        <p:spPr bwMode="auto">
          <a:xfrm>
            <a:off x="3635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7B563AE-A9E5-452D-8D66-0AD30BAF410A}" type="datetime'''''2''''''''''''''''''''''''''''''''''0''''''''''22'''''''">
              <a:rPr lang="en-GB" altLang="en-US" sz="1000" smtClean="0">
                <a:ea typeface="+mj-ea"/>
                <a:cs typeface="+mj-cs"/>
              </a:rPr>
              <a:pPr marL="0" indent="0" algn="ctr">
                <a:spcBef>
                  <a:spcPct val="0"/>
                </a:spcBef>
                <a:buNone/>
              </a:pPr>
              <a:t>2022</a:t>
            </a:fld>
            <a:endParaRPr lang="en-GB" sz="1000">
              <a:ea typeface="+mj-ea"/>
              <a:cs typeface="+mj-cs"/>
            </a:endParaRPr>
          </a:p>
        </p:txBody>
      </p:sp>
      <p:sp>
        <p:nvSpPr>
          <p:cNvPr id="127" name="Espace réservé du texte 2">
            <a:extLst>
              <a:ext uri="{FF2B5EF4-FFF2-40B4-BE49-F238E27FC236}">
                <a16:creationId xmlns:a16="http://schemas.microsoft.com/office/drawing/2014/main" id="{23A0BF22-CBEC-407E-A400-C108C94165CE}"/>
              </a:ext>
            </a:extLst>
          </p:cNvPr>
          <p:cNvSpPr>
            <a:spLocks noGrp="1"/>
          </p:cNvSpPr>
          <p:nvPr>
            <p:custDataLst>
              <p:tags r:id="rId29"/>
            </p:custDataLst>
          </p:nvPr>
        </p:nvSpPr>
        <p:spPr bwMode="auto">
          <a:xfrm>
            <a:off x="1857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CF9B66B-965A-4041-B6CE-1387969CDCFC}" type="datetime'''''''''''''''''20''''''''''1''9'''''''''''''''''''''''''''''">
              <a:rPr lang="en-GB" altLang="en-US" sz="1000" smtClean="0">
                <a:ea typeface="+mj-ea"/>
                <a:cs typeface="+mj-cs"/>
              </a:rPr>
              <a:pPr marL="0" indent="0" algn="ctr">
                <a:spcBef>
                  <a:spcPct val="0"/>
                </a:spcBef>
                <a:buNone/>
              </a:pPr>
              <a:t>2019</a:t>
            </a:fld>
            <a:endParaRPr lang="en-GB" sz="1000">
              <a:ea typeface="+mj-ea"/>
              <a:cs typeface="+mj-cs"/>
            </a:endParaRPr>
          </a:p>
        </p:txBody>
      </p:sp>
      <p:sp>
        <p:nvSpPr>
          <p:cNvPr id="261" name="Espace réservé du texte 2">
            <a:extLst>
              <a:ext uri="{FF2B5EF4-FFF2-40B4-BE49-F238E27FC236}">
                <a16:creationId xmlns:a16="http://schemas.microsoft.com/office/drawing/2014/main" id="{287EEC5E-685A-4AD8-95DA-406D21CC1041}"/>
              </a:ext>
            </a:extLst>
          </p:cNvPr>
          <p:cNvSpPr>
            <a:spLocks noGrp="1"/>
          </p:cNvSpPr>
          <p:nvPr>
            <p:custDataLst>
              <p:tags r:id="rId30"/>
            </p:custDataLst>
          </p:nvPr>
        </p:nvSpPr>
        <p:spPr bwMode="gray">
          <a:xfrm>
            <a:off x="3111500" y="2159000"/>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3255249-FEC2-48D5-914F-FE66ECA3BC93}" type="datetime'''''91''''''''''.7%'''''''''''''''''''''''''''''''">
              <a:rPr lang="en-GB" altLang="en-US" sz="1000" smtClean="0">
                <a:ea typeface="+mj-ea"/>
                <a:cs typeface="+mj-cs"/>
              </a:rPr>
              <a:pPr marL="0" indent="0" algn="ctr">
                <a:spcBef>
                  <a:spcPct val="0"/>
                </a:spcBef>
                <a:buNone/>
              </a:pPr>
              <a:t>91.7%</a:t>
            </a:fld>
            <a:endParaRPr lang="en-GB" sz="1000">
              <a:latin typeface="+mn-lt"/>
              <a:ea typeface="+mj-ea"/>
              <a:cs typeface="+mj-cs"/>
            </a:endParaRPr>
          </a:p>
        </p:txBody>
      </p:sp>
      <p:sp>
        <p:nvSpPr>
          <p:cNvPr id="258" name="Espace réservé du texte 2">
            <a:extLst>
              <a:ext uri="{FF2B5EF4-FFF2-40B4-BE49-F238E27FC236}">
                <a16:creationId xmlns:a16="http://schemas.microsoft.com/office/drawing/2014/main" id="{63026C3F-BDB9-4ED5-8FD8-72065D584D26}"/>
              </a:ext>
            </a:extLst>
          </p:cNvPr>
          <p:cNvSpPr>
            <a:spLocks noGrp="1"/>
          </p:cNvSpPr>
          <p:nvPr>
            <p:custDataLst>
              <p:tags r:id="rId31"/>
            </p:custDataLst>
          </p:nvPr>
        </p:nvSpPr>
        <p:spPr bwMode="gray">
          <a:xfrm>
            <a:off x="1712913" y="2309813"/>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D634BF4-46A1-4646-9207-07AFC516E118}" type="datetime'''''''''91.''''''''5''''''''''''%'''">
              <a:rPr lang="en-GB" altLang="en-US" sz="1000" smtClean="0">
                <a:ea typeface="+mj-ea"/>
                <a:cs typeface="+mj-cs"/>
              </a:rPr>
              <a:pPr marL="0" indent="0" algn="ctr">
                <a:spcBef>
                  <a:spcPct val="0"/>
                </a:spcBef>
                <a:buNone/>
              </a:pPr>
              <a:t>91.5%</a:t>
            </a:fld>
            <a:endParaRPr lang="en-GB" sz="1000">
              <a:latin typeface="+mn-lt"/>
              <a:ea typeface="+mj-ea"/>
              <a:cs typeface="+mj-cs"/>
            </a:endParaRPr>
          </a:p>
        </p:txBody>
      </p:sp>
      <p:sp>
        <p:nvSpPr>
          <p:cNvPr id="259" name="Espace réservé du texte 2">
            <a:extLst>
              <a:ext uri="{FF2B5EF4-FFF2-40B4-BE49-F238E27FC236}">
                <a16:creationId xmlns:a16="http://schemas.microsoft.com/office/drawing/2014/main" id="{D9DB02D8-A551-452F-884F-B58B9D3864E4}"/>
              </a:ext>
            </a:extLst>
          </p:cNvPr>
          <p:cNvSpPr>
            <a:spLocks noGrp="1"/>
          </p:cNvSpPr>
          <p:nvPr>
            <p:custDataLst>
              <p:tags r:id="rId32"/>
            </p:custDataLst>
          </p:nvPr>
        </p:nvSpPr>
        <p:spPr bwMode="gray">
          <a:xfrm>
            <a:off x="2306638" y="2311400"/>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FAD9AE4-A0EB-4C2A-B066-0E90248F96D1}" type="datetime'91.''''''''''''''''5''''%'''''''''''''''''''">
              <a:rPr lang="en-GB" altLang="en-US" sz="1000" smtClean="0">
                <a:ea typeface="+mj-ea"/>
                <a:cs typeface="+mj-cs"/>
              </a:rPr>
              <a:pPr marL="0" indent="0" algn="ctr">
                <a:spcBef>
                  <a:spcPct val="0"/>
                </a:spcBef>
                <a:buNone/>
              </a:pPr>
              <a:t>91.5%</a:t>
            </a:fld>
            <a:endParaRPr lang="en-GB" sz="1000">
              <a:latin typeface="+mn-lt"/>
              <a:ea typeface="+mj-ea"/>
              <a:cs typeface="+mj-cs"/>
            </a:endParaRPr>
          </a:p>
        </p:txBody>
      </p:sp>
      <p:sp>
        <p:nvSpPr>
          <p:cNvPr id="260" name="Espace réservé du texte 2">
            <a:extLst>
              <a:ext uri="{FF2B5EF4-FFF2-40B4-BE49-F238E27FC236}">
                <a16:creationId xmlns:a16="http://schemas.microsoft.com/office/drawing/2014/main" id="{69F98053-3305-4E94-8BB9-71039BC44655}"/>
              </a:ext>
            </a:extLst>
          </p:cNvPr>
          <p:cNvSpPr>
            <a:spLocks noGrp="1"/>
          </p:cNvSpPr>
          <p:nvPr>
            <p:custDataLst>
              <p:tags r:id="rId33"/>
            </p:custDataLst>
          </p:nvPr>
        </p:nvSpPr>
        <p:spPr bwMode="gray">
          <a:xfrm>
            <a:off x="2817813" y="2311400"/>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4C96E2F-EC5F-4422-91D9-77BFA02F541F}" type="datetime'''''''''9''1''.''5''''''''''%'''''''''''''''''''''''">
              <a:rPr lang="en-GB" altLang="en-US" sz="1000" smtClean="0">
                <a:ea typeface="+mj-ea"/>
                <a:cs typeface="+mj-cs"/>
              </a:rPr>
              <a:pPr marL="0" indent="0" algn="ctr">
                <a:spcBef>
                  <a:spcPct val="0"/>
                </a:spcBef>
                <a:buNone/>
              </a:pPr>
              <a:t>91.5%</a:t>
            </a:fld>
            <a:endParaRPr lang="en-GB" sz="1000">
              <a:latin typeface="+mn-lt"/>
              <a:ea typeface="+mj-ea"/>
              <a:cs typeface="+mj-cs"/>
            </a:endParaRPr>
          </a:p>
        </p:txBody>
      </p:sp>
      <p:sp>
        <p:nvSpPr>
          <p:cNvPr id="262" name="Espace réservé du texte 2">
            <a:extLst>
              <a:ext uri="{FF2B5EF4-FFF2-40B4-BE49-F238E27FC236}">
                <a16:creationId xmlns:a16="http://schemas.microsoft.com/office/drawing/2014/main" id="{C829B86B-6BE8-4F43-B239-0D68D378FB4A}"/>
              </a:ext>
            </a:extLst>
          </p:cNvPr>
          <p:cNvSpPr>
            <a:spLocks noGrp="1"/>
          </p:cNvSpPr>
          <p:nvPr>
            <p:custDataLst>
              <p:tags r:id="rId34"/>
            </p:custDataLst>
          </p:nvPr>
        </p:nvSpPr>
        <p:spPr bwMode="gray">
          <a:xfrm>
            <a:off x="3411538" y="2311400"/>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B6C1B4A-7E12-4FDC-8E45-E8B97AEFBC6A}" type="datetime'''''9''''1''.''''5''''%'">
              <a:rPr lang="en-GB" altLang="en-US" sz="1000" smtClean="0">
                <a:ea typeface="+mj-ea"/>
                <a:cs typeface="+mj-cs"/>
              </a:rPr>
              <a:pPr marL="0" indent="0" algn="ctr">
                <a:spcBef>
                  <a:spcPct val="0"/>
                </a:spcBef>
                <a:buNone/>
              </a:pPr>
              <a:t>91.5%</a:t>
            </a:fld>
            <a:endParaRPr lang="en-GB" sz="1000">
              <a:latin typeface="+mn-lt"/>
              <a:ea typeface="+mj-ea"/>
              <a:cs typeface="+mj-cs"/>
            </a:endParaRPr>
          </a:p>
        </p:txBody>
      </p:sp>
      <p:sp>
        <p:nvSpPr>
          <p:cNvPr id="263" name="Espace réservé du texte 2">
            <a:extLst>
              <a:ext uri="{FF2B5EF4-FFF2-40B4-BE49-F238E27FC236}">
                <a16:creationId xmlns:a16="http://schemas.microsoft.com/office/drawing/2014/main" id="{9F770FDF-7B4D-4F1A-A542-26DD7569F03C}"/>
              </a:ext>
            </a:extLst>
          </p:cNvPr>
          <p:cNvSpPr>
            <a:spLocks noGrp="1"/>
          </p:cNvSpPr>
          <p:nvPr>
            <p:custDataLst>
              <p:tags r:id="rId35"/>
            </p:custDataLst>
          </p:nvPr>
        </p:nvSpPr>
        <p:spPr bwMode="gray">
          <a:xfrm>
            <a:off x="3778250" y="2284413"/>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6DC8AD-F185-4674-A45B-6B27F64F6B79}" type="datetime'''''''''''''''''''92.0''''''''''''''''''''''''''''%'''">
              <a:rPr lang="en-GB" altLang="en-US" sz="1000" smtClean="0">
                <a:ea typeface="+mj-ea"/>
                <a:cs typeface="+mj-cs"/>
              </a:rPr>
              <a:pPr marL="0" indent="0" algn="ctr">
                <a:spcBef>
                  <a:spcPct val="0"/>
                </a:spcBef>
                <a:buNone/>
              </a:pPr>
              <a:t>92.0%</a:t>
            </a:fld>
            <a:endParaRPr lang="en-GB" sz="1000">
              <a:latin typeface="+mn-lt"/>
              <a:ea typeface="+mj-ea"/>
              <a:cs typeface="+mj-cs"/>
            </a:endParaRPr>
          </a:p>
        </p:txBody>
      </p:sp>
      <p:sp>
        <p:nvSpPr>
          <p:cNvPr id="128" name="Espace réservé du texte 2">
            <a:extLst>
              <a:ext uri="{FF2B5EF4-FFF2-40B4-BE49-F238E27FC236}">
                <a16:creationId xmlns:a16="http://schemas.microsoft.com/office/drawing/2014/main" id="{E091D772-5BA5-448B-8DAE-AC983954FD44}"/>
              </a:ext>
            </a:extLst>
          </p:cNvPr>
          <p:cNvSpPr>
            <a:spLocks noGrp="1"/>
          </p:cNvSpPr>
          <p:nvPr>
            <p:custDataLst>
              <p:tags r:id="rId36"/>
            </p:custDataLst>
          </p:nvPr>
        </p:nvSpPr>
        <p:spPr bwMode="auto">
          <a:xfrm>
            <a:off x="2449513"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76C715-A842-4151-AE16-35CE1898D984}" type="datetime'''''''2''0''''''''''2''''''''''''''0'''''''''''''''''''''''">
              <a:rPr lang="en-GB" altLang="en-US" sz="1000" smtClean="0">
                <a:ea typeface="+mj-ea"/>
                <a:cs typeface="+mj-cs"/>
              </a:rPr>
              <a:pPr marL="0" indent="0" algn="ctr">
                <a:spcBef>
                  <a:spcPct val="0"/>
                </a:spcBef>
                <a:buNone/>
              </a:pPr>
              <a:t>2020</a:t>
            </a:fld>
            <a:endParaRPr lang="en-GB" sz="1000">
              <a:ea typeface="+mj-ea"/>
              <a:cs typeface="+mj-cs"/>
            </a:endParaRPr>
          </a:p>
        </p:txBody>
      </p:sp>
      <p:sp>
        <p:nvSpPr>
          <p:cNvPr id="31" name="Rectangle 30" hidden="1">
            <a:extLst>
              <a:ext uri="{FF2B5EF4-FFF2-40B4-BE49-F238E27FC236}">
                <a16:creationId xmlns:a16="http://schemas.microsoft.com/office/drawing/2014/main" id="{D8331975-8E64-4584-A670-1CDB680E832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 name="Rectangle 45" hidden="1">
            <a:extLst>
              <a:ext uri="{FF2B5EF4-FFF2-40B4-BE49-F238E27FC236}">
                <a16:creationId xmlns:a16="http://schemas.microsoft.com/office/drawing/2014/main" id="{79D5AAAB-D4E6-4217-AC7F-B72574A2123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67" name="Rectangle 66" hidden="1">
            <a:extLst>
              <a:ext uri="{FF2B5EF4-FFF2-40B4-BE49-F238E27FC236}">
                <a16:creationId xmlns:a16="http://schemas.microsoft.com/office/drawing/2014/main" id="{216149D1-D7A8-486F-A7EC-D4BD8F3E9FA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2" name="Rectangle 51" hidden="1">
            <a:extLst>
              <a:ext uri="{FF2B5EF4-FFF2-40B4-BE49-F238E27FC236}">
                <a16:creationId xmlns:a16="http://schemas.microsoft.com/office/drawing/2014/main" id="{E800B543-F810-44EA-B221-443A4458A24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272" name="Rectangle 271">
            <a:extLst>
              <a:ext uri="{FF2B5EF4-FFF2-40B4-BE49-F238E27FC236}">
                <a16:creationId xmlns:a16="http://schemas.microsoft.com/office/drawing/2014/main" id="{DC4C4E34-46BB-4447-B7B9-DC8B5A69D2E2}"/>
              </a:ext>
            </a:extLst>
          </p:cNvPr>
          <p:cNvSpPr/>
          <p:nvPr/>
        </p:nvSpPr>
        <p:spPr bwMode="auto">
          <a:xfrm>
            <a:off x="166783" y="1429306"/>
            <a:ext cx="1074803" cy="3600039"/>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Retention rate</a:t>
            </a:r>
          </a:p>
        </p:txBody>
      </p:sp>
      <p:grpSp>
        <p:nvGrpSpPr>
          <p:cNvPr id="79" name="Groupe 33">
            <a:extLst>
              <a:ext uri="{FF2B5EF4-FFF2-40B4-BE49-F238E27FC236}">
                <a16:creationId xmlns:a16="http://schemas.microsoft.com/office/drawing/2014/main" id="{7AC34FDF-863A-4830-8FAD-BB4D9AB2ADEE}"/>
              </a:ext>
            </a:extLst>
          </p:cNvPr>
          <p:cNvGrpSpPr/>
          <p:nvPr/>
        </p:nvGrpSpPr>
        <p:grpSpPr>
          <a:xfrm>
            <a:off x="8448150" y="-11528"/>
            <a:ext cx="1435548" cy="711253"/>
            <a:chOff x="8448150" y="-11528"/>
            <a:chExt cx="1435548" cy="711253"/>
          </a:xfrm>
        </p:grpSpPr>
        <p:sp>
          <p:nvSpPr>
            <p:cNvPr id="80" name="Rectangle : coins arrondis 199">
              <a:extLst>
                <a:ext uri="{FF2B5EF4-FFF2-40B4-BE49-F238E27FC236}">
                  <a16:creationId xmlns:a16="http://schemas.microsoft.com/office/drawing/2014/main" id="{8E12584E-EEEB-40F9-8C1C-099BBCB54FD9}"/>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5" name="Rectangle : coins arrondis 200">
              <a:extLst>
                <a:ext uri="{FF2B5EF4-FFF2-40B4-BE49-F238E27FC236}">
                  <a16:creationId xmlns:a16="http://schemas.microsoft.com/office/drawing/2014/main" id="{2CB32995-DD30-4373-BEB7-FC80710B9A7B}"/>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7" name="Rectangle : coins arrondis 201">
              <a:extLst>
                <a:ext uri="{FF2B5EF4-FFF2-40B4-BE49-F238E27FC236}">
                  <a16:creationId xmlns:a16="http://schemas.microsoft.com/office/drawing/2014/main" id="{95455160-5A19-4AE4-BB6D-412E2CCCC5F2}"/>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88" name="ZoneTexte 18">
              <a:extLst>
                <a:ext uri="{FF2B5EF4-FFF2-40B4-BE49-F238E27FC236}">
                  <a16:creationId xmlns:a16="http://schemas.microsoft.com/office/drawing/2014/main" id="{EB9156AE-510A-4FF6-80EC-145283C841C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89" name="Graphique 128" descr="Jauge">
              <a:extLst>
                <a:ext uri="{FF2B5EF4-FFF2-40B4-BE49-F238E27FC236}">
                  <a16:creationId xmlns:a16="http://schemas.microsoft.com/office/drawing/2014/main" id="{F984959E-3392-49C8-B5DC-7F5CCC73F58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553764" y="187516"/>
              <a:ext cx="234953" cy="218224"/>
            </a:xfrm>
            <a:prstGeom prst="rect">
              <a:avLst/>
            </a:prstGeom>
            <a:effectLst/>
          </p:spPr>
        </p:pic>
        <p:pic>
          <p:nvPicPr>
            <p:cNvPr id="90" name="Graphique 90" descr="Poignée de main">
              <a:extLst>
                <a:ext uri="{FF2B5EF4-FFF2-40B4-BE49-F238E27FC236}">
                  <a16:creationId xmlns:a16="http://schemas.microsoft.com/office/drawing/2014/main" id="{9BEFE277-9B34-4539-ADB3-A3A3E634E9F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960868" y="152880"/>
              <a:ext cx="256313" cy="287496"/>
            </a:xfrm>
            <a:prstGeom prst="rect">
              <a:avLst/>
            </a:prstGeom>
            <a:effectLst/>
          </p:spPr>
        </p:pic>
        <p:pic>
          <p:nvPicPr>
            <p:cNvPr id="91" name="Graphique 74" descr="Mégaphone">
              <a:extLst>
                <a:ext uri="{FF2B5EF4-FFF2-40B4-BE49-F238E27FC236}">
                  <a16:creationId xmlns:a16="http://schemas.microsoft.com/office/drawing/2014/main" id="{A019F9CA-56F3-470C-BA11-5C04228439A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89331" y="181519"/>
              <a:ext cx="233011" cy="216420"/>
            </a:xfrm>
            <a:prstGeom prst="rect">
              <a:avLst/>
            </a:prstGeom>
            <a:effectLst/>
          </p:spPr>
        </p:pic>
        <p:pic>
          <p:nvPicPr>
            <p:cNvPr id="93" name="Picture 2" descr="Drapeau France">
              <a:extLst>
                <a:ext uri="{FF2B5EF4-FFF2-40B4-BE49-F238E27FC236}">
                  <a16:creationId xmlns:a16="http://schemas.microsoft.com/office/drawing/2014/main" id="{4A9B0EC4-7DCD-426B-8CFB-55C73D8D84A1}"/>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4" name="ZoneTexte 45">
              <a:extLst>
                <a:ext uri="{FF2B5EF4-FFF2-40B4-BE49-F238E27FC236}">
                  <a16:creationId xmlns:a16="http://schemas.microsoft.com/office/drawing/2014/main" id="{6CAE3859-D0E6-4057-8EBC-8AF7890E447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Tree>
    <p:extLst>
      <p:ext uri="{BB962C8B-B14F-4D97-AF65-F5344CB8AC3E}">
        <p14:creationId xmlns:p14="http://schemas.microsoft.com/office/powerpoint/2010/main" val="350147404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2936595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9" imgW="622" imgH="623" progId="TCLayout.ActiveDocument.1">
                  <p:embed/>
                </p:oleObj>
              </mc:Choice>
              <mc:Fallback>
                <p:oleObj name="think-cell Slide" r:id="rId79"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80"/>
                      <a:stretch>
                        <a:fillRect/>
                      </a:stretch>
                    </p:blipFill>
                    <p:spPr>
                      <a:xfrm>
                        <a:off x="1588" y="1588"/>
                        <a:ext cx="1588" cy="1588"/>
                      </a:xfrm>
                      <a:prstGeom prst="rect">
                        <a:avLst/>
                      </a:prstGeom>
                    </p:spPr>
                  </p:pic>
                </p:oleObj>
              </mc:Fallback>
            </mc:AlternateContent>
          </a:graphicData>
        </a:graphic>
      </p:graphicFrame>
      <p:sp>
        <p:nvSpPr>
          <p:cNvPr id="133" name="Rectangle 132">
            <a:extLst>
              <a:ext uri="{FF2B5EF4-FFF2-40B4-BE49-F238E27FC236}">
                <a16:creationId xmlns:a16="http://schemas.microsoft.com/office/drawing/2014/main" id="{B78F18EC-03B8-4AEA-A614-B2BB0F6A5E7C}"/>
              </a:ext>
            </a:extLst>
          </p:cNvPr>
          <p:cNvSpPr/>
          <p:nvPr/>
        </p:nvSpPr>
        <p:spPr bwMode="auto">
          <a:xfrm>
            <a:off x="365634" y="1243013"/>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Rectangle 133">
            <a:extLst>
              <a:ext uri="{FF2B5EF4-FFF2-40B4-BE49-F238E27FC236}">
                <a16:creationId xmlns:a16="http://schemas.microsoft.com/office/drawing/2014/main" id="{AFF4C365-8F3B-4E97-BBA2-2C7AE420D566}"/>
              </a:ext>
            </a:extLst>
          </p:cNvPr>
          <p:cNvSpPr/>
          <p:nvPr/>
        </p:nvSpPr>
        <p:spPr bwMode="auto">
          <a:xfrm>
            <a:off x="365634"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t>
            </a:r>
            <a:r>
              <a:rPr lang="en-GB" sz="1000" i="1" err="1">
                <a:latin typeface="Trebuchet MS" panose="020B0603020202020204" pitchFamily="34" charset="0"/>
              </a:rPr>
              <a:t>NetNew</a:t>
            </a:r>
            <a:r>
              <a:rPr lang="en-GB" sz="1000" i="1">
                <a:latin typeface="Trebuchet MS" panose="020B0603020202020204" pitchFamily="34" charset="0"/>
              </a:rPr>
              <a:t> opportunities -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599" y="147600"/>
            <a:ext cx="8308753" cy="684000"/>
          </a:xfrm>
        </p:spPr>
        <p:txBody>
          <a:bodyPr vert="horz"/>
          <a:lstStyle/>
          <a:p>
            <a:r>
              <a:rPr lang="en-GB"/>
              <a:t>The forecast of the </a:t>
            </a:r>
            <a:r>
              <a:rPr lang="en-GB">
                <a:solidFill>
                  <a:schemeClr val="tx2"/>
                </a:solidFill>
              </a:rPr>
              <a:t>Book-of-Business </a:t>
            </a:r>
            <a:r>
              <a:rPr lang="en-GB" err="1">
                <a:solidFill>
                  <a:schemeClr val="tx2"/>
                </a:solidFill>
              </a:rPr>
              <a:t>NetNew</a:t>
            </a:r>
            <a:r>
              <a:rPr lang="en-GB">
                <a:solidFill>
                  <a:schemeClr val="tx2"/>
                </a:solidFill>
              </a:rPr>
              <a:t> </a:t>
            </a:r>
            <a:r>
              <a:rPr lang="en-GB"/>
              <a:t>relies on a </a:t>
            </a:r>
            <a:r>
              <a:rPr lang="en-GB">
                <a:solidFill>
                  <a:schemeClr val="tx2"/>
                </a:solidFill>
              </a:rPr>
              <a:t>two-step approach</a:t>
            </a:r>
            <a:r>
              <a:rPr lang="en-GB"/>
              <a:t>, the </a:t>
            </a:r>
            <a:r>
              <a:rPr lang="en-GB">
                <a:solidFill>
                  <a:schemeClr val="tx2"/>
                </a:solidFill>
              </a:rPr>
              <a:t>estimation</a:t>
            </a:r>
            <a:r>
              <a:rPr lang="en-GB"/>
              <a:t> of the </a:t>
            </a:r>
            <a:r>
              <a:rPr lang="en-GB">
                <a:solidFill>
                  <a:schemeClr val="tx2"/>
                </a:solidFill>
              </a:rPr>
              <a:t>closed opportunities </a:t>
            </a:r>
            <a:r>
              <a:rPr lang="en-GB"/>
              <a:t>and the </a:t>
            </a:r>
            <a:r>
              <a:rPr lang="en-GB">
                <a:solidFill>
                  <a:schemeClr val="tx2"/>
                </a:solidFill>
              </a:rPr>
              <a:t>conversion</a:t>
            </a:r>
            <a:r>
              <a:rPr lang="en-GB"/>
              <a:t> </a:t>
            </a:r>
            <a:r>
              <a:rPr lang="en-GB">
                <a:solidFill>
                  <a:schemeClr val="tx2"/>
                </a:solidFill>
              </a:rPr>
              <a:t>of these opportunities into Book-of-Business</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 </a:t>
            </a:r>
          </a:p>
          <a:p>
            <a:r>
              <a:rPr lang="en-GB"/>
              <a:t>1. Won or lost opportunities 2. </a:t>
            </a:r>
            <a:r>
              <a:rPr lang="en-GB" sz="800">
                <a:latin typeface="Trebuchet MS" pitchFamily="34" charset="0"/>
              </a:rPr>
              <a:t>Open at the end of year N-1 and created during the year N</a:t>
            </a:r>
            <a:endParaRPr lang="en-GB"/>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65634"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679255AE-38D5-40DD-8A24-115A0F62D462}"/>
              </a:ext>
            </a:extLst>
          </p:cNvPr>
          <p:cNvSpPr/>
          <p:nvPr/>
        </p:nvSpPr>
        <p:spPr bwMode="auto">
          <a:xfrm>
            <a:off x="358988"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Close rate (here ~60% for both 2021 and 2022), defined as the proportion of closed</a:t>
            </a:r>
            <a:r>
              <a:rPr lang="en-GB" sz="1000" baseline="30000">
                <a:latin typeface="Trebuchet MS" pitchFamily="34" charset="0"/>
              </a:rPr>
              <a:t>1</a:t>
            </a:r>
            <a:r>
              <a:rPr lang="en-GB" sz="1000">
                <a:latin typeface="Trebuchet MS" pitchFamily="34" charset="0"/>
              </a:rPr>
              <a:t> opportunities during the year N among all active</a:t>
            </a:r>
            <a:r>
              <a:rPr lang="en-GB" sz="1000" baseline="30000">
                <a:latin typeface="Trebuchet MS" pitchFamily="34" charset="0"/>
              </a:rPr>
              <a:t>2</a:t>
            </a:r>
            <a:r>
              <a:rPr lang="en-GB" sz="1000">
                <a:latin typeface="Trebuchet MS" pitchFamily="34" charset="0"/>
              </a:rPr>
              <a:t> opportunities during the year N</a:t>
            </a:r>
          </a:p>
          <a:p>
            <a:pPr marL="171450" indent="-171450">
              <a:spcBef>
                <a:spcPts val="600"/>
              </a:spcBef>
              <a:buClr>
                <a:schemeClr val="tx1"/>
              </a:buClr>
              <a:buFont typeface="Wingdings" panose="05000000000000000000" pitchFamily="2" charset="2"/>
              <a:buChar char="Ø"/>
            </a:pPr>
            <a:r>
              <a:rPr lang="en-GB" sz="1000">
                <a:latin typeface="Trebuchet MS" pitchFamily="34" charset="0"/>
              </a:rPr>
              <a:t>Conversion rate (here ~34% for both 2021 and 2022), defined as the proportion of won opportunities during year N among closed opportunities during year N</a:t>
            </a: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10800000">
            <a:off x="1879881" y="5229448"/>
            <a:ext cx="137081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135" name="Rectangle 134">
            <a:extLst>
              <a:ext uri="{FF2B5EF4-FFF2-40B4-BE49-F238E27FC236}">
                <a16:creationId xmlns:a16="http://schemas.microsoft.com/office/drawing/2014/main" id="{8B3056C1-8BCF-40B9-BEF0-E4198E3DD161}"/>
              </a:ext>
            </a:extLst>
          </p:cNvPr>
          <p:cNvSpPr/>
          <p:nvPr/>
        </p:nvSpPr>
        <p:spPr bwMode="auto">
          <a:xfrm>
            <a:off x="5141052" y="1254125"/>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Rectangle 136">
            <a:extLst>
              <a:ext uri="{FF2B5EF4-FFF2-40B4-BE49-F238E27FC236}">
                <a16:creationId xmlns:a16="http://schemas.microsoft.com/office/drawing/2014/main" id="{5DB96B92-E583-4655-AA99-27A0C5695C8D}"/>
              </a:ext>
            </a:extLst>
          </p:cNvPr>
          <p:cNvSpPr/>
          <p:nvPr/>
        </p:nvSpPr>
        <p:spPr bwMode="auto">
          <a:xfrm>
            <a:off x="5141052"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t>
            </a:r>
            <a:r>
              <a:rPr lang="en-GB" sz="1000" i="1" err="1">
                <a:latin typeface="Trebuchet MS" panose="020B0603020202020204" pitchFamily="34" charset="0"/>
              </a:rPr>
              <a:t>NetNew</a:t>
            </a:r>
            <a:r>
              <a:rPr lang="en-GB" sz="1000" i="1">
                <a:latin typeface="Trebuchet MS" panose="020B0603020202020204" pitchFamily="34" charset="0"/>
              </a:rPr>
              <a:t> opportunities - France)</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189" name="Rectangle 188">
            <a:extLst>
              <a:ext uri="{FF2B5EF4-FFF2-40B4-BE49-F238E27FC236}">
                <a16:creationId xmlns:a16="http://schemas.microsoft.com/office/drawing/2014/main" id="{45AE77B0-3486-4BE9-AEAA-8EA79FA1DCF1}"/>
              </a:ext>
            </a:extLst>
          </p:cNvPr>
          <p:cNvSpPr/>
          <p:nvPr/>
        </p:nvSpPr>
        <p:spPr bwMode="auto">
          <a:xfrm>
            <a:off x="954406" y="982165"/>
            <a:ext cx="3221771"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1 : Conservative case based on historical sales performance</a:t>
            </a:r>
          </a:p>
        </p:txBody>
      </p:sp>
      <p:cxnSp>
        <p:nvCxnSpPr>
          <p:cNvPr id="191" name="Straight Connector 190">
            <a:extLst>
              <a:ext uri="{FF2B5EF4-FFF2-40B4-BE49-F238E27FC236}">
                <a16:creationId xmlns:a16="http://schemas.microsoft.com/office/drawing/2014/main" id="{1C63622A-EA21-4F14-9950-D80DF756A098}"/>
              </a:ext>
            </a:extLst>
          </p:cNvPr>
          <p:cNvCxnSpPr>
            <a:cxnSpLocks/>
          </p:cNvCxnSpPr>
          <p:nvPr/>
        </p:nvCxnSpPr>
        <p:spPr bwMode="auto">
          <a:xfrm>
            <a:off x="5141051"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92" name="Rectangle 191">
            <a:extLst>
              <a:ext uri="{FF2B5EF4-FFF2-40B4-BE49-F238E27FC236}">
                <a16:creationId xmlns:a16="http://schemas.microsoft.com/office/drawing/2014/main" id="{A2558AF1-7BFC-4B0C-90E9-9156934A114E}"/>
              </a:ext>
            </a:extLst>
          </p:cNvPr>
          <p:cNvSpPr/>
          <p:nvPr/>
        </p:nvSpPr>
        <p:spPr bwMode="auto">
          <a:xfrm>
            <a:off x="5876266" y="982165"/>
            <a:ext cx="2928884"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2 : Target case based on commercial push initiatives</a:t>
            </a:r>
          </a:p>
        </p:txBody>
      </p:sp>
      <p:sp>
        <p:nvSpPr>
          <p:cNvPr id="195" name="Isosceles Triangle 194">
            <a:extLst>
              <a:ext uri="{FF2B5EF4-FFF2-40B4-BE49-F238E27FC236}">
                <a16:creationId xmlns:a16="http://schemas.microsoft.com/office/drawing/2014/main" id="{83267FC9-92F1-4128-917D-7F1FA68D4298}"/>
              </a:ext>
            </a:extLst>
          </p:cNvPr>
          <p:cNvSpPr/>
          <p:nvPr/>
        </p:nvSpPr>
        <p:spPr bwMode="auto">
          <a:xfrm rot="10800000">
            <a:off x="6659380" y="5235004"/>
            <a:ext cx="1370819"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7" name="Straight Connector 46">
            <a:extLst>
              <a:ext uri="{FF2B5EF4-FFF2-40B4-BE49-F238E27FC236}">
                <a16:creationId xmlns:a16="http://schemas.microsoft.com/office/drawing/2014/main" id="{78CDF481-9DF8-432F-948A-6F8DC04BBA9D}"/>
              </a:ext>
            </a:extLst>
          </p:cNvPr>
          <p:cNvCxnSpPr/>
          <p:nvPr>
            <p:custDataLst>
              <p:tags r:id="rId2"/>
            </p:custDataLst>
          </p:nvPr>
        </p:nvCxnSpPr>
        <p:spPr bwMode="auto">
          <a:xfrm>
            <a:off x="746125" y="384175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9A8DA31-C5AD-4BF7-AE7F-B7BAECAB5A83}"/>
              </a:ext>
            </a:extLst>
          </p:cNvPr>
          <p:cNvCxnSpPr>
            <a:cxnSpLocks/>
          </p:cNvCxnSpPr>
          <p:nvPr>
            <p:custDataLst>
              <p:tags r:id="rId3"/>
            </p:custDataLst>
          </p:nvPr>
        </p:nvCxnSpPr>
        <p:spPr bwMode="auto">
          <a:xfrm>
            <a:off x="4168774" y="3538538"/>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C6BD7FC-D4D6-498B-80CD-FC49FB7828F7}"/>
              </a:ext>
            </a:extLst>
          </p:cNvPr>
          <p:cNvCxnSpPr>
            <a:cxnSpLocks/>
          </p:cNvCxnSpPr>
          <p:nvPr>
            <p:custDataLst>
              <p:tags r:id="rId4"/>
            </p:custDataLst>
          </p:nvPr>
        </p:nvCxnSpPr>
        <p:spPr bwMode="auto">
          <a:xfrm>
            <a:off x="3679824" y="299085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F108BD5-38F6-4354-9E3B-C22FA7EF766B}"/>
              </a:ext>
            </a:extLst>
          </p:cNvPr>
          <p:cNvCxnSpPr/>
          <p:nvPr>
            <p:custDataLst>
              <p:tags r:id="rId5"/>
            </p:custDataLst>
          </p:nvPr>
        </p:nvCxnSpPr>
        <p:spPr bwMode="auto">
          <a:xfrm>
            <a:off x="3190874" y="19304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050AA80-09E2-4F75-820F-18E1D3114673}"/>
              </a:ext>
            </a:extLst>
          </p:cNvPr>
          <p:cNvCxnSpPr/>
          <p:nvPr>
            <p:custDataLst>
              <p:tags r:id="rId6"/>
            </p:custDataLst>
          </p:nvPr>
        </p:nvCxnSpPr>
        <p:spPr bwMode="auto">
          <a:xfrm>
            <a:off x="2701924" y="362426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EC3B086-CC80-436D-BDA6-4674AB3BEC7E}"/>
              </a:ext>
            </a:extLst>
          </p:cNvPr>
          <p:cNvCxnSpPr/>
          <p:nvPr>
            <p:custDataLst>
              <p:tags r:id="rId7"/>
            </p:custDataLst>
          </p:nvPr>
        </p:nvCxnSpPr>
        <p:spPr bwMode="auto">
          <a:xfrm>
            <a:off x="2212974" y="362426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4629DF9-34E1-4F41-AFD1-BDF5A9BBB007}"/>
              </a:ext>
            </a:extLst>
          </p:cNvPr>
          <p:cNvCxnSpPr/>
          <p:nvPr>
            <p:custDataLst>
              <p:tags r:id="rId8"/>
            </p:custDataLst>
          </p:nvPr>
        </p:nvCxnSpPr>
        <p:spPr bwMode="auto">
          <a:xfrm>
            <a:off x="1724025" y="312261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B0E42D-AABD-4FFC-B9C9-2F8834BA0647}"/>
              </a:ext>
            </a:extLst>
          </p:cNvPr>
          <p:cNvCxnSpPr/>
          <p:nvPr>
            <p:custDataLst>
              <p:tags r:id="rId9"/>
            </p:custDataLst>
          </p:nvPr>
        </p:nvCxnSpPr>
        <p:spPr bwMode="auto">
          <a:xfrm>
            <a:off x="1235075" y="2147888"/>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42" name="Chart 141">
            <a:extLst>
              <a:ext uri="{FF2B5EF4-FFF2-40B4-BE49-F238E27FC236}">
                <a16:creationId xmlns:a16="http://schemas.microsoft.com/office/drawing/2014/main" id="{B2BD0F14-A6F0-41B6-9A07-885688B673F5}"/>
              </a:ext>
            </a:extLst>
          </p:cNvPr>
          <p:cNvGraphicFramePr/>
          <p:nvPr>
            <p:custDataLst>
              <p:tags r:id="rId10"/>
            </p:custDataLst>
            <p:extLst>
              <p:ext uri="{D42A27DB-BD31-4B8C-83A1-F6EECF244321}">
                <p14:modId xmlns:p14="http://schemas.microsoft.com/office/powerpoint/2010/main" val="3754515911"/>
              </p:ext>
            </p:extLst>
          </p:nvPr>
        </p:nvGraphicFramePr>
        <p:xfrm>
          <a:off x="282575" y="1847850"/>
          <a:ext cx="4565650" cy="2844800"/>
        </p:xfrm>
        <a:graphic>
          <a:graphicData uri="http://schemas.openxmlformats.org/drawingml/2006/chart">
            <c:chart xmlns:c="http://schemas.openxmlformats.org/drawingml/2006/chart" xmlns:r="http://schemas.openxmlformats.org/officeDocument/2006/relationships" r:id="rId81"/>
          </a:graphicData>
        </a:graphic>
      </p:graphicFrame>
      <p:cxnSp>
        <p:nvCxnSpPr>
          <p:cNvPr id="567" name="Straight Connector 566">
            <a:extLst>
              <a:ext uri="{FF2B5EF4-FFF2-40B4-BE49-F238E27FC236}">
                <a16:creationId xmlns:a16="http://schemas.microsoft.com/office/drawing/2014/main" id="{4C2DC129-19BD-4D0C-94B4-09D21B266B10}"/>
              </a:ext>
            </a:extLst>
          </p:cNvPr>
          <p:cNvCxnSpPr>
            <a:cxnSpLocks/>
          </p:cNvCxnSpPr>
          <p:nvPr>
            <p:custDataLst>
              <p:tags r:id="rId11"/>
            </p:custDataLst>
          </p:nvPr>
        </p:nvCxnSpPr>
        <p:spPr bwMode="auto">
          <a:xfrm>
            <a:off x="3298825" y="1927225"/>
            <a:ext cx="0" cy="161448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2B50D97-4280-4448-AECD-08A246045208}"/>
              </a:ext>
            </a:extLst>
          </p:cNvPr>
          <p:cNvCxnSpPr/>
          <p:nvPr>
            <p:custDataLst>
              <p:tags r:id="rId12"/>
            </p:custDataLst>
          </p:nvPr>
        </p:nvCxnSpPr>
        <p:spPr bwMode="auto">
          <a:xfrm flipH="1">
            <a:off x="1300163" y="3624263"/>
            <a:ext cx="6397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5073E8B-150E-4780-9511-6E0E0D8C22B2}"/>
              </a:ext>
            </a:extLst>
          </p:cNvPr>
          <p:cNvCxnSpPr>
            <a:cxnSpLocks/>
          </p:cNvCxnSpPr>
          <p:nvPr>
            <p:custDataLst>
              <p:tags r:id="rId13"/>
            </p:custDataLst>
          </p:nvPr>
        </p:nvCxnSpPr>
        <p:spPr bwMode="auto">
          <a:xfrm>
            <a:off x="1343025" y="2144713"/>
            <a:ext cx="0" cy="148272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7610EA4-5459-49B3-903C-73D4DEC911D4}"/>
              </a:ext>
            </a:extLst>
          </p:cNvPr>
          <p:cNvCxnSpPr/>
          <p:nvPr>
            <p:custDataLst>
              <p:tags r:id="rId14"/>
            </p:custDataLst>
          </p:nvPr>
        </p:nvCxnSpPr>
        <p:spPr bwMode="auto">
          <a:xfrm flipH="1">
            <a:off x="3255963" y="3538538"/>
            <a:ext cx="6397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EEB4CAF-C90B-45A2-8102-26ABDED9F69F}"/>
              </a:ext>
            </a:extLst>
          </p:cNvPr>
          <p:cNvCxnSpPr>
            <a:cxnSpLocks/>
          </p:cNvCxnSpPr>
          <p:nvPr>
            <p:custDataLst>
              <p:tags r:id="rId15"/>
            </p:custDataLst>
          </p:nvPr>
        </p:nvCxnSpPr>
        <p:spPr bwMode="auto">
          <a:xfrm flipV="1">
            <a:off x="1587500" y="1984375"/>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3579EED-BBC6-47A6-82F5-483125BB1B4C}"/>
              </a:ext>
            </a:extLst>
          </p:cNvPr>
          <p:cNvCxnSpPr>
            <a:cxnSpLocks/>
          </p:cNvCxnSpPr>
          <p:nvPr>
            <p:custDataLst>
              <p:tags r:id="rId16"/>
            </p:custDataLst>
          </p:nvPr>
        </p:nvCxnSpPr>
        <p:spPr bwMode="auto">
          <a:xfrm>
            <a:off x="1587500" y="1984375"/>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206EC66-1E12-4DFB-9C44-7CBCC2B790AF}"/>
              </a:ext>
            </a:extLst>
          </p:cNvPr>
          <p:cNvCxnSpPr/>
          <p:nvPr>
            <p:custDataLst>
              <p:tags r:id="rId17"/>
            </p:custDataLst>
          </p:nvPr>
        </p:nvCxnSpPr>
        <p:spPr bwMode="auto">
          <a:xfrm>
            <a:off x="2076450" y="1984374"/>
            <a:ext cx="0" cy="1100138"/>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CCA998-B91C-41AD-A438-A16A1F1DB94F}"/>
              </a:ext>
            </a:extLst>
          </p:cNvPr>
          <p:cNvCxnSpPr/>
          <p:nvPr>
            <p:custDataLst>
              <p:tags r:id="rId18"/>
            </p:custDataLst>
          </p:nvPr>
        </p:nvCxnSpPr>
        <p:spPr bwMode="auto">
          <a:xfrm flipV="1">
            <a:off x="3543300" y="1766889"/>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7BF7630-C0CB-47AC-80D0-27267B467830}"/>
              </a:ext>
            </a:extLst>
          </p:cNvPr>
          <p:cNvCxnSpPr>
            <a:cxnSpLocks/>
          </p:cNvCxnSpPr>
          <p:nvPr>
            <p:custDataLst>
              <p:tags r:id="rId19"/>
            </p:custDataLst>
          </p:nvPr>
        </p:nvCxnSpPr>
        <p:spPr bwMode="auto">
          <a:xfrm>
            <a:off x="3543299" y="1766888"/>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FADCF60-EB69-4D4E-A811-CBF65C4FF443}"/>
              </a:ext>
            </a:extLst>
          </p:cNvPr>
          <p:cNvCxnSpPr/>
          <p:nvPr>
            <p:custDataLst>
              <p:tags r:id="rId20"/>
            </p:custDataLst>
          </p:nvPr>
        </p:nvCxnSpPr>
        <p:spPr bwMode="auto">
          <a:xfrm>
            <a:off x="4032250" y="1766888"/>
            <a:ext cx="0" cy="1185863"/>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Espace réservé du texte 2">
            <a:extLst>
              <a:ext uri="{FF2B5EF4-FFF2-40B4-BE49-F238E27FC236}">
                <a16:creationId xmlns:a16="http://schemas.microsoft.com/office/drawing/2014/main" id="{DE38D904-B9A8-4056-A3BA-F0063485998F}"/>
              </a:ext>
            </a:extLst>
          </p:cNvPr>
          <p:cNvSpPr>
            <a:spLocks noGrp="1"/>
          </p:cNvSpPr>
          <p:nvPr>
            <p:custDataLst>
              <p:tags r:id="rId21"/>
            </p:custDataLst>
          </p:nvPr>
        </p:nvSpPr>
        <p:spPr bwMode="auto">
          <a:xfrm>
            <a:off x="14033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6F8EFA2-8B19-43A2-9BDF-9D95FDB9642B}" type="datetime'''''Ne''t''N''ew'''' l''''o''st'' ''''du''ring'' ''20''''''21'">
              <a:rPr lang="en-GB" altLang="en-US" sz="800" smtClean="0"/>
              <a:pPr marL="0" indent="0" algn="ctr">
                <a:spcBef>
                  <a:spcPct val="0"/>
                </a:spcBef>
                <a:buNone/>
              </a:pPr>
              <a:t>NetNew lost during 2021</a:t>
            </a:fld>
            <a:endParaRPr lang="en-GB" sz="800">
              <a:latin typeface="+mn-lt"/>
            </a:endParaRPr>
          </a:p>
        </p:txBody>
      </p:sp>
      <p:sp>
        <p:nvSpPr>
          <p:cNvPr id="88" name="Espace réservé du texte 2">
            <a:extLst>
              <a:ext uri="{FF2B5EF4-FFF2-40B4-BE49-F238E27FC236}">
                <a16:creationId xmlns:a16="http://schemas.microsoft.com/office/drawing/2014/main" id="{95468443-BF9D-453D-9D3B-50F0D293803F}"/>
              </a:ext>
            </a:extLst>
          </p:cNvPr>
          <p:cNvSpPr>
            <a:spLocks noGrp="1"/>
          </p:cNvSpPr>
          <p:nvPr>
            <p:custDataLst>
              <p:tags r:id="rId22"/>
            </p:custDataLst>
          </p:nvPr>
        </p:nvSpPr>
        <p:spPr bwMode="auto">
          <a:xfrm>
            <a:off x="9080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667DB54-3FAF-4569-AD75-8B68A53E90D1}" type="datetime'Cr''''e''at''ed ''pip''e''line dur''''''ing ''2''''0''21'''''">
              <a:rPr lang="en-GB" altLang="en-US" sz="800" smtClean="0"/>
              <a:pPr marL="0" indent="0" algn="ctr">
                <a:spcBef>
                  <a:spcPct val="0"/>
                </a:spcBef>
                <a:buNone/>
              </a:pPr>
              <a:t>Created pipeline during 2021</a:t>
            </a:fld>
            <a:endParaRPr lang="en-GB" sz="800">
              <a:latin typeface="+mn-lt"/>
            </a:endParaRPr>
          </a:p>
        </p:txBody>
      </p:sp>
      <p:sp>
        <p:nvSpPr>
          <p:cNvPr id="85" name="Espace réservé du texte 2">
            <a:extLst>
              <a:ext uri="{FF2B5EF4-FFF2-40B4-BE49-F238E27FC236}">
                <a16:creationId xmlns:a16="http://schemas.microsoft.com/office/drawing/2014/main" id="{F5FD6E5E-0265-414F-966B-07B78DC245EF}"/>
              </a:ext>
            </a:extLst>
          </p:cNvPr>
          <p:cNvSpPr>
            <a:spLocks noGrp="1"/>
          </p:cNvSpPr>
          <p:nvPr>
            <p:custDataLst>
              <p:tags r:id="rId23"/>
            </p:custDataLst>
          </p:nvPr>
        </p:nvSpPr>
        <p:spPr bwMode="auto">
          <a:xfrm>
            <a:off x="4191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287FCF4-6B6F-41D3-AC84-9E8213B3A56E}" type="datetime'O''pen'' P''''ip''e''''''''l''''in''''e e''nd o''''f 20''20'''">
              <a:rPr lang="en-GB" altLang="en-US" sz="800" smtClean="0"/>
              <a:pPr marL="0" indent="0" algn="ctr">
                <a:spcBef>
                  <a:spcPct val="0"/>
                </a:spcBef>
                <a:buNone/>
              </a:pPr>
              <a:t>Open Pipeline end of 2020</a:t>
            </a:fld>
            <a:endParaRPr lang="en-GB" sz="800">
              <a:latin typeface="+mn-lt"/>
            </a:endParaRPr>
          </a:p>
        </p:txBody>
      </p:sp>
      <p:sp>
        <p:nvSpPr>
          <p:cNvPr id="90" name="Espace réservé du texte 2">
            <a:extLst>
              <a:ext uri="{FF2B5EF4-FFF2-40B4-BE49-F238E27FC236}">
                <a16:creationId xmlns:a16="http://schemas.microsoft.com/office/drawing/2014/main" id="{1B09A610-233E-4A2E-8189-A625EEC15972}"/>
              </a:ext>
            </a:extLst>
          </p:cNvPr>
          <p:cNvSpPr>
            <a:spLocks noGrp="1"/>
          </p:cNvSpPr>
          <p:nvPr>
            <p:custDataLst>
              <p:tags r:id="rId24"/>
            </p:custDataLst>
          </p:nvPr>
        </p:nvSpPr>
        <p:spPr bwMode="auto">
          <a:xfrm>
            <a:off x="18923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35BFB10-407A-4F3A-9C42-B4A644E72764}" type="datetime'''''B''''''''oB Net''''''''''N''''e''w'''''''''''' ''20''21'''">
              <a:rPr lang="en-GB" altLang="en-US" sz="800" smtClean="0"/>
              <a:pPr marL="0" indent="0" algn="ctr">
                <a:spcBef>
                  <a:spcPct val="0"/>
                </a:spcBef>
                <a:buNone/>
              </a:pPr>
              <a:t>BoB NetNew 2021</a:t>
            </a:fld>
            <a:endParaRPr lang="en-GB" sz="800">
              <a:latin typeface="+mn-lt"/>
            </a:endParaRPr>
          </a:p>
        </p:txBody>
      </p:sp>
      <p:sp>
        <p:nvSpPr>
          <p:cNvPr id="194" name="Espace réservé du texte 2">
            <a:extLst>
              <a:ext uri="{FF2B5EF4-FFF2-40B4-BE49-F238E27FC236}">
                <a16:creationId xmlns:a16="http://schemas.microsoft.com/office/drawing/2014/main" id="{BE696458-1383-4979-B03B-B5A8AF230DCC}"/>
              </a:ext>
            </a:extLst>
          </p:cNvPr>
          <p:cNvSpPr>
            <a:spLocks noGrp="1"/>
          </p:cNvSpPr>
          <p:nvPr>
            <p:custDataLst>
              <p:tags r:id="rId25"/>
            </p:custDataLst>
          </p:nvPr>
        </p:nvSpPr>
        <p:spPr bwMode="gray">
          <a:xfrm>
            <a:off x="915988" y="2933700"/>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D062D40-4A55-4C90-9119-E4EAE76A44B7}" type="datetime'''''''''€''''''26''.''''''''''0''m'''''''''''">
              <a:rPr lang="en-GB" altLang="en-US" sz="800" smtClean="0">
                <a:solidFill>
                  <a:schemeClr val="bg1"/>
                </a:solidFill>
                <a:effectLst/>
              </a:rPr>
              <a:pPr marL="0" indent="0" algn="ctr">
                <a:spcBef>
                  <a:spcPct val="0"/>
                </a:spcBef>
                <a:buNone/>
              </a:pPr>
              <a:t>€26.0m</a:t>
            </a:fld>
            <a:endParaRPr lang="en-GB" sz="800">
              <a:solidFill>
                <a:schemeClr val="bg1"/>
              </a:solidFill>
              <a:latin typeface="+mn-lt"/>
            </a:endParaRPr>
          </a:p>
        </p:txBody>
      </p:sp>
      <p:sp>
        <p:nvSpPr>
          <p:cNvPr id="115" name="Espace réservé du texte 2">
            <a:extLst>
              <a:ext uri="{FF2B5EF4-FFF2-40B4-BE49-F238E27FC236}">
                <a16:creationId xmlns:a16="http://schemas.microsoft.com/office/drawing/2014/main" id="{1FFCDE72-7D24-4D4B-A1BE-5B81B4192E0B}"/>
              </a:ext>
            </a:extLst>
          </p:cNvPr>
          <p:cNvSpPr>
            <a:spLocks noGrp="1"/>
          </p:cNvSpPr>
          <p:nvPr>
            <p:custDataLst>
              <p:tags r:id="rId26"/>
            </p:custDataLst>
          </p:nvPr>
        </p:nvSpPr>
        <p:spPr bwMode="gray">
          <a:xfrm>
            <a:off x="1404938" y="2574925"/>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A48C235-80DD-46F7-A12C-4C886AB73508}" type="datetime'''''''''''€1''''''''''''''''''''''''''5''''.''0''''''''''m'">
              <a:rPr lang="en-GB" altLang="en-US" sz="800" smtClean="0">
                <a:solidFill>
                  <a:schemeClr val="bg1"/>
                </a:solidFill>
                <a:effectLst/>
              </a:rPr>
              <a:pPr marL="0" indent="0" algn="ctr">
                <a:spcBef>
                  <a:spcPct val="0"/>
                </a:spcBef>
                <a:buNone/>
              </a:pPr>
              <a:t>€15.0m</a:t>
            </a:fld>
            <a:endParaRPr lang="en-GB" sz="800">
              <a:solidFill>
                <a:schemeClr val="bg1"/>
              </a:solidFill>
              <a:latin typeface="+mn-lt"/>
            </a:endParaRPr>
          </a:p>
        </p:txBody>
      </p:sp>
      <p:sp>
        <p:nvSpPr>
          <p:cNvPr id="163" name="Espace réservé du texte 2">
            <a:extLst>
              <a:ext uri="{FF2B5EF4-FFF2-40B4-BE49-F238E27FC236}">
                <a16:creationId xmlns:a16="http://schemas.microsoft.com/office/drawing/2014/main" id="{DC58231B-FE0C-46EE-ADC2-F8633A91B828}"/>
              </a:ext>
            </a:extLst>
          </p:cNvPr>
          <p:cNvSpPr>
            <a:spLocks noGrp="1"/>
          </p:cNvSpPr>
          <p:nvPr>
            <p:custDataLst>
              <p:tags r:id="rId27"/>
            </p:custDataLst>
          </p:nvPr>
        </p:nvSpPr>
        <p:spPr bwMode="gray">
          <a:xfrm>
            <a:off x="1920875" y="3313113"/>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A528BCC-1F19-4CD8-9CAB-69FA9CCF6468}" type="datetime'€''''''''7''''''''''''''''.''''7m'''''''''''''''''''''''''">
              <a:rPr lang="en-GB" altLang="en-US" sz="800" smtClean="0">
                <a:solidFill>
                  <a:schemeClr val="bg1"/>
                </a:solidFill>
              </a:rPr>
              <a:pPr marL="0" indent="0" algn="ctr">
                <a:spcBef>
                  <a:spcPct val="0"/>
                </a:spcBef>
                <a:buNone/>
              </a:pPr>
              <a:t>€7.7m</a:t>
            </a:fld>
            <a:endParaRPr lang="en-GB" sz="800">
              <a:solidFill>
                <a:schemeClr val="bg1"/>
              </a:solidFill>
              <a:latin typeface="+mn-lt"/>
            </a:endParaRPr>
          </a:p>
        </p:txBody>
      </p:sp>
      <p:sp>
        <p:nvSpPr>
          <p:cNvPr id="84" name="Espace réservé du texte 2">
            <a:extLst>
              <a:ext uri="{FF2B5EF4-FFF2-40B4-BE49-F238E27FC236}">
                <a16:creationId xmlns:a16="http://schemas.microsoft.com/office/drawing/2014/main" id="{CC718D06-63DA-4083-AF02-461F3B95242D}"/>
              </a:ext>
            </a:extLst>
          </p:cNvPr>
          <p:cNvSpPr>
            <a:spLocks noGrp="1"/>
          </p:cNvSpPr>
          <p:nvPr>
            <p:custDataLst>
              <p:tags r:id="rId28"/>
            </p:custDataLst>
          </p:nvPr>
        </p:nvSpPr>
        <p:spPr bwMode="auto">
          <a:xfrm>
            <a:off x="23749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993A6D3-A6D1-400F-9BB6-201C6400F5C8}" type="datetime'Open Pi''pe''l''''''''''i''ne'' ''''en''d o''f'''''' ''2021'''">
              <a:rPr lang="en-US" altLang="en-US" sz="800" smtClean="0"/>
              <a:pPr marL="0" indent="0" algn="ctr">
                <a:spcBef>
                  <a:spcPct val="0"/>
                </a:spcBef>
                <a:buNone/>
              </a:pPr>
              <a:t>Open Pipeline end of 2021</a:t>
            </a:fld>
            <a:endParaRPr lang="en-GB" sz="800">
              <a:latin typeface="+mn-lt"/>
            </a:endParaRPr>
          </a:p>
        </p:txBody>
      </p:sp>
      <p:sp>
        <p:nvSpPr>
          <p:cNvPr id="93" name="Espace réservé du texte 2">
            <a:extLst>
              <a:ext uri="{FF2B5EF4-FFF2-40B4-BE49-F238E27FC236}">
                <a16:creationId xmlns:a16="http://schemas.microsoft.com/office/drawing/2014/main" id="{BAA7EACD-25CE-4204-85F0-E0FEE1FAA689}"/>
              </a:ext>
            </a:extLst>
          </p:cNvPr>
          <p:cNvSpPr>
            <a:spLocks noGrp="1"/>
          </p:cNvSpPr>
          <p:nvPr>
            <p:custDataLst>
              <p:tags r:id="rId29"/>
            </p:custDataLst>
          </p:nvPr>
        </p:nvSpPr>
        <p:spPr bwMode="auto">
          <a:xfrm>
            <a:off x="43307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3E91FFC-1D29-4749-B7FE-924D99C5C0F9}" type="datetime'Op''''e''''n ''''Pip''''e''li''''n''e'''' en''d of 202''''''2'">
              <a:rPr lang="en-US" altLang="en-US" sz="800" smtClean="0"/>
              <a:pPr marL="0" indent="0" algn="ctr">
                <a:spcBef>
                  <a:spcPct val="0"/>
                </a:spcBef>
                <a:buNone/>
              </a:pPr>
              <a:t>Open Pipeline end of 2022</a:t>
            </a:fld>
            <a:endParaRPr lang="en-GB" sz="800">
              <a:latin typeface="+mn-lt"/>
            </a:endParaRPr>
          </a:p>
        </p:txBody>
      </p:sp>
      <p:sp>
        <p:nvSpPr>
          <p:cNvPr id="175" name="Espace réservé du texte 2">
            <a:extLst>
              <a:ext uri="{FF2B5EF4-FFF2-40B4-BE49-F238E27FC236}">
                <a16:creationId xmlns:a16="http://schemas.microsoft.com/office/drawing/2014/main" id="{8AB0FA0B-4BAB-4E5E-BC2A-1444C534F58E}"/>
              </a:ext>
            </a:extLst>
          </p:cNvPr>
          <p:cNvSpPr>
            <a:spLocks noGrp="1"/>
          </p:cNvSpPr>
          <p:nvPr>
            <p:custDataLst>
              <p:tags r:id="rId30"/>
            </p:custDataLst>
          </p:nvPr>
        </p:nvSpPr>
        <p:spPr bwMode="gray">
          <a:xfrm>
            <a:off x="3876675" y="3203575"/>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AE43C0-D772-4D34-9D60-3647C9499AEB}" type="datetime'''''''''''''''''€''''8.''''''4''''''''''''m'''''''''''">
              <a:rPr lang="en-GB" altLang="en-US" sz="800" smtClean="0">
                <a:solidFill>
                  <a:schemeClr val="bg1"/>
                </a:solidFill>
              </a:rPr>
              <a:pPr marL="0" indent="0" algn="ctr">
                <a:spcBef>
                  <a:spcPct val="0"/>
                </a:spcBef>
                <a:buNone/>
              </a:pPr>
              <a:t>€8.4m</a:t>
            </a:fld>
            <a:endParaRPr lang="en-GB" sz="800">
              <a:solidFill>
                <a:schemeClr val="bg1"/>
              </a:solidFill>
              <a:latin typeface="+mn-lt"/>
            </a:endParaRPr>
          </a:p>
        </p:txBody>
      </p:sp>
      <p:sp>
        <p:nvSpPr>
          <p:cNvPr id="101" name="Espace réservé du texte 2">
            <a:extLst>
              <a:ext uri="{FF2B5EF4-FFF2-40B4-BE49-F238E27FC236}">
                <a16:creationId xmlns:a16="http://schemas.microsoft.com/office/drawing/2014/main" id="{C778D7FF-0187-4EDA-BC1E-CA8826A7ADD0}"/>
              </a:ext>
            </a:extLst>
          </p:cNvPr>
          <p:cNvSpPr>
            <a:spLocks noGrp="1"/>
          </p:cNvSpPr>
          <p:nvPr>
            <p:custDataLst>
              <p:tags r:id="rId31"/>
            </p:custDataLst>
          </p:nvPr>
        </p:nvSpPr>
        <p:spPr bwMode="auto">
          <a:xfrm>
            <a:off x="38481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DB52724-6A1F-426D-AC49-E950F74C2527}" type="datetime'''''B''o''''B'''''' N''''e''''tNe''''w'' 2''0''''2''''''2'''''">
              <a:rPr lang="en-GB" altLang="en-US" sz="800" smtClean="0"/>
              <a:pPr marL="0" indent="0" algn="ctr">
                <a:spcBef>
                  <a:spcPct val="0"/>
                </a:spcBef>
                <a:buNone/>
              </a:pPr>
              <a:t>BoB NetNew 2022</a:t>
            </a:fld>
            <a:endParaRPr lang="en-GB" sz="800">
              <a:latin typeface="+mn-lt"/>
            </a:endParaRPr>
          </a:p>
        </p:txBody>
      </p:sp>
      <p:sp>
        <p:nvSpPr>
          <p:cNvPr id="94" name="Espace réservé du texte 2">
            <a:extLst>
              <a:ext uri="{FF2B5EF4-FFF2-40B4-BE49-F238E27FC236}">
                <a16:creationId xmlns:a16="http://schemas.microsoft.com/office/drawing/2014/main" id="{385EEEF0-04DD-4507-A9E6-3AC10C3B1B08}"/>
              </a:ext>
            </a:extLst>
          </p:cNvPr>
          <p:cNvSpPr>
            <a:spLocks noGrp="1"/>
          </p:cNvSpPr>
          <p:nvPr>
            <p:custDataLst>
              <p:tags r:id="rId32"/>
            </p:custDataLst>
          </p:nvPr>
        </p:nvSpPr>
        <p:spPr bwMode="auto">
          <a:xfrm>
            <a:off x="33591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37C53D-3633-43FA-BDD4-DBF93D73D2F1}" type="datetime'N''etNe''''''w l''''ost'' dur''''i''n''g'' 2''0''22'''''''''">
              <a:rPr lang="en-GB" altLang="en-US" sz="800" smtClean="0"/>
              <a:pPr marL="0" indent="0" algn="ctr">
                <a:spcBef>
                  <a:spcPct val="0"/>
                </a:spcBef>
                <a:buNone/>
              </a:pPr>
              <a:t>NetNew lost during 2022</a:t>
            </a:fld>
            <a:endParaRPr lang="en-GB" sz="800">
              <a:latin typeface="+mn-lt"/>
            </a:endParaRPr>
          </a:p>
        </p:txBody>
      </p:sp>
      <p:sp>
        <p:nvSpPr>
          <p:cNvPr id="87" name="Espace réservé du texte 2">
            <a:extLst>
              <a:ext uri="{FF2B5EF4-FFF2-40B4-BE49-F238E27FC236}">
                <a16:creationId xmlns:a16="http://schemas.microsoft.com/office/drawing/2014/main" id="{9593EBB4-60A3-4E57-8846-08622FD8C882}"/>
              </a:ext>
            </a:extLst>
          </p:cNvPr>
          <p:cNvSpPr>
            <a:spLocks noGrp="1"/>
          </p:cNvSpPr>
          <p:nvPr>
            <p:custDataLst>
              <p:tags r:id="rId33"/>
            </p:custDataLst>
          </p:nvPr>
        </p:nvSpPr>
        <p:spPr bwMode="auto">
          <a:xfrm>
            <a:off x="28638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01C4C54-EFB5-4C70-A058-A2F069C82DD7}" type="datetime'''C''r''''''eat''''e''d pipe''''li''ne duri''n''''g'' ''2022'">
              <a:rPr lang="en-GB" altLang="en-US" sz="800" smtClean="0"/>
              <a:pPr marL="0" indent="0" algn="ctr">
                <a:spcBef>
                  <a:spcPct val="0"/>
                </a:spcBef>
                <a:buNone/>
              </a:pPr>
              <a:t>Created pipeline during 2022</a:t>
            </a:fld>
            <a:endParaRPr lang="en-GB" sz="800">
              <a:latin typeface="+mn-lt"/>
            </a:endParaRPr>
          </a:p>
        </p:txBody>
      </p:sp>
      <p:sp>
        <p:nvSpPr>
          <p:cNvPr id="92" name="Espace réservé du texte 2">
            <a:extLst>
              <a:ext uri="{FF2B5EF4-FFF2-40B4-BE49-F238E27FC236}">
                <a16:creationId xmlns:a16="http://schemas.microsoft.com/office/drawing/2014/main" id="{4BE43A0D-6AE1-4827-96A6-B817535DE2BB}"/>
              </a:ext>
            </a:extLst>
          </p:cNvPr>
          <p:cNvSpPr>
            <a:spLocks noGrp="1"/>
          </p:cNvSpPr>
          <p:nvPr>
            <p:custDataLst>
              <p:tags r:id="rId34"/>
            </p:custDataLst>
          </p:nvPr>
        </p:nvSpPr>
        <p:spPr bwMode="gray">
          <a:xfrm>
            <a:off x="2871788" y="2716213"/>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88DE994-1425-4AEF-8E44-67B595A4089D}" type="datetime'€''''''''''''2''''6''''''.''''''0''''''''''''''m'''">
              <a:rPr lang="en-GB" altLang="en-US" sz="800" smtClean="0">
                <a:solidFill>
                  <a:schemeClr val="bg1"/>
                </a:solidFill>
                <a:effectLst/>
              </a:rPr>
              <a:pPr marL="0" indent="0" algn="ctr">
                <a:spcBef>
                  <a:spcPct val="0"/>
                </a:spcBef>
                <a:buNone/>
              </a:pPr>
              <a:t>€26.0m</a:t>
            </a:fld>
            <a:endParaRPr lang="en-GB" sz="800">
              <a:solidFill>
                <a:schemeClr val="bg1"/>
              </a:solidFill>
              <a:latin typeface="+mn-lt"/>
            </a:endParaRPr>
          </a:p>
        </p:txBody>
      </p:sp>
      <p:sp>
        <p:nvSpPr>
          <p:cNvPr id="116" name="Espace réservé du texte 2">
            <a:extLst>
              <a:ext uri="{FF2B5EF4-FFF2-40B4-BE49-F238E27FC236}">
                <a16:creationId xmlns:a16="http://schemas.microsoft.com/office/drawing/2014/main" id="{7F9369C1-D3CD-4649-B395-0C89BD0A2446}"/>
              </a:ext>
            </a:extLst>
          </p:cNvPr>
          <p:cNvSpPr>
            <a:spLocks noGrp="1"/>
          </p:cNvSpPr>
          <p:nvPr>
            <p:custDataLst>
              <p:tags r:id="rId35"/>
            </p:custDataLst>
          </p:nvPr>
        </p:nvSpPr>
        <p:spPr bwMode="gray">
          <a:xfrm>
            <a:off x="3360738" y="2400300"/>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DFF2069-2C11-4786-A804-F2C3ADBC57FC}" type="datetime'''''€''1''''''''''6''''''''.''''''''''''''3''''''m'''''''">
              <a:rPr lang="en-GB" altLang="en-US" sz="800" smtClean="0">
                <a:solidFill>
                  <a:schemeClr val="bg1"/>
                </a:solidFill>
                <a:effectLst/>
              </a:rPr>
              <a:pPr marL="0" indent="0" algn="ctr">
                <a:spcBef>
                  <a:spcPct val="0"/>
                </a:spcBef>
                <a:buNone/>
              </a:pPr>
              <a:t>€16.3m</a:t>
            </a:fld>
            <a:endParaRPr lang="en-GB" sz="800">
              <a:solidFill>
                <a:schemeClr val="bg1"/>
              </a:solidFill>
              <a:latin typeface="+mn-lt"/>
            </a:endParaRPr>
          </a:p>
        </p:txBody>
      </p:sp>
      <p:sp>
        <p:nvSpPr>
          <p:cNvPr id="118" name="Espace réservé du texte 2">
            <a:extLst>
              <a:ext uri="{FF2B5EF4-FFF2-40B4-BE49-F238E27FC236}">
                <a16:creationId xmlns:a16="http://schemas.microsoft.com/office/drawing/2014/main" id="{98A9F373-84D7-4263-A596-0C2A0CBE9B5D}"/>
              </a:ext>
            </a:extLst>
          </p:cNvPr>
          <p:cNvSpPr>
            <a:spLocks noGrp="1"/>
          </p:cNvSpPr>
          <p:nvPr>
            <p:custDataLst>
              <p:tags r:id="rId36"/>
            </p:custDataLst>
          </p:nvPr>
        </p:nvSpPr>
        <p:spPr bwMode="auto">
          <a:xfrm>
            <a:off x="3136900" y="3586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216C236-3559-4374-8106-DBE58A42827F}" type="datetime'''''''-''''60''''''''''''%'''''''''''''''''''''''''''''''''">
              <a:rPr lang="en-GB" altLang="en-US" sz="800" b="1" smtClean="0">
                <a:effectLst/>
              </a:rPr>
              <a:pPr marL="0" indent="0" algn="ctr">
                <a:spcBef>
                  <a:spcPct val="0"/>
                </a:spcBef>
                <a:buNone/>
              </a:pPr>
              <a:t>-60%</a:t>
            </a:fld>
            <a:endParaRPr lang="en-GB" sz="800" b="1">
              <a:latin typeface="+mn-lt"/>
            </a:endParaRPr>
          </a:p>
        </p:txBody>
      </p:sp>
      <p:sp>
        <p:nvSpPr>
          <p:cNvPr id="119" name="Espace réservé du texte 2">
            <a:extLst>
              <a:ext uri="{FF2B5EF4-FFF2-40B4-BE49-F238E27FC236}">
                <a16:creationId xmlns:a16="http://schemas.microsoft.com/office/drawing/2014/main" id="{13217411-8908-4D28-A432-9490D09865A9}"/>
              </a:ext>
            </a:extLst>
          </p:cNvPr>
          <p:cNvSpPr>
            <a:spLocks noGrp="1"/>
          </p:cNvSpPr>
          <p:nvPr>
            <p:custDataLst>
              <p:tags r:id="rId37"/>
            </p:custDataLst>
          </p:nvPr>
        </p:nvSpPr>
        <p:spPr bwMode="auto">
          <a:xfrm>
            <a:off x="1181100" y="3671888"/>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160BC1C-F420-43DC-A808-E5AC5AF56F2C}" type="datetime'''''''''''''''''-''6''0''''''''''%'''''''''''">
              <a:rPr lang="en-GB" altLang="en-US" sz="800" b="1" smtClean="0">
                <a:effectLst/>
              </a:rPr>
              <a:pPr marL="0" indent="0" algn="ctr">
                <a:spcBef>
                  <a:spcPct val="0"/>
                </a:spcBef>
                <a:buNone/>
              </a:pPr>
              <a:t>-60%</a:t>
            </a:fld>
            <a:endParaRPr lang="en-GB" sz="800" b="1">
              <a:latin typeface="+mn-lt"/>
            </a:endParaRPr>
          </a:p>
        </p:txBody>
      </p:sp>
      <p:sp>
        <p:nvSpPr>
          <p:cNvPr id="120" name="Espace réservé du texte 2">
            <a:extLst>
              <a:ext uri="{FF2B5EF4-FFF2-40B4-BE49-F238E27FC236}">
                <a16:creationId xmlns:a16="http://schemas.microsoft.com/office/drawing/2014/main" id="{14C3992E-AB02-4A34-B475-C041E3217013}"/>
              </a:ext>
            </a:extLst>
          </p:cNvPr>
          <p:cNvSpPr>
            <a:spLocks noGrp="1"/>
          </p:cNvSpPr>
          <p:nvPr>
            <p:custDataLst>
              <p:tags r:id="rId38"/>
            </p:custDataLst>
          </p:nvPr>
        </p:nvSpPr>
        <p:spPr bwMode="auto">
          <a:xfrm>
            <a:off x="1670050" y="1898650"/>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-66%</a:t>
            </a:r>
          </a:p>
        </p:txBody>
      </p:sp>
      <p:sp>
        <p:nvSpPr>
          <p:cNvPr id="121" name="Espace réservé du texte 2">
            <a:extLst>
              <a:ext uri="{FF2B5EF4-FFF2-40B4-BE49-F238E27FC236}">
                <a16:creationId xmlns:a16="http://schemas.microsoft.com/office/drawing/2014/main" id="{3BAABF9D-768A-48EA-9AE4-66F84D1AC277}"/>
              </a:ext>
            </a:extLst>
          </p:cNvPr>
          <p:cNvSpPr>
            <a:spLocks noGrp="1"/>
          </p:cNvSpPr>
          <p:nvPr>
            <p:custDataLst>
              <p:tags r:id="rId39"/>
            </p:custDataLst>
          </p:nvPr>
        </p:nvSpPr>
        <p:spPr bwMode="auto">
          <a:xfrm>
            <a:off x="3625850" y="1681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-66%</a:t>
            </a:r>
          </a:p>
        </p:txBody>
      </p:sp>
      <p:cxnSp>
        <p:nvCxnSpPr>
          <p:cNvPr id="139" name="Straight Connector 138">
            <a:extLst>
              <a:ext uri="{FF2B5EF4-FFF2-40B4-BE49-F238E27FC236}">
                <a16:creationId xmlns:a16="http://schemas.microsoft.com/office/drawing/2014/main" id="{13172E86-188D-4B99-9693-E953C139FFFA}"/>
              </a:ext>
            </a:extLst>
          </p:cNvPr>
          <p:cNvCxnSpPr>
            <a:cxnSpLocks/>
          </p:cNvCxnSpPr>
          <p:nvPr>
            <p:custDataLst>
              <p:tags r:id="rId40"/>
            </p:custDataLst>
          </p:nvPr>
        </p:nvCxnSpPr>
        <p:spPr bwMode="auto">
          <a:xfrm>
            <a:off x="8455025" y="297497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2D82C62B-1EC3-4AED-9D52-B96061F0E11C}"/>
              </a:ext>
            </a:extLst>
          </p:cNvPr>
          <p:cNvCxnSpPr/>
          <p:nvPr>
            <p:custDataLst>
              <p:tags r:id="rId41"/>
            </p:custDataLst>
          </p:nvPr>
        </p:nvCxnSpPr>
        <p:spPr bwMode="auto">
          <a:xfrm>
            <a:off x="7477125" y="366871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9973A01-AFD7-4F2E-8A0A-1D2EC8910AA2}"/>
              </a:ext>
            </a:extLst>
          </p:cNvPr>
          <p:cNvCxnSpPr/>
          <p:nvPr>
            <p:custDataLst>
              <p:tags r:id="rId42"/>
            </p:custDataLst>
          </p:nvPr>
        </p:nvCxnSpPr>
        <p:spPr bwMode="auto">
          <a:xfrm>
            <a:off x="6988175" y="366871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69C5AF0-B4E8-4141-A47F-841FE8776F48}"/>
              </a:ext>
            </a:extLst>
          </p:cNvPr>
          <p:cNvCxnSpPr/>
          <p:nvPr>
            <p:custDataLst>
              <p:tags r:id="rId43"/>
            </p:custDataLst>
          </p:nvPr>
        </p:nvCxnSpPr>
        <p:spPr bwMode="auto">
          <a:xfrm>
            <a:off x="5521325" y="390366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BCD7CC14-1F2D-4009-9ECF-9C99B525E4E3}"/>
              </a:ext>
            </a:extLst>
          </p:cNvPr>
          <p:cNvCxnSpPr/>
          <p:nvPr>
            <p:custDataLst>
              <p:tags r:id="rId44"/>
            </p:custDataLst>
          </p:nvPr>
        </p:nvCxnSpPr>
        <p:spPr bwMode="auto">
          <a:xfrm>
            <a:off x="7966075" y="19304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6B999F7-9034-4051-8BD0-9AB0DA7B0095}"/>
              </a:ext>
            </a:extLst>
          </p:cNvPr>
          <p:cNvCxnSpPr/>
          <p:nvPr>
            <p:custDataLst>
              <p:tags r:id="rId45"/>
            </p:custDataLst>
          </p:nvPr>
        </p:nvCxnSpPr>
        <p:spPr bwMode="auto">
          <a:xfrm>
            <a:off x="6010275" y="2255838"/>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5745E546-9BDF-42DB-9DDB-7DD1821DD37D}"/>
              </a:ext>
            </a:extLst>
          </p:cNvPr>
          <p:cNvCxnSpPr>
            <a:cxnSpLocks/>
          </p:cNvCxnSpPr>
          <p:nvPr>
            <p:custDataLst>
              <p:tags r:id="rId46"/>
            </p:custDataLst>
          </p:nvPr>
        </p:nvCxnSpPr>
        <p:spPr bwMode="auto">
          <a:xfrm>
            <a:off x="8943975" y="3538538"/>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B34DEFA-47AC-4ECF-9845-5DD778C7DDFA}"/>
              </a:ext>
            </a:extLst>
          </p:cNvPr>
          <p:cNvCxnSpPr/>
          <p:nvPr>
            <p:custDataLst>
              <p:tags r:id="rId47"/>
            </p:custDataLst>
          </p:nvPr>
        </p:nvCxnSpPr>
        <p:spPr bwMode="auto">
          <a:xfrm>
            <a:off x="6499225" y="31877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43" name="Chart 142">
            <a:extLst>
              <a:ext uri="{FF2B5EF4-FFF2-40B4-BE49-F238E27FC236}">
                <a16:creationId xmlns:a16="http://schemas.microsoft.com/office/drawing/2014/main" id="{BD43DECB-3D46-4971-B7DD-A24E944F438A}"/>
              </a:ext>
            </a:extLst>
          </p:cNvPr>
          <p:cNvGraphicFramePr/>
          <p:nvPr>
            <p:custDataLst>
              <p:tags r:id="rId48"/>
            </p:custDataLst>
            <p:extLst>
              <p:ext uri="{D42A27DB-BD31-4B8C-83A1-F6EECF244321}">
                <p14:modId xmlns:p14="http://schemas.microsoft.com/office/powerpoint/2010/main" val="1182717915"/>
              </p:ext>
            </p:extLst>
          </p:nvPr>
        </p:nvGraphicFramePr>
        <p:xfrm>
          <a:off x="5057775" y="1847850"/>
          <a:ext cx="4565650" cy="2844800"/>
        </p:xfrm>
        <a:graphic>
          <a:graphicData uri="http://schemas.openxmlformats.org/drawingml/2006/chart">
            <c:chart xmlns:c="http://schemas.openxmlformats.org/drawingml/2006/chart" xmlns:r="http://schemas.openxmlformats.org/officeDocument/2006/relationships" r:id="rId82"/>
          </a:graphicData>
        </a:graphic>
      </p:graphicFrame>
      <p:cxnSp>
        <p:nvCxnSpPr>
          <p:cNvPr id="557" name="Straight Connector 556">
            <a:extLst>
              <a:ext uri="{FF2B5EF4-FFF2-40B4-BE49-F238E27FC236}">
                <a16:creationId xmlns:a16="http://schemas.microsoft.com/office/drawing/2014/main" id="{A6903063-8E55-4AB3-892E-35D4C47FADA1}"/>
              </a:ext>
            </a:extLst>
          </p:cNvPr>
          <p:cNvCxnSpPr/>
          <p:nvPr>
            <p:custDataLst>
              <p:tags r:id="rId49"/>
            </p:custDataLst>
          </p:nvPr>
        </p:nvCxnSpPr>
        <p:spPr bwMode="auto">
          <a:xfrm flipH="1">
            <a:off x="6075363" y="3668713"/>
            <a:ext cx="6397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0" name="Straight Connector 559">
            <a:extLst>
              <a:ext uri="{FF2B5EF4-FFF2-40B4-BE49-F238E27FC236}">
                <a16:creationId xmlns:a16="http://schemas.microsoft.com/office/drawing/2014/main" id="{B78D9B46-1E3D-4E74-B757-DB417EE2269C}"/>
              </a:ext>
            </a:extLst>
          </p:cNvPr>
          <p:cNvCxnSpPr>
            <a:cxnSpLocks/>
          </p:cNvCxnSpPr>
          <p:nvPr>
            <p:custDataLst>
              <p:tags r:id="rId50"/>
            </p:custDataLst>
          </p:nvPr>
        </p:nvCxnSpPr>
        <p:spPr bwMode="auto">
          <a:xfrm>
            <a:off x="6118225" y="2252664"/>
            <a:ext cx="0" cy="141922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143F870-A861-4B46-9089-8BF32D113531}"/>
              </a:ext>
            </a:extLst>
          </p:cNvPr>
          <p:cNvCxnSpPr/>
          <p:nvPr>
            <p:custDataLst>
              <p:tags r:id="rId51"/>
            </p:custDataLst>
          </p:nvPr>
        </p:nvCxnSpPr>
        <p:spPr bwMode="auto">
          <a:xfrm flipH="1">
            <a:off x="8031163" y="3538538"/>
            <a:ext cx="6397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2" name="Straight Connector 561">
            <a:extLst>
              <a:ext uri="{FF2B5EF4-FFF2-40B4-BE49-F238E27FC236}">
                <a16:creationId xmlns:a16="http://schemas.microsoft.com/office/drawing/2014/main" id="{68FB8BC3-C617-474C-85A3-8E8B2DDF218B}"/>
              </a:ext>
            </a:extLst>
          </p:cNvPr>
          <p:cNvCxnSpPr>
            <a:cxnSpLocks/>
          </p:cNvCxnSpPr>
          <p:nvPr>
            <p:custDataLst>
              <p:tags r:id="rId52"/>
            </p:custDataLst>
          </p:nvPr>
        </p:nvCxnSpPr>
        <p:spPr bwMode="auto">
          <a:xfrm>
            <a:off x="8074025" y="1927225"/>
            <a:ext cx="0" cy="161448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7575981-82A5-49C1-B1E7-68CC7F6A050A}"/>
              </a:ext>
            </a:extLst>
          </p:cNvPr>
          <p:cNvCxnSpPr>
            <a:cxnSpLocks/>
          </p:cNvCxnSpPr>
          <p:nvPr>
            <p:custDataLst>
              <p:tags r:id="rId53"/>
            </p:custDataLst>
          </p:nvPr>
        </p:nvCxnSpPr>
        <p:spPr bwMode="auto">
          <a:xfrm flipV="1">
            <a:off x="6362700" y="2092325"/>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13AA452D-51BD-47B3-85FE-150A0846BCE2}"/>
              </a:ext>
            </a:extLst>
          </p:cNvPr>
          <p:cNvCxnSpPr>
            <a:cxnSpLocks/>
          </p:cNvCxnSpPr>
          <p:nvPr>
            <p:custDataLst>
              <p:tags r:id="rId54"/>
            </p:custDataLst>
          </p:nvPr>
        </p:nvCxnSpPr>
        <p:spPr bwMode="auto">
          <a:xfrm>
            <a:off x="6362700" y="2092325"/>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782AB23C-371A-48F4-8BF7-DBF4D5B72117}"/>
              </a:ext>
            </a:extLst>
          </p:cNvPr>
          <p:cNvCxnSpPr/>
          <p:nvPr>
            <p:custDataLst>
              <p:tags r:id="rId55"/>
            </p:custDataLst>
          </p:nvPr>
        </p:nvCxnSpPr>
        <p:spPr bwMode="auto">
          <a:xfrm>
            <a:off x="6851650" y="2092325"/>
            <a:ext cx="0" cy="1057275"/>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0D3A4925-358E-4DAE-A308-421E143A7C97}"/>
              </a:ext>
            </a:extLst>
          </p:cNvPr>
          <p:cNvCxnSpPr/>
          <p:nvPr>
            <p:custDataLst>
              <p:tags r:id="rId56"/>
            </p:custDataLst>
          </p:nvPr>
        </p:nvCxnSpPr>
        <p:spPr bwMode="auto">
          <a:xfrm>
            <a:off x="8807450" y="1766888"/>
            <a:ext cx="0" cy="1169988"/>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0201D688-92FC-4434-94CA-C1098CEB67FA}"/>
              </a:ext>
            </a:extLst>
          </p:cNvPr>
          <p:cNvCxnSpPr>
            <a:cxnSpLocks/>
          </p:cNvCxnSpPr>
          <p:nvPr>
            <p:custDataLst>
              <p:tags r:id="rId57"/>
            </p:custDataLst>
          </p:nvPr>
        </p:nvCxnSpPr>
        <p:spPr bwMode="auto">
          <a:xfrm>
            <a:off x="8318500" y="1766888"/>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70503CAE-5640-4528-B097-2919EDCE4BF1}"/>
              </a:ext>
            </a:extLst>
          </p:cNvPr>
          <p:cNvCxnSpPr/>
          <p:nvPr>
            <p:custDataLst>
              <p:tags r:id="rId58"/>
            </p:custDataLst>
          </p:nvPr>
        </p:nvCxnSpPr>
        <p:spPr bwMode="auto">
          <a:xfrm flipV="1">
            <a:off x="8318500" y="1766888"/>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0" name="Espace réservé du texte 2">
            <a:extLst>
              <a:ext uri="{FF2B5EF4-FFF2-40B4-BE49-F238E27FC236}">
                <a16:creationId xmlns:a16="http://schemas.microsoft.com/office/drawing/2014/main" id="{EC04394B-3B40-4F9B-AD60-A59802F7CD25}"/>
              </a:ext>
            </a:extLst>
          </p:cNvPr>
          <p:cNvSpPr>
            <a:spLocks noGrp="1"/>
          </p:cNvSpPr>
          <p:nvPr>
            <p:custDataLst>
              <p:tags r:id="rId59"/>
            </p:custDataLst>
          </p:nvPr>
        </p:nvSpPr>
        <p:spPr bwMode="gray">
          <a:xfrm>
            <a:off x="5691188" y="3019425"/>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B0AF4FD-1420-40D7-AD36-0D2D5959AF7E}" type="datetime'''€''''''''''''''''''''''''2''''7''''''''.''''''''5m'''''">
              <a:rPr lang="en-GB" altLang="en-US" sz="800" smtClean="0">
                <a:solidFill>
                  <a:schemeClr val="bg1"/>
                </a:solidFill>
                <a:effectLst/>
              </a:rPr>
              <a:pPr marL="0" indent="0" algn="ctr">
                <a:spcBef>
                  <a:spcPct val="0"/>
                </a:spcBef>
                <a:buNone/>
              </a:pPr>
              <a:t>€27.5m</a:t>
            </a:fld>
            <a:endParaRPr lang="en-GB" sz="800">
              <a:solidFill>
                <a:schemeClr val="bg1"/>
              </a:solidFill>
              <a:latin typeface="+mn-lt"/>
            </a:endParaRPr>
          </a:p>
        </p:txBody>
      </p:sp>
      <p:sp>
        <p:nvSpPr>
          <p:cNvPr id="170" name="Espace réservé du texte 2">
            <a:extLst>
              <a:ext uri="{FF2B5EF4-FFF2-40B4-BE49-F238E27FC236}">
                <a16:creationId xmlns:a16="http://schemas.microsoft.com/office/drawing/2014/main" id="{9868131A-41D0-4285-B63C-498EC39D43A3}"/>
              </a:ext>
            </a:extLst>
          </p:cNvPr>
          <p:cNvSpPr>
            <a:spLocks noGrp="1"/>
          </p:cNvSpPr>
          <p:nvPr>
            <p:custDataLst>
              <p:tags r:id="rId60"/>
            </p:custDataLst>
          </p:nvPr>
        </p:nvSpPr>
        <p:spPr bwMode="auto">
          <a:xfrm>
            <a:off x="51943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20B498B-CAB1-40B7-9565-B4B344CE285E}" type="datetime'O''''pe''n P''i''p''''e''lin''e'' ''en''d of'' ''20''20'">
              <a:rPr lang="en-GB" altLang="en-US" sz="800" smtClean="0"/>
              <a:pPr marL="0" indent="0" algn="ctr">
                <a:spcBef>
                  <a:spcPct val="0"/>
                </a:spcBef>
                <a:buNone/>
              </a:pPr>
              <a:t>Open Pipeline end of 2020</a:t>
            </a:fld>
            <a:endParaRPr lang="en-GB" sz="800">
              <a:latin typeface="+mn-lt"/>
            </a:endParaRPr>
          </a:p>
        </p:txBody>
      </p:sp>
      <p:sp>
        <p:nvSpPr>
          <p:cNvPr id="174" name="Espace réservé du texte 2">
            <a:extLst>
              <a:ext uri="{FF2B5EF4-FFF2-40B4-BE49-F238E27FC236}">
                <a16:creationId xmlns:a16="http://schemas.microsoft.com/office/drawing/2014/main" id="{576404A6-BBEC-497E-A5CE-FBB9C2C64A00}"/>
              </a:ext>
            </a:extLst>
          </p:cNvPr>
          <p:cNvSpPr>
            <a:spLocks noGrp="1"/>
          </p:cNvSpPr>
          <p:nvPr>
            <p:custDataLst>
              <p:tags r:id="rId61"/>
            </p:custDataLst>
          </p:nvPr>
        </p:nvSpPr>
        <p:spPr bwMode="auto">
          <a:xfrm>
            <a:off x="61785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843B5D2-20A8-4642-9E00-A3D7A508D76A}" type="datetime'''''NetNew l''o''''s''t ''d''''u''''r''i''''''''ng ''''2''021'">
              <a:rPr lang="en-GB" altLang="en-US" sz="800" smtClean="0"/>
              <a:pPr marL="0" indent="0" algn="ctr">
                <a:spcBef>
                  <a:spcPct val="0"/>
                </a:spcBef>
                <a:buNone/>
              </a:pPr>
              <a:t>NetNew lost during 2021</a:t>
            </a:fld>
            <a:endParaRPr lang="en-GB" sz="800">
              <a:latin typeface="+mn-lt"/>
            </a:endParaRPr>
          </a:p>
        </p:txBody>
      </p:sp>
      <p:sp>
        <p:nvSpPr>
          <p:cNvPr id="172" name="Espace réservé du texte 2">
            <a:extLst>
              <a:ext uri="{FF2B5EF4-FFF2-40B4-BE49-F238E27FC236}">
                <a16:creationId xmlns:a16="http://schemas.microsoft.com/office/drawing/2014/main" id="{FE5CA52B-C2EC-43CE-A5A1-C084A36458DA}"/>
              </a:ext>
            </a:extLst>
          </p:cNvPr>
          <p:cNvSpPr>
            <a:spLocks noGrp="1"/>
          </p:cNvSpPr>
          <p:nvPr>
            <p:custDataLst>
              <p:tags r:id="rId62"/>
            </p:custDataLst>
          </p:nvPr>
        </p:nvSpPr>
        <p:spPr bwMode="auto">
          <a:xfrm>
            <a:off x="56832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7BA315C-DB80-47E3-932A-A2BB400B2597}" type="datetime'C''reate''d ''''pi''peli''ne ''''''d''''u''r''ing'' 2''02''1'">
              <a:rPr lang="en-GB" altLang="en-US" sz="800" smtClean="0"/>
              <a:pPr marL="0" indent="0" algn="ctr">
                <a:spcBef>
                  <a:spcPct val="0"/>
                </a:spcBef>
                <a:buNone/>
              </a:pPr>
              <a:t>Created pipeline during 2021</a:t>
            </a:fld>
            <a:endParaRPr lang="en-GB" sz="800">
              <a:latin typeface="+mn-lt"/>
            </a:endParaRPr>
          </a:p>
        </p:txBody>
      </p:sp>
      <p:sp>
        <p:nvSpPr>
          <p:cNvPr id="166" name="Espace réservé du texte 2">
            <a:extLst>
              <a:ext uri="{FF2B5EF4-FFF2-40B4-BE49-F238E27FC236}">
                <a16:creationId xmlns:a16="http://schemas.microsoft.com/office/drawing/2014/main" id="{170A6DE2-6F43-4BB3-8F04-6BFE8F3852D9}"/>
              </a:ext>
            </a:extLst>
          </p:cNvPr>
          <p:cNvSpPr>
            <a:spLocks noGrp="1"/>
          </p:cNvSpPr>
          <p:nvPr>
            <p:custDataLst>
              <p:tags r:id="rId63"/>
            </p:custDataLst>
          </p:nvPr>
        </p:nvSpPr>
        <p:spPr bwMode="gray">
          <a:xfrm>
            <a:off x="6180138" y="2660650"/>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AA903A5-0276-43CB-ADD7-7932B3D46474}" type="datetime'''''€''''''1''''''''''''''''''''''''''''''''5''''.''''6''m'''">
              <a:rPr lang="en-GB" altLang="en-US" sz="800" smtClean="0">
                <a:solidFill>
                  <a:schemeClr val="bg1"/>
                </a:solidFill>
                <a:effectLst/>
              </a:rPr>
              <a:pPr marL="0" indent="0" algn="ctr">
                <a:spcBef>
                  <a:spcPct val="0"/>
                </a:spcBef>
                <a:buNone/>
              </a:pPr>
              <a:t>€15.6m</a:t>
            </a:fld>
            <a:endParaRPr lang="en-GB" sz="800">
              <a:solidFill>
                <a:schemeClr val="bg1"/>
              </a:solidFill>
              <a:latin typeface="+mn-lt"/>
            </a:endParaRPr>
          </a:p>
        </p:txBody>
      </p:sp>
      <p:sp>
        <p:nvSpPr>
          <p:cNvPr id="165" name="Espace réservé du texte 2">
            <a:extLst>
              <a:ext uri="{FF2B5EF4-FFF2-40B4-BE49-F238E27FC236}">
                <a16:creationId xmlns:a16="http://schemas.microsoft.com/office/drawing/2014/main" id="{7B6D2169-726D-4CCB-A7D9-AD25B53C9A8C}"/>
              </a:ext>
            </a:extLst>
          </p:cNvPr>
          <p:cNvSpPr>
            <a:spLocks noGrp="1"/>
          </p:cNvSpPr>
          <p:nvPr>
            <p:custDataLst>
              <p:tags r:id="rId64"/>
            </p:custDataLst>
          </p:nvPr>
        </p:nvSpPr>
        <p:spPr bwMode="auto">
          <a:xfrm>
            <a:off x="81343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6A2D060-9F3B-4F65-99BA-B5D19D75E57D}" type="datetime'Net''''N''ew'' ''l''o''st ''''duri''ng'' 2''''''0''''22'">
              <a:rPr lang="en-GB" altLang="en-US" sz="800" smtClean="0"/>
              <a:pPr marL="0" indent="0" algn="ctr">
                <a:spcBef>
                  <a:spcPct val="0"/>
                </a:spcBef>
                <a:buNone/>
              </a:pPr>
              <a:t>NetNew lost during 2022</a:t>
            </a:fld>
            <a:endParaRPr lang="en-GB" sz="800">
              <a:latin typeface="+mn-lt"/>
            </a:endParaRPr>
          </a:p>
        </p:txBody>
      </p:sp>
      <p:sp>
        <p:nvSpPr>
          <p:cNvPr id="200" name="Espace réservé du texte 2">
            <a:extLst>
              <a:ext uri="{FF2B5EF4-FFF2-40B4-BE49-F238E27FC236}">
                <a16:creationId xmlns:a16="http://schemas.microsoft.com/office/drawing/2014/main" id="{1B5CB425-5620-4300-985C-E4D8B580D2DC}"/>
              </a:ext>
            </a:extLst>
          </p:cNvPr>
          <p:cNvSpPr>
            <a:spLocks noGrp="1"/>
          </p:cNvSpPr>
          <p:nvPr>
            <p:custDataLst>
              <p:tags r:id="rId65"/>
            </p:custDataLst>
          </p:nvPr>
        </p:nvSpPr>
        <p:spPr bwMode="gray">
          <a:xfrm>
            <a:off x="6696075" y="3367088"/>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9389D17-ED1D-4089-8E4B-46572A05B48A}" type="datetime'''€8''''''''.''''''0''''''m'''''''''''''''''''">
              <a:rPr lang="en-GB" altLang="en-US" sz="800" smtClean="0">
                <a:solidFill>
                  <a:schemeClr val="bg1"/>
                </a:solidFill>
              </a:rPr>
              <a:pPr marL="0" indent="0" algn="ctr">
                <a:spcBef>
                  <a:spcPct val="0"/>
                </a:spcBef>
                <a:buNone/>
              </a:pPr>
              <a:t>€8.0m</a:t>
            </a:fld>
            <a:endParaRPr lang="en-GB" sz="800">
              <a:solidFill>
                <a:schemeClr val="bg1"/>
              </a:solidFill>
              <a:latin typeface="+mn-lt"/>
            </a:endParaRPr>
          </a:p>
        </p:txBody>
      </p:sp>
      <p:sp>
        <p:nvSpPr>
          <p:cNvPr id="177" name="Espace réservé du texte 2">
            <a:extLst>
              <a:ext uri="{FF2B5EF4-FFF2-40B4-BE49-F238E27FC236}">
                <a16:creationId xmlns:a16="http://schemas.microsoft.com/office/drawing/2014/main" id="{CA5B0260-3066-4C86-9CDA-A2E216AF8F32}"/>
              </a:ext>
            </a:extLst>
          </p:cNvPr>
          <p:cNvSpPr>
            <a:spLocks noGrp="1"/>
          </p:cNvSpPr>
          <p:nvPr>
            <p:custDataLst>
              <p:tags r:id="rId66"/>
            </p:custDataLst>
          </p:nvPr>
        </p:nvSpPr>
        <p:spPr bwMode="auto">
          <a:xfrm>
            <a:off x="71501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4687DA9-C761-4950-8E87-48BD73786D97}" type="datetime'''O''p''e''''n'''' ''P''ipel''''''in''e'' e''''nd of ''2021'">
              <a:rPr lang="en-US" altLang="en-US" sz="800" smtClean="0"/>
              <a:pPr marL="0" indent="0" algn="ctr">
                <a:spcBef>
                  <a:spcPct val="0"/>
                </a:spcBef>
                <a:buNone/>
              </a:pPr>
              <a:t>Open Pipeline end of 2021</a:t>
            </a:fld>
            <a:endParaRPr lang="en-GB" sz="800">
              <a:latin typeface="+mn-lt"/>
            </a:endParaRPr>
          </a:p>
        </p:txBody>
      </p:sp>
      <p:sp>
        <p:nvSpPr>
          <p:cNvPr id="182" name="Espace réservé du texte 2">
            <a:extLst>
              <a:ext uri="{FF2B5EF4-FFF2-40B4-BE49-F238E27FC236}">
                <a16:creationId xmlns:a16="http://schemas.microsoft.com/office/drawing/2014/main" id="{78E7C6C2-3016-4A09-9E53-CB08E16B1C68}"/>
              </a:ext>
            </a:extLst>
          </p:cNvPr>
          <p:cNvSpPr>
            <a:spLocks noGrp="1"/>
          </p:cNvSpPr>
          <p:nvPr>
            <p:custDataLst>
              <p:tags r:id="rId67"/>
            </p:custDataLst>
          </p:nvPr>
        </p:nvSpPr>
        <p:spPr bwMode="gray">
          <a:xfrm>
            <a:off x="7646988" y="2738438"/>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FEBECEA-3C02-4A18-B529-BF820F900CFA}" type="datetime'''€''''''''2''''''''''''9''''''.''''''''''''''''''''''0m'''">
              <a:rPr lang="en-GB" altLang="en-US" sz="800" smtClean="0">
                <a:solidFill>
                  <a:schemeClr val="bg1"/>
                </a:solidFill>
                <a:effectLst/>
              </a:rPr>
              <a:pPr marL="0" indent="0" algn="ctr">
                <a:spcBef>
                  <a:spcPct val="0"/>
                </a:spcBef>
                <a:buNone/>
              </a:pPr>
              <a:t>€29.0m</a:t>
            </a:fld>
            <a:endParaRPr lang="en-GB" sz="800">
              <a:solidFill>
                <a:schemeClr val="bg1"/>
              </a:solidFill>
              <a:latin typeface="+mn-lt"/>
            </a:endParaRPr>
          </a:p>
        </p:txBody>
      </p:sp>
      <p:sp>
        <p:nvSpPr>
          <p:cNvPr id="180" name="Espace réservé du texte 2">
            <a:extLst>
              <a:ext uri="{FF2B5EF4-FFF2-40B4-BE49-F238E27FC236}">
                <a16:creationId xmlns:a16="http://schemas.microsoft.com/office/drawing/2014/main" id="{AF26715B-CFCD-48D6-88F4-BABE2549AD7C}"/>
              </a:ext>
            </a:extLst>
          </p:cNvPr>
          <p:cNvSpPr>
            <a:spLocks noGrp="1"/>
          </p:cNvSpPr>
          <p:nvPr>
            <p:custDataLst>
              <p:tags r:id="rId68"/>
            </p:custDataLst>
          </p:nvPr>
        </p:nvSpPr>
        <p:spPr bwMode="gray">
          <a:xfrm>
            <a:off x="8135938" y="2392363"/>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5F99AB0-FEA0-4D0B-B894-E483721539CB}" type="datetime'''''''''''''''''''''''''''''''''''''''''€''''1''''''7.4m'">
              <a:rPr lang="en-GB" altLang="en-US" sz="800" smtClean="0">
                <a:solidFill>
                  <a:schemeClr val="bg1"/>
                </a:solidFill>
                <a:effectLst/>
              </a:rPr>
              <a:pPr marL="0" indent="0" algn="ctr">
                <a:spcBef>
                  <a:spcPct val="0"/>
                </a:spcBef>
                <a:buNone/>
              </a:pPr>
              <a:t>€17.4m</a:t>
            </a:fld>
            <a:endParaRPr lang="en-GB" sz="800">
              <a:solidFill>
                <a:schemeClr val="bg1"/>
              </a:solidFill>
              <a:latin typeface="+mn-lt"/>
            </a:endParaRPr>
          </a:p>
        </p:txBody>
      </p:sp>
      <p:sp>
        <p:nvSpPr>
          <p:cNvPr id="202" name="Espace réservé du texte 2">
            <a:extLst>
              <a:ext uri="{FF2B5EF4-FFF2-40B4-BE49-F238E27FC236}">
                <a16:creationId xmlns:a16="http://schemas.microsoft.com/office/drawing/2014/main" id="{11BD734D-BD5A-477B-AE35-2E675124164B}"/>
              </a:ext>
            </a:extLst>
          </p:cNvPr>
          <p:cNvSpPr>
            <a:spLocks noGrp="1"/>
          </p:cNvSpPr>
          <p:nvPr>
            <p:custDataLst>
              <p:tags r:id="rId69"/>
            </p:custDataLst>
          </p:nvPr>
        </p:nvSpPr>
        <p:spPr bwMode="gray">
          <a:xfrm>
            <a:off x="8651875" y="3195638"/>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155CA94-09FC-4231-8CBE-CB3E21B622C6}" type="datetime'''''''''''€9''.''''''''''''''4''''''''''''m'''''''''''''">
              <a:rPr lang="en-GB" altLang="en-US" sz="800" smtClean="0">
                <a:solidFill>
                  <a:schemeClr val="bg1"/>
                </a:solidFill>
              </a:rPr>
              <a:pPr marL="0" indent="0" algn="ctr">
                <a:spcBef>
                  <a:spcPct val="0"/>
                </a:spcBef>
                <a:buNone/>
              </a:pPr>
              <a:t>€9.4m</a:t>
            </a:fld>
            <a:endParaRPr lang="en-GB" sz="800">
              <a:solidFill>
                <a:schemeClr val="bg1"/>
              </a:solidFill>
              <a:latin typeface="+mn-lt"/>
            </a:endParaRPr>
          </a:p>
        </p:txBody>
      </p:sp>
      <p:sp>
        <p:nvSpPr>
          <p:cNvPr id="183" name="Espace réservé du texte 2">
            <a:extLst>
              <a:ext uri="{FF2B5EF4-FFF2-40B4-BE49-F238E27FC236}">
                <a16:creationId xmlns:a16="http://schemas.microsoft.com/office/drawing/2014/main" id="{44AC5DCF-89DD-421C-B89F-3917DD379071}"/>
              </a:ext>
            </a:extLst>
          </p:cNvPr>
          <p:cNvSpPr>
            <a:spLocks noGrp="1"/>
          </p:cNvSpPr>
          <p:nvPr>
            <p:custDataLst>
              <p:tags r:id="rId70"/>
            </p:custDataLst>
          </p:nvPr>
        </p:nvSpPr>
        <p:spPr bwMode="auto">
          <a:xfrm>
            <a:off x="86233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3126F7-DAAB-4538-94C8-5F192FF8513E}" type="datetime'''''''B''oB N''''''e''''''tNe''''''w'''''' ''20''''2''''''''2'">
              <a:rPr lang="en-GB" altLang="en-US" sz="800" smtClean="0"/>
              <a:pPr marL="0" indent="0" algn="ctr">
                <a:spcBef>
                  <a:spcPct val="0"/>
                </a:spcBef>
                <a:buNone/>
              </a:pPr>
              <a:t>BoB NetNew 2022</a:t>
            </a:fld>
            <a:endParaRPr lang="en-GB" sz="800">
              <a:latin typeface="+mn-lt"/>
            </a:endParaRPr>
          </a:p>
        </p:txBody>
      </p:sp>
      <p:sp>
        <p:nvSpPr>
          <p:cNvPr id="178" name="Espace réservé du texte 2">
            <a:extLst>
              <a:ext uri="{FF2B5EF4-FFF2-40B4-BE49-F238E27FC236}">
                <a16:creationId xmlns:a16="http://schemas.microsoft.com/office/drawing/2014/main" id="{422E86ED-7A58-4628-B05A-65D8C4B9C4A5}"/>
              </a:ext>
            </a:extLst>
          </p:cNvPr>
          <p:cNvSpPr>
            <a:spLocks noGrp="1"/>
          </p:cNvSpPr>
          <p:nvPr>
            <p:custDataLst>
              <p:tags r:id="rId71"/>
            </p:custDataLst>
          </p:nvPr>
        </p:nvSpPr>
        <p:spPr bwMode="auto">
          <a:xfrm>
            <a:off x="91059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FA14DDA-51BC-46E0-8F76-5DEBB88123CE}" type="datetime'''Open P''''i''pe''l''in''e ''end'''''' o''f'' 20''22'''''''''">
              <a:rPr lang="en-US" altLang="en-US" sz="800" smtClean="0"/>
              <a:pPr marL="0" indent="0" algn="ctr">
                <a:spcBef>
                  <a:spcPct val="0"/>
                </a:spcBef>
                <a:buNone/>
              </a:pPr>
              <a:t>Open Pipeline end of 2022</a:t>
            </a:fld>
            <a:endParaRPr lang="en-GB" sz="800">
              <a:latin typeface="+mn-lt"/>
            </a:endParaRPr>
          </a:p>
        </p:txBody>
      </p:sp>
      <p:sp>
        <p:nvSpPr>
          <p:cNvPr id="181" name="Espace réservé du texte 2">
            <a:extLst>
              <a:ext uri="{FF2B5EF4-FFF2-40B4-BE49-F238E27FC236}">
                <a16:creationId xmlns:a16="http://schemas.microsoft.com/office/drawing/2014/main" id="{FBCE6E15-0B80-4942-99FF-EAFD023E65C8}"/>
              </a:ext>
            </a:extLst>
          </p:cNvPr>
          <p:cNvSpPr>
            <a:spLocks noGrp="1"/>
          </p:cNvSpPr>
          <p:nvPr>
            <p:custDataLst>
              <p:tags r:id="rId72"/>
            </p:custDataLst>
          </p:nvPr>
        </p:nvSpPr>
        <p:spPr bwMode="auto">
          <a:xfrm>
            <a:off x="76390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E4509A1-F1E6-439E-9C30-676DD44B7F21}" type="datetime'C''''''r''eated pipe''line ''durin''''g'''''' ''202''2'">
              <a:rPr lang="en-GB" altLang="en-US" sz="800" smtClean="0"/>
              <a:pPr marL="0" indent="0" algn="ctr">
                <a:spcBef>
                  <a:spcPct val="0"/>
                </a:spcBef>
                <a:buNone/>
              </a:pPr>
              <a:t>Created pipeline during 2022</a:t>
            </a:fld>
            <a:endParaRPr lang="en-GB" sz="800">
              <a:latin typeface="+mn-lt"/>
            </a:endParaRPr>
          </a:p>
        </p:txBody>
      </p:sp>
      <p:sp>
        <p:nvSpPr>
          <p:cNvPr id="173" name="Espace réservé du texte 2">
            <a:extLst>
              <a:ext uri="{FF2B5EF4-FFF2-40B4-BE49-F238E27FC236}">
                <a16:creationId xmlns:a16="http://schemas.microsoft.com/office/drawing/2014/main" id="{1CFBBCD3-A02D-4ED2-A9B1-DC691B60CA41}"/>
              </a:ext>
            </a:extLst>
          </p:cNvPr>
          <p:cNvSpPr>
            <a:spLocks noGrp="1"/>
          </p:cNvSpPr>
          <p:nvPr>
            <p:custDataLst>
              <p:tags r:id="rId73"/>
            </p:custDataLst>
          </p:nvPr>
        </p:nvSpPr>
        <p:spPr bwMode="auto">
          <a:xfrm>
            <a:off x="66675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3DBDC2B-B4F3-4A4A-B610-D65E448D549C}" type="datetime'B''o''''''B ''''''''''N''e''tN''''''e''''w 202''''''''''1'''">
              <a:rPr lang="en-GB" altLang="en-US" sz="800" smtClean="0"/>
              <a:pPr marL="0" indent="0" algn="ctr">
                <a:spcBef>
                  <a:spcPct val="0"/>
                </a:spcBef>
                <a:buNone/>
              </a:pPr>
              <a:t>BoB NetNew 2021</a:t>
            </a:fld>
            <a:endParaRPr lang="en-GB" sz="800">
              <a:latin typeface="+mn-lt"/>
            </a:endParaRPr>
          </a:p>
        </p:txBody>
      </p:sp>
      <p:sp>
        <p:nvSpPr>
          <p:cNvPr id="185" name="Espace réservé du texte 2">
            <a:extLst>
              <a:ext uri="{FF2B5EF4-FFF2-40B4-BE49-F238E27FC236}">
                <a16:creationId xmlns:a16="http://schemas.microsoft.com/office/drawing/2014/main" id="{75402C34-4DB0-4D6C-A2DE-5350756A9DB0}"/>
              </a:ext>
            </a:extLst>
          </p:cNvPr>
          <p:cNvSpPr>
            <a:spLocks noGrp="1"/>
          </p:cNvSpPr>
          <p:nvPr>
            <p:custDataLst>
              <p:tags r:id="rId74"/>
            </p:custDataLst>
          </p:nvPr>
        </p:nvSpPr>
        <p:spPr bwMode="auto">
          <a:xfrm>
            <a:off x="5956300" y="3716338"/>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3EEB8B2-D395-443A-B352-8080CA2A0360}" type="datetime'''''''''''''''''''''''''''-''''''''''''''''''''''''''60%'''''">
              <a:rPr lang="en-GB" altLang="en-US" sz="800" b="1" smtClean="0">
                <a:effectLst/>
              </a:rPr>
              <a:pPr marL="0" indent="0" algn="ctr">
                <a:spcBef>
                  <a:spcPct val="0"/>
                </a:spcBef>
                <a:buNone/>
              </a:pPr>
              <a:t>-60%</a:t>
            </a:fld>
            <a:endParaRPr lang="en-GB" sz="800" b="1">
              <a:latin typeface="+mn-lt"/>
            </a:endParaRPr>
          </a:p>
        </p:txBody>
      </p:sp>
      <p:sp>
        <p:nvSpPr>
          <p:cNvPr id="184" name="Espace réservé du texte 2">
            <a:extLst>
              <a:ext uri="{FF2B5EF4-FFF2-40B4-BE49-F238E27FC236}">
                <a16:creationId xmlns:a16="http://schemas.microsoft.com/office/drawing/2014/main" id="{9D4A6D81-0D6C-4E5A-96A9-01D124DF0AB6}"/>
              </a:ext>
            </a:extLst>
          </p:cNvPr>
          <p:cNvSpPr>
            <a:spLocks noGrp="1"/>
          </p:cNvSpPr>
          <p:nvPr>
            <p:custDataLst>
              <p:tags r:id="rId75"/>
            </p:custDataLst>
          </p:nvPr>
        </p:nvSpPr>
        <p:spPr bwMode="auto">
          <a:xfrm>
            <a:off x="7912100" y="3586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DC0C5EA-A2CA-4C01-A53C-58927E34DBBA}" type="datetime'''''''-''''''''''''6''''''''''0''''%'''''''''''''''''''">
              <a:rPr lang="en-GB" altLang="en-US" sz="800" b="1" smtClean="0">
                <a:effectLst/>
              </a:rPr>
              <a:pPr marL="0" indent="0" algn="ctr">
                <a:spcBef>
                  <a:spcPct val="0"/>
                </a:spcBef>
                <a:buNone/>
              </a:pPr>
              <a:t>-60%</a:t>
            </a:fld>
            <a:endParaRPr lang="en-GB" sz="800" b="1">
              <a:latin typeface="+mn-lt"/>
            </a:endParaRPr>
          </a:p>
        </p:txBody>
      </p:sp>
      <p:sp>
        <p:nvSpPr>
          <p:cNvPr id="186" name="Espace réservé du texte 2">
            <a:extLst>
              <a:ext uri="{FF2B5EF4-FFF2-40B4-BE49-F238E27FC236}">
                <a16:creationId xmlns:a16="http://schemas.microsoft.com/office/drawing/2014/main" id="{BD4B7B7F-9418-4083-9EBF-7CBBA39FB2EB}"/>
              </a:ext>
            </a:extLst>
          </p:cNvPr>
          <p:cNvSpPr>
            <a:spLocks noGrp="1"/>
          </p:cNvSpPr>
          <p:nvPr>
            <p:custDataLst>
              <p:tags r:id="rId76"/>
            </p:custDataLst>
          </p:nvPr>
        </p:nvSpPr>
        <p:spPr bwMode="auto">
          <a:xfrm>
            <a:off x="6445250" y="2006600"/>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-66%</a:t>
            </a:r>
          </a:p>
        </p:txBody>
      </p:sp>
      <p:sp>
        <p:nvSpPr>
          <p:cNvPr id="187" name="Espace réservé du texte 2">
            <a:extLst>
              <a:ext uri="{FF2B5EF4-FFF2-40B4-BE49-F238E27FC236}">
                <a16:creationId xmlns:a16="http://schemas.microsoft.com/office/drawing/2014/main" id="{DF56501A-5279-46A0-9680-73A896F75B7D}"/>
              </a:ext>
            </a:extLst>
          </p:cNvPr>
          <p:cNvSpPr>
            <a:spLocks noGrp="1"/>
          </p:cNvSpPr>
          <p:nvPr>
            <p:custDataLst>
              <p:tags r:id="rId77"/>
            </p:custDataLst>
          </p:nvPr>
        </p:nvSpPr>
        <p:spPr bwMode="auto">
          <a:xfrm>
            <a:off x="8401050" y="1681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-65%</a:t>
            </a:r>
          </a:p>
        </p:txBody>
      </p:sp>
      <p:sp>
        <p:nvSpPr>
          <p:cNvPr id="190" name="Oval 189">
            <a:extLst>
              <a:ext uri="{FF2B5EF4-FFF2-40B4-BE49-F238E27FC236}">
                <a16:creationId xmlns:a16="http://schemas.microsoft.com/office/drawing/2014/main" id="{F3255107-0ADF-4CA1-B749-846FD0C7A293}"/>
              </a:ext>
            </a:extLst>
          </p:cNvPr>
          <p:cNvSpPr/>
          <p:nvPr/>
        </p:nvSpPr>
        <p:spPr bwMode="auto">
          <a:xfrm>
            <a:off x="1250318" y="3858268"/>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193" name="Oval 192">
            <a:extLst>
              <a:ext uri="{FF2B5EF4-FFF2-40B4-BE49-F238E27FC236}">
                <a16:creationId xmlns:a16="http://schemas.microsoft.com/office/drawing/2014/main" id="{80D65672-F8D0-48AE-9C6F-2A53170FD3E5}"/>
              </a:ext>
            </a:extLst>
          </p:cNvPr>
          <p:cNvSpPr/>
          <p:nvPr/>
        </p:nvSpPr>
        <p:spPr bwMode="auto">
          <a:xfrm>
            <a:off x="1742759" y="1651900"/>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197" name="Oval 196">
            <a:extLst>
              <a:ext uri="{FF2B5EF4-FFF2-40B4-BE49-F238E27FC236}">
                <a16:creationId xmlns:a16="http://schemas.microsoft.com/office/drawing/2014/main" id="{CC354EF0-BD3C-4109-B109-EF2145CA5DCD}"/>
              </a:ext>
            </a:extLst>
          </p:cNvPr>
          <p:cNvSpPr/>
          <p:nvPr/>
        </p:nvSpPr>
        <p:spPr bwMode="auto">
          <a:xfrm>
            <a:off x="397130" y="548401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198" name="Oval 197">
            <a:extLst>
              <a:ext uri="{FF2B5EF4-FFF2-40B4-BE49-F238E27FC236}">
                <a16:creationId xmlns:a16="http://schemas.microsoft.com/office/drawing/2014/main" id="{23D97864-A287-4D1F-865F-E7A88A1A0796}"/>
              </a:ext>
            </a:extLst>
          </p:cNvPr>
          <p:cNvSpPr/>
          <p:nvPr/>
        </p:nvSpPr>
        <p:spPr bwMode="auto">
          <a:xfrm>
            <a:off x="390525" y="6024195"/>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76" name="Rectangle 375">
            <a:extLst>
              <a:ext uri="{FF2B5EF4-FFF2-40B4-BE49-F238E27FC236}">
                <a16:creationId xmlns:a16="http://schemas.microsoft.com/office/drawing/2014/main" id="{0CFAE7BF-E016-4AE7-9846-DE0D146F35B2}"/>
              </a:ext>
            </a:extLst>
          </p:cNvPr>
          <p:cNvSpPr/>
          <p:nvPr/>
        </p:nvSpPr>
        <p:spPr bwMode="auto">
          <a:xfrm>
            <a:off x="5141053"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Close rate (here ~60% for both 2021 and 2022), defined as the proportion of closed</a:t>
            </a:r>
            <a:r>
              <a:rPr lang="en-GB" sz="1000" baseline="30000">
                <a:latin typeface="Trebuchet MS" pitchFamily="34" charset="0"/>
              </a:rPr>
              <a:t>1</a:t>
            </a:r>
            <a:r>
              <a:rPr lang="en-GB" sz="1000">
                <a:latin typeface="Trebuchet MS" pitchFamily="34" charset="0"/>
              </a:rPr>
              <a:t> opportunities during the year N among all active</a:t>
            </a:r>
            <a:r>
              <a:rPr lang="en-GB" sz="1000" baseline="30000">
                <a:latin typeface="Trebuchet MS" pitchFamily="34" charset="0"/>
              </a:rPr>
              <a:t>2</a:t>
            </a:r>
            <a:r>
              <a:rPr lang="en-GB" sz="1000">
                <a:latin typeface="Trebuchet MS" pitchFamily="34" charset="0"/>
              </a:rPr>
              <a:t> opportunities during the year N</a:t>
            </a:r>
          </a:p>
          <a:p>
            <a:pPr marL="171450" indent="-171450">
              <a:spcBef>
                <a:spcPts val="600"/>
              </a:spcBef>
              <a:buClr>
                <a:schemeClr val="tx1"/>
              </a:buClr>
              <a:buFont typeface="Wingdings" panose="05000000000000000000" pitchFamily="2" charset="2"/>
              <a:buChar char="Ø"/>
            </a:pPr>
            <a:r>
              <a:rPr lang="en-GB" sz="1000">
                <a:latin typeface="Trebuchet MS" pitchFamily="34" charset="0"/>
              </a:rPr>
              <a:t>Conversion rate (here ~34% for 2021 and ~35% for 2022), defined as the proportion of won opportunities during year N among closed opportunities during year N</a:t>
            </a:r>
          </a:p>
        </p:txBody>
      </p:sp>
      <p:sp>
        <p:nvSpPr>
          <p:cNvPr id="377" name="Oval 376">
            <a:extLst>
              <a:ext uri="{FF2B5EF4-FFF2-40B4-BE49-F238E27FC236}">
                <a16:creationId xmlns:a16="http://schemas.microsoft.com/office/drawing/2014/main" id="{876E4209-7823-4E2B-9F72-6372CAEDE7A0}"/>
              </a:ext>
            </a:extLst>
          </p:cNvPr>
          <p:cNvSpPr/>
          <p:nvPr/>
        </p:nvSpPr>
        <p:spPr bwMode="auto">
          <a:xfrm>
            <a:off x="5179195" y="548401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78" name="Oval 377">
            <a:extLst>
              <a:ext uri="{FF2B5EF4-FFF2-40B4-BE49-F238E27FC236}">
                <a16:creationId xmlns:a16="http://schemas.microsoft.com/office/drawing/2014/main" id="{1B49AE05-B8E8-44E8-A4DF-D048CC03E052}"/>
              </a:ext>
            </a:extLst>
          </p:cNvPr>
          <p:cNvSpPr/>
          <p:nvPr/>
        </p:nvSpPr>
        <p:spPr bwMode="auto">
          <a:xfrm>
            <a:off x="5172590" y="6024195"/>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0" name="Oval 379">
            <a:extLst>
              <a:ext uri="{FF2B5EF4-FFF2-40B4-BE49-F238E27FC236}">
                <a16:creationId xmlns:a16="http://schemas.microsoft.com/office/drawing/2014/main" id="{B9C9D79A-BEDD-4628-9F45-FCF449C10444}"/>
              </a:ext>
            </a:extLst>
          </p:cNvPr>
          <p:cNvSpPr/>
          <p:nvPr/>
        </p:nvSpPr>
        <p:spPr bwMode="auto">
          <a:xfrm>
            <a:off x="6035034" y="3884902"/>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1" name="Oval 380">
            <a:extLst>
              <a:ext uri="{FF2B5EF4-FFF2-40B4-BE49-F238E27FC236}">
                <a16:creationId xmlns:a16="http://schemas.microsoft.com/office/drawing/2014/main" id="{6E8D9C06-9554-4622-B535-E26F89DDEDF8}"/>
              </a:ext>
            </a:extLst>
          </p:cNvPr>
          <p:cNvSpPr/>
          <p:nvPr/>
        </p:nvSpPr>
        <p:spPr bwMode="auto">
          <a:xfrm>
            <a:off x="6518597" y="1749555"/>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2" name="Oval 381">
            <a:extLst>
              <a:ext uri="{FF2B5EF4-FFF2-40B4-BE49-F238E27FC236}">
                <a16:creationId xmlns:a16="http://schemas.microsoft.com/office/drawing/2014/main" id="{16C85270-0DF4-4D92-9A18-11B7A5AE1790}"/>
              </a:ext>
            </a:extLst>
          </p:cNvPr>
          <p:cNvSpPr/>
          <p:nvPr/>
        </p:nvSpPr>
        <p:spPr bwMode="auto">
          <a:xfrm>
            <a:off x="7996135" y="3779724"/>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3" name="Oval 382">
            <a:extLst>
              <a:ext uri="{FF2B5EF4-FFF2-40B4-BE49-F238E27FC236}">
                <a16:creationId xmlns:a16="http://schemas.microsoft.com/office/drawing/2014/main" id="{D1F9BA87-0A4D-401A-A4CC-922B99E8B5FC}"/>
              </a:ext>
            </a:extLst>
          </p:cNvPr>
          <p:cNvSpPr/>
          <p:nvPr/>
        </p:nvSpPr>
        <p:spPr bwMode="auto">
          <a:xfrm>
            <a:off x="8479698" y="1484576"/>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4" name="Oval 383">
            <a:extLst>
              <a:ext uri="{FF2B5EF4-FFF2-40B4-BE49-F238E27FC236}">
                <a16:creationId xmlns:a16="http://schemas.microsoft.com/office/drawing/2014/main" id="{533C5EE7-96B7-4B90-BFB5-545E8BBBB87F}"/>
              </a:ext>
            </a:extLst>
          </p:cNvPr>
          <p:cNvSpPr/>
          <p:nvPr/>
        </p:nvSpPr>
        <p:spPr bwMode="auto">
          <a:xfrm>
            <a:off x="3211331" y="3770440"/>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5" name="Oval 384">
            <a:extLst>
              <a:ext uri="{FF2B5EF4-FFF2-40B4-BE49-F238E27FC236}">
                <a16:creationId xmlns:a16="http://schemas.microsoft.com/office/drawing/2014/main" id="{02B1DA96-872F-463F-B3D8-8E25F6F287ED}"/>
              </a:ext>
            </a:extLst>
          </p:cNvPr>
          <p:cNvSpPr/>
          <p:nvPr/>
        </p:nvSpPr>
        <p:spPr bwMode="auto">
          <a:xfrm>
            <a:off x="3703772" y="1493051"/>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grpSp>
        <p:nvGrpSpPr>
          <p:cNvPr id="117" name="Groupe 33">
            <a:extLst>
              <a:ext uri="{FF2B5EF4-FFF2-40B4-BE49-F238E27FC236}">
                <a16:creationId xmlns:a16="http://schemas.microsoft.com/office/drawing/2014/main" id="{7E7858E7-8602-49A3-B1E4-C948DEE9C8D2}"/>
              </a:ext>
            </a:extLst>
          </p:cNvPr>
          <p:cNvGrpSpPr/>
          <p:nvPr/>
        </p:nvGrpSpPr>
        <p:grpSpPr>
          <a:xfrm>
            <a:off x="8448150" y="-11528"/>
            <a:ext cx="1435548" cy="711253"/>
            <a:chOff x="8448150" y="-11528"/>
            <a:chExt cx="1435548" cy="711253"/>
          </a:xfrm>
        </p:grpSpPr>
        <p:sp>
          <p:nvSpPr>
            <p:cNvPr id="124" name="Rectangle : coins arrondis 199">
              <a:extLst>
                <a:ext uri="{FF2B5EF4-FFF2-40B4-BE49-F238E27FC236}">
                  <a16:creationId xmlns:a16="http://schemas.microsoft.com/office/drawing/2014/main" id="{4911C3B7-8177-4EBF-A0FD-5EBA144A961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5" name="Rectangle : coins arrondis 200">
              <a:extLst>
                <a:ext uri="{FF2B5EF4-FFF2-40B4-BE49-F238E27FC236}">
                  <a16:creationId xmlns:a16="http://schemas.microsoft.com/office/drawing/2014/main" id="{B66FE1CC-5F14-4790-AFE8-E847326D243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6" name="Rectangle : coins arrondis 201">
              <a:extLst>
                <a:ext uri="{FF2B5EF4-FFF2-40B4-BE49-F238E27FC236}">
                  <a16:creationId xmlns:a16="http://schemas.microsoft.com/office/drawing/2014/main" id="{CD3578A7-325C-4F84-B71C-A9A197F36B08}"/>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ZoneTexte 18">
              <a:extLst>
                <a:ext uri="{FF2B5EF4-FFF2-40B4-BE49-F238E27FC236}">
                  <a16:creationId xmlns:a16="http://schemas.microsoft.com/office/drawing/2014/main" id="{07E23B06-9341-4A42-8AAB-DD61E38E7415}"/>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29" name="Graphique 128" descr="Jauge">
              <a:extLst>
                <a:ext uri="{FF2B5EF4-FFF2-40B4-BE49-F238E27FC236}">
                  <a16:creationId xmlns:a16="http://schemas.microsoft.com/office/drawing/2014/main" id="{D6EAB2DE-6EF7-47C4-9140-5A13F1832B46}"/>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8553764" y="187516"/>
              <a:ext cx="234953" cy="218224"/>
            </a:xfrm>
            <a:prstGeom prst="rect">
              <a:avLst/>
            </a:prstGeom>
            <a:effectLst/>
          </p:spPr>
        </p:pic>
        <p:pic>
          <p:nvPicPr>
            <p:cNvPr id="132" name="Graphique 90" descr="Poignée de main">
              <a:extLst>
                <a:ext uri="{FF2B5EF4-FFF2-40B4-BE49-F238E27FC236}">
                  <a16:creationId xmlns:a16="http://schemas.microsoft.com/office/drawing/2014/main" id="{EB7A927C-F760-4C85-B854-4FA5931F7A61}"/>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8960868" y="152880"/>
              <a:ext cx="256313" cy="287496"/>
            </a:xfrm>
            <a:prstGeom prst="rect">
              <a:avLst/>
            </a:prstGeom>
            <a:effectLst/>
          </p:spPr>
        </p:pic>
        <p:pic>
          <p:nvPicPr>
            <p:cNvPr id="136" name="Graphique 74" descr="Mégaphone">
              <a:extLst>
                <a:ext uri="{FF2B5EF4-FFF2-40B4-BE49-F238E27FC236}">
                  <a16:creationId xmlns:a16="http://schemas.microsoft.com/office/drawing/2014/main" id="{CBBBDB31-FDD3-4478-B34D-2E33398B7A6B}"/>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389331" y="181519"/>
              <a:ext cx="233011" cy="216420"/>
            </a:xfrm>
            <a:prstGeom prst="rect">
              <a:avLst/>
            </a:prstGeom>
            <a:effectLst/>
          </p:spPr>
        </p:pic>
        <p:pic>
          <p:nvPicPr>
            <p:cNvPr id="140" name="Picture 2" descr="Drapeau France">
              <a:extLst>
                <a:ext uri="{FF2B5EF4-FFF2-40B4-BE49-F238E27FC236}">
                  <a16:creationId xmlns:a16="http://schemas.microsoft.com/office/drawing/2014/main" id="{69B35E89-6B44-4FB2-AA6F-7C7E0D0E80D3}"/>
                </a:ext>
              </a:extLst>
            </p:cNvPr>
            <p:cNvPicPr>
              <a:picLocks noChangeAspect="1" noChangeArrowheads="1"/>
            </p:cNvPicPr>
            <p:nvPr/>
          </p:nvPicPr>
          <p:blipFill rotWithShape="1">
            <a:blip r:embed="rId89">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1" name="ZoneTexte 45">
              <a:extLst>
                <a:ext uri="{FF2B5EF4-FFF2-40B4-BE49-F238E27FC236}">
                  <a16:creationId xmlns:a16="http://schemas.microsoft.com/office/drawing/2014/main" id="{34CAF98A-E492-4C6E-982E-567387D3352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Tree>
    <p:extLst>
      <p:ext uri="{BB962C8B-B14F-4D97-AF65-F5344CB8AC3E}">
        <p14:creationId xmlns:p14="http://schemas.microsoft.com/office/powerpoint/2010/main" val="260674306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09445A47-48EE-4F94-9395-BFA135DD8F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27" name="Object 26" hidden="1">
                        <a:extLst>
                          <a:ext uri="{FF2B5EF4-FFF2-40B4-BE49-F238E27FC236}">
                            <a16:creationId xmlns:a16="http://schemas.microsoft.com/office/drawing/2014/main" id="{09445A47-48EE-4F94-9395-BFA135DD8F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Rectangle 20">
            <a:extLst>
              <a:ext uri="{FF2B5EF4-FFF2-40B4-BE49-F238E27FC236}">
                <a16:creationId xmlns:a16="http://schemas.microsoft.com/office/drawing/2014/main" id="{51F2FED7-A737-4922-B6EF-1F37D25E5EE6}"/>
              </a:ext>
            </a:extLst>
          </p:cNvPr>
          <p:cNvSpPr/>
          <p:nvPr/>
        </p:nvSpPr>
        <p:spPr bwMode="auto">
          <a:xfrm>
            <a:off x="372787" y="5061374"/>
            <a:ext cx="9068148" cy="1210173"/>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buClr>
                <a:schemeClr val="tx1"/>
              </a:buClr>
            </a:pPr>
            <a:r>
              <a:rPr lang="en-GB" sz="1100">
                <a:latin typeface="Trebuchet MS" pitchFamily="34" charset="0"/>
              </a:rPr>
              <a:t>Comments</a:t>
            </a:r>
          </a:p>
          <a:p>
            <a:pPr marL="171450" indent="-171450">
              <a:spcBef>
                <a:spcPts val="0"/>
              </a:spcBef>
              <a:buClr>
                <a:schemeClr val="tx1"/>
              </a:buClr>
              <a:buFont typeface="Arial" panose="020B0604020202020204" pitchFamily="34" charset="0"/>
              <a:buChar char="•"/>
            </a:pPr>
            <a:endParaRPr lang="en-GB" sz="1100">
              <a:latin typeface="Trebuchet MS" pitchFamily="34" charset="0"/>
            </a:endParaRPr>
          </a:p>
          <a:p>
            <a:pPr marL="171450" indent="-171450">
              <a:spcBef>
                <a:spcPts val="0"/>
              </a:spcBef>
              <a:buClr>
                <a:schemeClr val="tx1"/>
              </a:buClr>
              <a:buFont typeface="Arial" panose="020B0604020202020204" pitchFamily="34" charset="0"/>
              <a:buChar char="•"/>
            </a:pPr>
            <a:r>
              <a:rPr lang="en-GB" sz="1100">
                <a:solidFill>
                  <a:schemeClr val="tx2"/>
                </a:solidFill>
                <a:latin typeface="Trebuchet MS" pitchFamily="34" charset="0"/>
              </a:rPr>
              <a:t>Retention rate</a:t>
            </a:r>
            <a:r>
              <a:rPr lang="en-GB" sz="1100">
                <a:latin typeface="Trebuchet MS" pitchFamily="34" charset="0"/>
              </a:rPr>
              <a:t> appears to be the </a:t>
            </a:r>
            <a:r>
              <a:rPr lang="en-GB" sz="1100">
                <a:solidFill>
                  <a:schemeClr val="tx2"/>
                </a:solidFill>
                <a:latin typeface="Trebuchet MS" pitchFamily="34" charset="0"/>
              </a:rPr>
              <a:t>main lever for Book-of-Business growth</a:t>
            </a:r>
            <a:r>
              <a:rPr lang="en-GB" sz="1100">
                <a:latin typeface="Trebuchet MS" pitchFamily="34" charset="0"/>
              </a:rPr>
              <a:t>, as a raise of 1% in the retention rate enables a growth of ~0.9% in 2020-22 CAGR </a:t>
            </a:r>
          </a:p>
          <a:p>
            <a:pPr marL="171450" indent="-171450">
              <a:spcBef>
                <a:spcPts val="0"/>
              </a:spcBef>
              <a:buClr>
                <a:schemeClr val="tx1"/>
              </a:buClr>
              <a:buFont typeface="Arial" panose="020B0604020202020204" pitchFamily="34" charset="0"/>
              <a:buChar char="•"/>
            </a:pPr>
            <a:endParaRPr lang="en-GB" sz="1100">
              <a:latin typeface="Trebuchet MS" pitchFamily="34" charset="0"/>
            </a:endParaRPr>
          </a:p>
          <a:p>
            <a:pPr marL="171450" indent="-171450">
              <a:spcBef>
                <a:spcPts val="0"/>
              </a:spcBef>
              <a:buClr>
                <a:schemeClr val="tx1"/>
              </a:buClr>
              <a:buFont typeface="Arial" panose="020B0604020202020204" pitchFamily="34" charset="0"/>
              <a:buChar char="•"/>
            </a:pPr>
            <a:r>
              <a:rPr lang="en-GB" sz="1100">
                <a:latin typeface="Trebuchet MS" pitchFamily="34" charset="0"/>
              </a:rPr>
              <a:t>The </a:t>
            </a:r>
            <a:r>
              <a:rPr lang="en-GB" sz="1100">
                <a:solidFill>
                  <a:schemeClr val="tx2"/>
                </a:solidFill>
                <a:latin typeface="Trebuchet MS" pitchFamily="34" charset="0"/>
              </a:rPr>
              <a:t>created pipeline seems to be an important lever of growth </a:t>
            </a:r>
            <a:r>
              <a:rPr lang="en-GB" sz="1100">
                <a:latin typeface="Trebuchet MS" pitchFamily="34" charset="0"/>
              </a:rPr>
              <a:t>as well, a growth of €1m enabling a growth of ~0.4% in 2020-22 CAGR </a:t>
            </a:r>
          </a:p>
        </p:txBody>
      </p:sp>
      <p:sp>
        <p:nvSpPr>
          <p:cNvPr id="2" name="Text Placeholder 1">
            <a:extLst>
              <a:ext uri="{FF2B5EF4-FFF2-40B4-BE49-F238E27FC236}">
                <a16:creationId xmlns:a16="http://schemas.microsoft.com/office/drawing/2014/main" id="{6BA9BF86-8ECE-46DB-A57C-140CFF8F20F5}"/>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graphicFrame>
        <p:nvGraphicFramePr>
          <p:cNvPr id="6" name="Table 5">
            <a:extLst>
              <a:ext uri="{FF2B5EF4-FFF2-40B4-BE49-F238E27FC236}">
                <a16:creationId xmlns:a16="http://schemas.microsoft.com/office/drawing/2014/main" id="{BBB3F5DA-6E5E-415A-A714-E3ED4A145894}"/>
              </a:ext>
            </a:extLst>
          </p:cNvPr>
          <p:cNvGraphicFramePr>
            <a:graphicFrameLocks noGrp="1"/>
          </p:cNvGraphicFramePr>
          <p:nvPr>
            <p:extLst>
              <p:ext uri="{D42A27DB-BD31-4B8C-83A1-F6EECF244321}">
                <p14:modId xmlns:p14="http://schemas.microsoft.com/office/powerpoint/2010/main" val="3754327587"/>
              </p:ext>
            </p:extLst>
          </p:nvPr>
        </p:nvGraphicFramePr>
        <p:xfrm>
          <a:off x="-1" y="1598270"/>
          <a:ext cx="9440935" cy="3068032"/>
        </p:xfrm>
        <a:graphic>
          <a:graphicData uri="http://schemas.openxmlformats.org/drawingml/2006/table">
            <a:tbl>
              <a:tblPr>
                <a:effectLst/>
              </a:tblPr>
              <a:tblGrid>
                <a:gridCol w="1973377">
                  <a:extLst>
                    <a:ext uri="{9D8B030D-6E8A-4147-A177-3AD203B41FA5}">
                      <a16:colId xmlns:a16="http://schemas.microsoft.com/office/drawing/2014/main" val="3155321354"/>
                    </a:ext>
                  </a:extLst>
                </a:gridCol>
                <a:gridCol w="377216">
                  <a:extLst>
                    <a:ext uri="{9D8B030D-6E8A-4147-A177-3AD203B41FA5}">
                      <a16:colId xmlns:a16="http://schemas.microsoft.com/office/drawing/2014/main" val="3298573768"/>
                    </a:ext>
                  </a:extLst>
                </a:gridCol>
                <a:gridCol w="1012906">
                  <a:extLst>
                    <a:ext uri="{9D8B030D-6E8A-4147-A177-3AD203B41FA5}">
                      <a16:colId xmlns:a16="http://schemas.microsoft.com/office/drawing/2014/main" val="926422173"/>
                    </a:ext>
                  </a:extLst>
                </a:gridCol>
                <a:gridCol w="1012906">
                  <a:extLst>
                    <a:ext uri="{9D8B030D-6E8A-4147-A177-3AD203B41FA5}">
                      <a16:colId xmlns:a16="http://schemas.microsoft.com/office/drawing/2014/main" val="1598297098"/>
                    </a:ext>
                  </a:extLst>
                </a:gridCol>
                <a:gridCol w="1012906">
                  <a:extLst>
                    <a:ext uri="{9D8B030D-6E8A-4147-A177-3AD203B41FA5}">
                      <a16:colId xmlns:a16="http://schemas.microsoft.com/office/drawing/2014/main" val="305854306"/>
                    </a:ext>
                  </a:extLst>
                </a:gridCol>
                <a:gridCol w="1012906">
                  <a:extLst>
                    <a:ext uri="{9D8B030D-6E8A-4147-A177-3AD203B41FA5}">
                      <a16:colId xmlns:a16="http://schemas.microsoft.com/office/drawing/2014/main" val="234093167"/>
                    </a:ext>
                  </a:extLst>
                </a:gridCol>
                <a:gridCol w="1012906">
                  <a:extLst>
                    <a:ext uri="{9D8B030D-6E8A-4147-A177-3AD203B41FA5}">
                      <a16:colId xmlns:a16="http://schemas.microsoft.com/office/drawing/2014/main" val="761771073"/>
                    </a:ext>
                  </a:extLst>
                </a:gridCol>
                <a:gridCol w="1012906">
                  <a:extLst>
                    <a:ext uri="{9D8B030D-6E8A-4147-A177-3AD203B41FA5}">
                      <a16:colId xmlns:a16="http://schemas.microsoft.com/office/drawing/2014/main" val="2888452713"/>
                    </a:ext>
                  </a:extLst>
                </a:gridCol>
                <a:gridCol w="1012906">
                  <a:extLst>
                    <a:ext uri="{9D8B030D-6E8A-4147-A177-3AD203B41FA5}">
                      <a16:colId xmlns:a16="http://schemas.microsoft.com/office/drawing/2014/main" val="2317764493"/>
                    </a:ext>
                  </a:extLst>
                </a:gridCol>
              </a:tblGrid>
              <a:tr h="278912">
                <a:tc>
                  <a:txBody>
                    <a:bodyPr/>
                    <a:lstStyle/>
                    <a:p>
                      <a:pPr algn="r" fontAlgn="b"/>
                      <a:r>
                        <a:rPr lang="fr-FR" sz="1100" b="0" i="0" u="none" strike="noStrike" err="1">
                          <a:solidFill>
                            <a:schemeClr val="tx2"/>
                          </a:solidFill>
                          <a:effectLst/>
                          <a:latin typeface="Trebuchet MS" panose="020B0603020202020204" pitchFamily="34" charset="0"/>
                        </a:rPr>
                        <a:t>Created</a:t>
                      </a:r>
                      <a:r>
                        <a:rPr lang="fr-FR" sz="1100" b="0" i="0" u="none" strike="noStrike">
                          <a:solidFill>
                            <a:schemeClr val="tx2"/>
                          </a:solidFill>
                          <a:effectLst/>
                          <a:latin typeface="Trebuchet MS" panose="020B0603020202020204" pitchFamily="34" charset="0"/>
                        </a:rPr>
                        <a:t> pipeline </a:t>
                      </a:r>
                    </a:p>
                  </a:txBody>
                  <a:tcPr marL="12679" marR="12679" marT="12679"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w="12700" cap="flat" cmpd="sng" algn="ctr">
                      <a:no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-€1.0m</a:t>
                      </a:r>
                    </a:p>
                  </a:txBody>
                  <a:tcPr marL="9525" marR="9525" marT="9525" marB="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€0.0m</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+€1.0m</a:t>
                      </a:r>
                    </a:p>
                  </a:txBody>
                  <a:tcPr marL="9525" marR="9525" marT="9525"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+€4.0m</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57659879"/>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6.5%</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8.2%</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extLst>
                  <a:ext uri="{0D108BD9-81ED-4DB2-BD59-A6C34878D82A}">
                    <a16:rowId xmlns:a16="http://schemas.microsoft.com/office/drawing/2014/main" val="1806776208"/>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w="635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12679" marR="12679" marT="12679"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04784460"/>
                  </a:ext>
                </a:extLst>
              </a:tr>
              <a:tr h="278912">
                <a:tc>
                  <a:txBody>
                    <a:bodyPr/>
                    <a:lstStyle/>
                    <a:p>
                      <a:pPr algn="r" fontAlgn="b"/>
                      <a:r>
                        <a:rPr lang="fr-FR" sz="1100" b="0" i="0" u="none" strike="noStrike">
                          <a:solidFill>
                            <a:schemeClr val="tx2"/>
                          </a:solidFill>
                          <a:effectLst/>
                          <a:latin typeface="Trebuchet MS" panose="020B0603020202020204" pitchFamily="34" charset="0"/>
                        </a:rPr>
                        <a:t>Close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-2.5%</a:t>
                      </a:r>
                    </a:p>
                  </a:txBody>
                  <a:tcPr marL="9525" marR="9525" marT="9525" marB="0" anchor="ctr">
                    <a:lnL>
                      <a:noFill/>
                    </a:lnL>
                    <a:lnR w="635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+2.5%</a:t>
                      </a:r>
                    </a:p>
                  </a:txBody>
                  <a:tcPr marL="9525" marR="9525" marT="9525" marB="0" anchor="ctr">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64263323"/>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6.5%</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8.0%</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926618047"/>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853502268"/>
                  </a:ext>
                </a:extLst>
              </a:tr>
              <a:tr h="278912">
                <a:tc>
                  <a:txBody>
                    <a:bodyPr/>
                    <a:lstStyle/>
                    <a:p>
                      <a:pPr algn="r" fontAlgn="b"/>
                      <a:r>
                        <a:rPr lang="fr-FR" sz="1100" b="0" i="0" u="none" strike="noStrike">
                          <a:solidFill>
                            <a:schemeClr val="tx2"/>
                          </a:solidFill>
                          <a:effectLst/>
                          <a:latin typeface="Trebuchet MS" panose="020B0603020202020204" pitchFamily="34" charset="0"/>
                        </a:rPr>
                        <a:t>Conversion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w="1270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4903520"/>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6.5%</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8.1%</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019734933"/>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w="635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7480827"/>
                  </a:ext>
                </a:extLst>
              </a:tr>
              <a:tr h="278912">
                <a:tc>
                  <a:txBody>
                    <a:bodyPr/>
                    <a:lstStyle/>
                    <a:p>
                      <a:pPr algn="r" fontAlgn="b"/>
                      <a:r>
                        <a:rPr lang="fr-FR" sz="1100" b="0" i="0" u="none" strike="noStrike" err="1">
                          <a:solidFill>
                            <a:schemeClr val="tx2"/>
                          </a:solidFill>
                          <a:effectLst/>
                          <a:latin typeface="Trebuchet MS" panose="020B0603020202020204" pitchFamily="34" charset="0"/>
                        </a:rPr>
                        <a:t>Retention</a:t>
                      </a:r>
                      <a:r>
                        <a:rPr lang="fr-FR" sz="1100" b="0" i="0" u="none" strike="noStrike">
                          <a:solidFill>
                            <a:schemeClr val="tx2"/>
                          </a:solidFill>
                          <a:effectLst/>
                          <a:latin typeface="Trebuchet MS" panose="020B0603020202020204" pitchFamily="34" charset="0"/>
                        </a:rPr>
                        <a:t>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a:noFill/>
                    </a:lnL>
                    <a:lnR w="635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83920741"/>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w="12700" cap="flat" cmpd="sng" algn="ctr">
                      <a:no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4.8%</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6.5%</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7.4%</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8.3%</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9.2%</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10.1%</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70019587"/>
                  </a:ext>
                </a:extLst>
              </a:tr>
            </a:tbl>
          </a:graphicData>
        </a:graphic>
      </p:graphicFrame>
      <p:cxnSp>
        <p:nvCxnSpPr>
          <p:cNvPr id="7" name="Straight Connector 6">
            <a:extLst>
              <a:ext uri="{FF2B5EF4-FFF2-40B4-BE49-F238E27FC236}">
                <a16:creationId xmlns:a16="http://schemas.microsoft.com/office/drawing/2014/main" id="{6419504A-244F-4652-B1D2-3697741FAF8E}"/>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088E68F5-26B1-4B81-B517-B87F97410150}"/>
              </a:ext>
            </a:extLst>
          </p:cNvPr>
          <p:cNvSpPr/>
          <p:nvPr/>
        </p:nvSpPr>
        <p:spPr bwMode="auto">
          <a:xfrm>
            <a:off x="2781473" y="898101"/>
            <a:ext cx="4515440"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Sensitivity analysis of the forward pipeline assumptions for France</a:t>
            </a:r>
            <a:endParaRPr kumimoji="0" lang="en-GB" sz="1100" b="0" i="0" u="none" strike="noStrike" cap="none" normalizeH="0" baseline="0">
              <a:ln>
                <a:noFill/>
              </a:ln>
              <a:solidFill>
                <a:schemeClr val="tx2"/>
              </a:solidFill>
              <a:effectLst/>
              <a:latin typeface="Trebuchet MS" pitchFamily="34" charset="0"/>
            </a:endParaRPr>
          </a:p>
        </p:txBody>
      </p:sp>
      <p:sp>
        <p:nvSpPr>
          <p:cNvPr id="9" name="Titre 1">
            <a:extLst>
              <a:ext uri="{FF2B5EF4-FFF2-40B4-BE49-F238E27FC236}">
                <a16:creationId xmlns:a16="http://schemas.microsoft.com/office/drawing/2014/main" id="{A36CD3E1-9265-4530-9457-D56D8BCB1D06}"/>
              </a:ext>
            </a:extLst>
          </p:cNvPr>
          <p:cNvSpPr txBox="1">
            <a:spLocks/>
          </p:cNvSpPr>
          <p:nvPr/>
        </p:nvSpPr>
        <p:spPr>
          <a:xfrm>
            <a:off x="165600" y="147600"/>
            <a:ext cx="8388164" cy="684000"/>
          </a:xfrm>
          <a:prstGeom prst="rect">
            <a:avLst/>
          </a:prstGeom>
        </p:spPr>
        <p:txBody>
          <a:bodyPr vert="horz"/>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t>The sensitivity analysis shows that the </a:t>
            </a:r>
            <a:r>
              <a:rPr lang="en-GB" kern="0">
                <a:solidFill>
                  <a:schemeClr val="tx2"/>
                </a:solidFill>
              </a:rPr>
              <a:t>retention rate </a:t>
            </a:r>
            <a:r>
              <a:rPr lang="en-GB" kern="0"/>
              <a:t>and the </a:t>
            </a:r>
            <a:r>
              <a:rPr lang="en-GB" kern="0">
                <a:solidFill>
                  <a:schemeClr val="tx2"/>
                </a:solidFill>
              </a:rPr>
              <a:t>created pipeline </a:t>
            </a:r>
            <a:r>
              <a:rPr lang="en-GB" kern="0"/>
              <a:t>are the main levers to achieve the targeted growth for 2020-22</a:t>
            </a:r>
            <a:endParaRPr lang="en-GB" kern="0">
              <a:solidFill>
                <a:schemeClr val="tx2"/>
              </a:solidFill>
            </a:endParaRPr>
          </a:p>
        </p:txBody>
      </p:sp>
      <p:grpSp>
        <p:nvGrpSpPr>
          <p:cNvPr id="22" name="Group 4">
            <a:extLst>
              <a:ext uri="{FF2B5EF4-FFF2-40B4-BE49-F238E27FC236}">
                <a16:creationId xmlns:a16="http://schemas.microsoft.com/office/drawing/2014/main" id="{F03D1680-E329-494D-8572-9B00336DFC47}"/>
              </a:ext>
            </a:extLst>
          </p:cNvPr>
          <p:cNvGrpSpPr>
            <a:grpSpLocks noChangeAspect="1"/>
          </p:cNvGrpSpPr>
          <p:nvPr/>
        </p:nvGrpSpPr>
        <p:grpSpPr bwMode="auto">
          <a:xfrm>
            <a:off x="4239179" y="5102556"/>
            <a:ext cx="226868" cy="184867"/>
            <a:chOff x="788" y="869"/>
            <a:chExt cx="740" cy="603"/>
          </a:xfrm>
          <a:solidFill>
            <a:schemeClr val="tx1"/>
          </a:solidFill>
        </p:grpSpPr>
        <p:sp>
          <p:nvSpPr>
            <p:cNvPr id="23" name="Freeform 5">
              <a:extLst>
                <a:ext uri="{FF2B5EF4-FFF2-40B4-BE49-F238E27FC236}">
                  <a16:creationId xmlns:a16="http://schemas.microsoft.com/office/drawing/2014/main" id="{2E1892BF-4688-4E87-B5DD-D4F3BB87158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6">
              <a:extLst>
                <a:ext uri="{FF2B5EF4-FFF2-40B4-BE49-F238E27FC236}">
                  <a16:creationId xmlns:a16="http://schemas.microsoft.com/office/drawing/2014/main" id="{144F4730-29D5-486C-B52B-B475B8BEE0FE}"/>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7">
              <a:extLst>
                <a:ext uri="{FF2B5EF4-FFF2-40B4-BE49-F238E27FC236}">
                  <a16:creationId xmlns:a16="http://schemas.microsoft.com/office/drawing/2014/main" id="{2BCC2E2E-01C3-4020-AF40-79D49CDC838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8">
              <a:extLst>
                <a:ext uri="{FF2B5EF4-FFF2-40B4-BE49-F238E27FC236}">
                  <a16:creationId xmlns:a16="http://schemas.microsoft.com/office/drawing/2014/main" id="{5E1202D4-17BF-4E6B-A01E-0ADA0EC5E1A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e 33">
            <a:extLst>
              <a:ext uri="{FF2B5EF4-FFF2-40B4-BE49-F238E27FC236}">
                <a16:creationId xmlns:a16="http://schemas.microsoft.com/office/drawing/2014/main" id="{AA1F64E7-8104-4D39-B937-39570AC6D6B1}"/>
              </a:ext>
            </a:extLst>
          </p:cNvPr>
          <p:cNvGrpSpPr/>
          <p:nvPr/>
        </p:nvGrpSpPr>
        <p:grpSpPr>
          <a:xfrm>
            <a:off x="8448150" y="-11528"/>
            <a:ext cx="1435548" cy="711253"/>
            <a:chOff x="8448150" y="-11528"/>
            <a:chExt cx="1435548" cy="711253"/>
          </a:xfrm>
        </p:grpSpPr>
        <p:sp>
          <p:nvSpPr>
            <p:cNvPr id="29" name="Rectangle : coins arrondis 199">
              <a:extLst>
                <a:ext uri="{FF2B5EF4-FFF2-40B4-BE49-F238E27FC236}">
                  <a16:creationId xmlns:a16="http://schemas.microsoft.com/office/drawing/2014/main" id="{D380D915-6FC9-4615-AF58-520002387B98}"/>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0" name="Rectangle : coins arrondis 200">
              <a:extLst>
                <a:ext uri="{FF2B5EF4-FFF2-40B4-BE49-F238E27FC236}">
                  <a16:creationId xmlns:a16="http://schemas.microsoft.com/office/drawing/2014/main" id="{A5FFF490-DA32-4FCB-8FBA-57F18809C9D1}"/>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 name="Rectangle : coins arrondis 201">
              <a:extLst>
                <a:ext uri="{FF2B5EF4-FFF2-40B4-BE49-F238E27FC236}">
                  <a16:creationId xmlns:a16="http://schemas.microsoft.com/office/drawing/2014/main" id="{2253A3B3-855C-442C-BD95-BC1A80F768D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ZoneTexte 18">
              <a:extLst>
                <a:ext uri="{FF2B5EF4-FFF2-40B4-BE49-F238E27FC236}">
                  <a16:creationId xmlns:a16="http://schemas.microsoft.com/office/drawing/2014/main" id="{49D0CE20-2541-4900-890A-234962F7746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3" name="Graphique 128" descr="Jauge">
              <a:extLst>
                <a:ext uri="{FF2B5EF4-FFF2-40B4-BE49-F238E27FC236}">
                  <a16:creationId xmlns:a16="http://schemas.microsoft.com/office/drawing/2014/main" id="{414F9315-EFDE-4E81-8789-BE9D7E954A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34" name="Graphique 90" descr="Poignée de main">
              <a:extLst>
                <a:ext uri="{FF2B5EF4-FFF2-40B4-BE49-F238E27FC236}">
                  <a16:creationId xmlns:a16="http://schemas.microsoft.com/office/drawing/2014/main" id="{FB9867B1-6B2F-4F9F-A46E-D7B658788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35" name="Graphique 74" descr="Mégaphone">
              <a:extLst>
                <a:ext uri="{FF2B5EF4-FFF2-40B4-BE49-F238E27FC236}">
                  <a16:creationId xmlns:a16="http://schemas.microsoft.com/office/drawing/2014/main" id="{E86A72E5-CF38-40AD-AC86-79C8A3C944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36" name="Picture 2" descr="Drapeau France">
              <a:extLst>
                <a:ext uri="{FF2B5EF4-FFF2-40B4-BE49-F238E27FC236}">
                  <a16:creationId xmlns:a16="http://schemas.microsoft.com/office/drawing/2014/main" id="{7921BB27-142E-4633-9D3A-ABA8ADD058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37" name="ZoneTexte 45">
              <a:extLst>
                <a:ext uri="{FF2B5EF4-FFF2-40B4-BE49-F238E27FC236}">
                  <a16:creationId xmlns:a16="http://schemas.microsoft.com/office/drawing/2014/main" id="{3D769566-B0E7-4FA5-98AA-42DEEF144CF1}"/>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p>
          </p:txBody>
        </p:sp>
      </p:grpSp>
    </p:spTree>
    <p:extLst>
      <p:ext uri="{BB962C8B-B14F-4D97-AF65-F5344CB8AC3E}">
        <p14:creationId xmlns:p14="http://schemas.microsoft.com/office/powerpoint/2010/main" val="273463605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C3E14A-B5A9-48F2-86A4-12672858C8F5}"/>
              </a:ext>
            </a:extLst>
          </p:cNvPr>
          <p:cNvSpPr/>
          <p:nvPr/>
        </p:nvSpPr>
        <p:spPr bwMode="auto">
          <a:xfrm>
            <a:off x="2199083" y="5607375"/>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5606957"/>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236898735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4083043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0" imgW="622" imgH="623" progId="TCLayout.ActiveDocument.1">
                  <p:embed/>
                </p:oleObj>
              </mc:Choice>
              <mc:Fallback>
                <p:oleObj name="think-cell Slide" r:id="rId60"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61"/>
                      <a:stretch>
                        <a:fillRect/>
                      </a:stretch>
                    </p:blipFill>
                    <p:spPr>
                      <a:xfrm>
                        <a:off x="1588" y="1588"/>
                        <a:ext cx="1588" cy="1588"/>
                      </a:xfrm>
                      <a:prstGeom prst="rect">
                        <a:avLst/>
                      </a:prstGeom>
                    </p:spPr>
                  </p:pic>
                </p:oleObj>
              </mc:Fallback>
            </mc:AlternateContent>
          </a:graphicData>
        </a:graphic>
      </p:graphicFrame>
      <p:sp>
        <p:nvSpPr>
          <p:cNvPr id="133" name="Rectangle 132">
            <a:extLst>
              <a:ext uri="{FF2B5EF4-FFF2-40B4-BE49-F238E27FC236}">
                <a16:creationId xmlns:a16="http://schemas.microsoft.com/office/drawing/2014/main" id="{B78F18EC-03B8-4AEA-A614-B2BB0F6A5E7C}"/>
              </a:ext>
            </a:extLst>
          </p:cNvPr>
          <p:cNvSpPr/>
          <p:nvPr/>
        </p:nvSpPr>
        <p:spPr bwMode="auto">
          <a:xfrm>
            <a:off x="365634" y="1243013"/>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Rectangle 133">
            <a:extLst>
              <a:ext uri="{FF2B5EF4-FFF2-40B4-BE49-F238E27FC236}">
                <a16:creationId xmlns:a16="http://schemas.microsoft.com/office/drawing/2014/main" id="{AFF4C365-8F3B-4E97-BBA2-2C7AE420D566}"/>
              </a:ext>
            </a:extLst>
          </p:cNvPr>
          <p:cNvSpPr/>
          <p:nvPr/>
        </p:nvSpPr>
        <p:spPr bwMode="auto">
          <a:xfrm>
            <a:off x="365634"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All opportunities</a:t>
            </a:r>
            <a:r>
              <a:rPr lang="en-GB" sz="1000" i="1" baseline="30000">
                <a:latin typeface="Trebuchet MS" panose="020B0603020202020204" pitchFamily="34" charset="0"/>
              </a:rPr>
              <a:t>1</a:t>
            </a:r>
            <a:r>
              <a:rPr lang="en-GB" sz="1000" i="1">
                <a:latin typeface="Trebuchet MS" panose="020B0603020202020204" pitchFamily="34" charset="0"/>
              </a:rPr>
              <a:t>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599" y="147600"/>
            <a:ext cx="8585475" cy="684000"/>
          </a:xfrm>
        </p:spPr>
        <p:txBody>
          <a:bodyPr vert="horz"/>
          <a:lstStyle/>
          <a:p>
            <a:r>
              <a:rPr lang="en-GB">
                <a:solidFill>
                  <a:schemeClr val="tx2"/>
                </a:solidFill>
              </a:rPr>
              <a:t>Two scenarios </a:t>
            </a:r>
            <a:r>
              <a:rPr lang="en-GB"/>
              <a:t>were explored for the forecast of the forward Book-of-Business: a </a:t>
            </a:r>
            <a:r>
              <a:rPr lang="en-GB">
                <a:solidFill>
                  <a:schemeClr val="tx2"/>
                </a:solidFill>
              </a:rPr>
              <a:t>conservative case</a:t>
            </a:r>
            <a:r>
              <a:rPr lang="en-GB"/>
              <a:t> showing a </a:t>
            </a:r>
            <a:r>
              <a:rPr lang="en-GB">
                <a:solidFill>
                  <a:schemeClr val="tx2"/>
                </a:solidFill>
              </a:rPr>
              <a:t>~6.2% CAGR in 2020-22 </a:t>
            </a:r>
            <a:r>
              <a:rPr lang="en-GB"/>
              <a:t>and </a:t>
            </a:r>
            <a:r>
              <a:rPr lang="en-GB">
                <a:solidFill>
                  <a:schemeClr val="tx2"/>
                </a:solidFill>
              </a:rPr>
              <a:t>target case </a:t>
            </a:r>
            <a:r>
              <a:rPr lang="en-GB"/>
              <a:t>showing a </a:t>
            </a:r>
            <a:r>
              <a:rPr lang="en-GB">
                <a:solidFill>
                  <a:schemeClr val="tx2"/>
                </a:solidFill>
              </a:rPr>
              <a:t>~7.5% CAGR in 2020-22</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a:p>
            <a:r>
              <a:rPr lang="en-GB"/>
              <a:t>1. excl. Alliance and Partnerships, Bater and IAA</a:t>
            </a:r>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65634"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679255AE-38D5-40DD-8A24-115A0F62D462}"/>
              </a:ext>
            </a:extLst>
          </p:cNvPr>
          <p:cNvSpPr/>
          <p:nvPr/>
        </p:nvSpPr>
        <p:spPr bwMode="auto">
          <a:xfrm>
            <a:off x="358988"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Clr>
                <a:schemeClr val="tx1"/>
              </a:buClr>
              <a:buFont typeface="Wingdings" panose="05000000000000000000" pitchFamily="2" charset="2"/>
              <a:buChar char="Ø"/>
            </a:pPr>
            <a:r>
              <a:rPr lang="en-GB" sz="1000">
                <a:latin typeface="Trebuchet MS" pitchFamily="34" charset="0"/>
              </a:rPr>
              <a:t>Forecast based on the assumption of a return to normal activity after the Covid-19 crisis and a commercial performance in line with historical sales</a:t>
            </a:r>
            <a:endParaRPr lang="en-GB" sz="1000">
              <a:solidFill>
                <a:schemeClr val="tx2"/>
              </a:solidFill>
              <a:latin typeface="Trebuchet MS" pitchFamily="34" charset="0"/>
            </a:endParaRPr>
          </a:p>
          <a:p>
            <a:pPr marL="171450" indent="-171450">
              <a:spcBef>
                <a:spcPts val="300"/>
              </a:spcBef>
              <a:buClr>
                <a:schemeClr val="tx1"/>
              </a:buClr>
              <a:buFont typeface="Wingdings" panose="05000000000000000000" pitchFamily="2" charset="2"/>
              <a:buChar char="Ø"/>
            </a:pPr>
            <a:r>
              <a:rPr lang="en-GB" sz="1000">
                <a:latin typeface="Trebuchet MS" pitchFamily="34" charset="0"/>
              </a:rPr>
              <a:t>Estimated 2020-22 CAGR ~6.2% supported by a high retention rate (~90%) and the Book-of-Business </a:t>
            </a:r>
            <a:r>
              <a:rPr lang="en-GB" sz="1000" err="1">
                <a:latin typeface="Trebuchet MS" pitchFamily="34" charset="0"/>
              </a:rPr>
              <a:t>NetNew</a:t>
            </a:r>
            <a:r>
              <a:rPr lang="en-GB" sz="1000">
                <a:latin typeface="Trebuchet MS" pitchFamily="34" charset="0"/>
              </a:rPr>
              <a:t> being transformed in renewal opportunities in the following year</a:t>
            </a: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10800000">
            <a:off x="1811340" y="5229448"/>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cxnSp>
        <p:nvCxnSpPr>
          <p:cNvPr id="471" name="Straight Connector 470">
            <a:extLst>
              <a:ext uri="{FF2B5EF4-FFF2-40B4-BE49-F238E27FC236}">
                <a16:creationId xmlns:a16="http://schemas.microsoft.com/office/drawing/2014/main" id="{A7E4201A-173C-4625-83AD-BA2E696F187A}"/>
              </a:ext>
            </a:extLst>
          </p:cNvPr>
          <p:cNvCxnSpPr/>
          <p:nvPr>
            <p:custDataLst>
              <p:tags r:id="rId2"/>
            </p:custDataLst>
          </p:nvPr>
        </p:nvCxnSpPr>
        <p:spPr bwMode="auto">
          <a:xfrm>
            <a:off x="2728913" y="2176463"/>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73749904-0806-4D16-94E0-CBB5765776D3}"/>
              </a:ext>
            </a:extLst>
          </p:cNvPr>
          <p:cNvCxnSpPr/>
          <p:nvPr>
            <p:custDataLst>
              <p:tags r:id="rId3"/>
            </p:custDataLst>
          </p:nvPr>
        </p:nvCxnSpPr>
        <p:spPr bwMode="auto">
          <a:xfrm>
            <a:off x="3317875" y="2443163"/>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6" name="Straight Connector 465">
            <a:extLst>
              <a:ext uri="{FF2B5EF4-FFF2-40B4-BE49-F238E27FC236}">
                <a16:creationId xmlns:a16="http://schemas.microsoft.com/office/drawing/2014/main" id="{1A02712C-FAEE-4F62-8028-EFC19A0EFB20}"/>
              </a:ext>
            </a:extLst>
          </p:cNvPr>
          <p:cNvCxnSpPr/>
          <p:nvPr>
            <p:custDataLst>
              <p:tags r:id="rId4"/>
            </p:custDataLst>
          </p:nvPr>
        </p:nvCxnSpPr>
        <p:spPr bwMode="auto">
          <a:xfrm>
            <a:off x="965200" y="2344738"/>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E8EA647A-AF43-46E6-8676-2BC2C6543A16}"/>
              </a:ext>
            </a:extLst>
          </p:cNvPr>
          <p:cNvCxnSpPr/>
          <p:nvPr>
            <p:custDataLst>
              <p:tags r:id="rId5"/>
            </p:custDataLst>
          </p:nvPr>
        </p:nvCxnSpPr>
        <p:spPr bwMode="auto">
          <a:xfrm>
            <a:off x="2141538" y="2176463"/>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7" name="Straight Connector 466">
            <a:extLst>
              <a:ext uri="{FF2B5EF4-FFF2-40B4-BE49-F238E27FC236}">
                <a16:creationId xmlns:a16="http://schemas.microsoft.com/office/drawing/2014/main" id="{8F3D35A3-41DB-453F-82BA-3AE54804BBB9}"/>
              </a:ext>
            </a:extLst>
          </p:cNvPr>
          <p:cNvCxnSpPr/>
          <p:nvPr>
            <p:custDataLst>
              <p:tags r:id="rId6"/>
            </p:custDataLst>
          </p:nvPr>
        </p:nvCxnSpPr>
        <p:spPr bwMode="auto">
          <a:xfrm>
            <a:off x="1552575" y="2593975"/>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DE5F23CE-4BFD-4330-A5DE-FDB21198D00D}"/>
              </a:ext>
            </a:extLst>
          </p:cNvPr>
          <p:cNvCxnSpPr/>
          <p:nvPr>
            <p:custDataLst>
              <p:tags r:id="rId7"/>
            </p:custDataLst>
          </p:nvPr>
        </p:nvCxnSpPr>
        <p:spPr bwMode="auto">
          <a:xfrm>
            <a:off x="3905250" y="2025650"/>
            <a:ext cx="26035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20" name="Chart 119">
            <a:extLst>
              <a:ext uri="{FF2B5EF4-FFF2-40B4-BE49-F238E27FC236}">
                <a16:creationId xmlns:a16="http://schemas.microsoft.com/office/drawing/2014/main" id="{EDE125A9-E4F8-400D-8D22-380B449FD19A}"/>
              </a:ext>
            </a:extLst>
          </p:cNvPr>
          <p:cNvGraphicFramePr/>
          <p:nvPr>
            <p:custDataLst>
              <p:tags r:id="rId8"/>
            </p:custDataLst>
            <p:extLst>
              <p:ext uri="{D42A27DB-BD31-4B8C-83A1-F6EECF244321}">
                <p14:modId xmlns:p14="http://schemas.microsoft.com/office/powerpoint/2010/main" val="1690041996"/>
              </p:ext>
            </p:extLst>
          </p:nvPr>
        </p:nvGraphicFramePr>
        <p:xfrm>
          <a:off x="423863" y="1943100"/>
          <a:ext cx="4283075" cy="2974975"/>
        </p:xfrm>
        <a:graphic>
          <a:graphicData uri="http://schemas.openxmlformats.org/drawingml/2006/chart">
            <c:chart xmlns:c="http://schemas.openxmlformats.org/drawingml/2006/chart" xmlns:r="http://schemas.openxmlformats.org/officeDocument/2006/relationships" r:id="rId62"/>
          </a:graphicData>
        </a:graphic>
      </p:graphicFrame>
      <p:cxnSp>
        <p:nvCxnSpPr>
          <p:cNvPr id="464" name="Straight Connector 463">
            <a:extLst>
              <a:ext uri="{FF2B5EF4-FFF2-40B4-BE49-F238E27FC236}">
                <a16:creationId xmlns:a16="http://schemas.microsoft.com/office/drawing/2014/main" id="{B98C3253-0A1A-4226-81EA-1CDC8BC81D76}"/>
              </a:ext>
            </a:extLst>
          </p:cNvPr>
          <p:cNvCxnSpPr>
            <a:cxnSpLocks/>
          </p:cNvCxnSpPr>
          <p:nvPr>
            <p:custDataLst>
              <p:tags r:id="rId9"/>
            </p:custDataLst>
          </p:nvPr>
        </p:nvCxnSpPr>
        <p:spPr bwMode="auto">
          <a:xfrm>
            <a:off x="2859088" y="2173287"/>
            <a:ext cx="0" cy="27305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2" name="Straight Connector 471">
            <a:extLst>
              <a:ext uri="{FF2B5EF4-FFF2-40B4-BE49-F238E27FC236}">
                <a16:creationId xmlns:a16="http://schemas.microsoft.com/office/drawing/2014/main" id="{BFE64908-307B-45D7-BD03-715B58530A93}"/>
              </a:ext>
            </a:extLst>
          </p:cNvPr>
          <p:cNvCxnSpPr/>
          <p:nvPr>
            <p:custDataLst>
              <p:tags r:id="rId10"/>
            </p:custDataLst>
          </p:nvPr>
        </p:nvCxnSpPr>
        <p:spPr bwMode="auto">
          <a:xfrm flipH="1">
            <a:off x="1052513" y="2593975"/>
            <a:ext cx="173037"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9" name="Straight Connector 508">
            <a:extLst>
              <a:ext uri="{FF2B5EF4-FFF2-40B4-BE49-F238E27FC236}">
                <a16:creationId xmlns:a16="http://schemas.microsoft.com/office/drawing/2014/main" id="{535AEE7B-4622-4D35-B0D5-2C94C0CC92A3}"/>
              </a:ext>
            </a:extLst>
          </p:cNvPr>
          <p:cNvCxnSpPr>
            <a:cxnSpLocks/>
          </p:cNvCxnSpPr>
          <p:nvPr>
            <p:custDataLst>
              <p:tags r:id="rId11"/>
            </p:custDataLst>
          </p:nvPr>
        </p:nvCxnSpPr>
        <p:spPr bwMode="auto">
          <a:xfrm>
            <a:off x="1095375" y="2341562"/>
            <a:ext cx="0" cy="25558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729E4BE-8A37-412E-A409-50C1260E84D6}"/>
              </a:ext>
            </a:extLst>
          </p:cNvPr>
          <p:cNvCxnSpPr/>
          <p:nvPr>
            <p:custDataLst>
              <p:tags r:id="rId12"/>
            </p:custDataLst>
          </p:nvPr>
        </p:nvCxnSpPr>
        <p:spPr bwMode="auto">
          <a:xfrm flipH="1">
            <a:off x="2816225" y="2443163"/>
            <a:ext cx="173038"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59ED4E3-316B-4592-916E-BBE80C3461EC}"/>
              </a:ext>
            </a:extLst>
          </p:cNvPr>
          <p:cNvCxnSpPr>
            <a:cxnSpLocks/>
          </p:cNvCxnSpPr>
          <p:nvPr>
            <p:custDataLst>
              <p:tags r:id="rId13"/>
            </p:custDataLst>
          </p:nvPr>
        </p:nvCxnSpPr>
        <p:spPr bwMode="auto">
          <a:xfrm flipV="1">
            <a:off x="800100" y="1681163"/>
            <a:ext cx="3529013" cy="31908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Espace réservé du texte 2">
            <a:extLst>
              <a:ext uri="{FF2B5EF4-FFF2-40B4-BE49-F238E27FC236}">
                <a16:creationId xmlns:a16="http://schemas.microsoft.com/office/drawing/2014/main" id="{4C85B936-2BF5-4B91-8481-CEA816F18EA5}"/>
              </a:ext>
            </a:extLst>
          </p:cNvPr>
          <p:cNvSpPr>
            <a:spLocks noGrp="1"/>
          </p:cNvSpPr>
          <p:nvPr>
            <p:custDataLst>
              <p:tags r:id="rId14"/>
            </p:custDataLst>
          </p:nvPr>
        </p:nvSpPr>
        <p:spPr bwMode="gray">
          <a:xfrm>
            <a:off x="617538" y="2197100"/>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AB2788-97F1-4F22-AA15-419745D526C4}" type="datetime'''€''5''4''''''''''''''''''''''''.''''''''''''''''''''''''1m'">
              <a:rPr lang="en-GB" altLang="en-US" sz="800" smtClean="0">
                <a:ea typeface="+mj-ea"/>
                <a:cs typeface="+mj-cs"/>
              </a:rPr>
              <a:pPr marL="0" indent="0" algn="ctr">
                <a:spcBef>
                  <a:spcPct val="0"/>
                </a:spcBef>
                <a:buNone/>
              </a:pPr>
              <a:t>€54.1m</a:t>
            </a:fld>
            <a:endParaRPr lang="en-GB" sz="800">
              <a:ea typeface="+mj-ea"/>
              <a:cs typeface="+mj-cs"/>
            </a:endParaRPr>
          </a:p>
        </p:txBody>
      </p:sp>
      <p:sp>
        <p:nvSpPr>
          <p:cNvPr id="110" name="Espace réservé du texte 2">
            <a:extLst>
              <a:ext uri="{FF2B5EF4-FFF2-40B4-BE49-F238E27FC236}">
                <a16:creationId xmlns:a16="http://schemas.microsoft.com/office/drawing/2014/main" id="{E4634AA3-186A-418E-AFB3-391636DAF615}"/>
              </a:ext>
            </a:extLst>
          </p:cNvPr>
          <p:cNvSpPr>
            <a:spLocks noGrp="1"/>
          </p:cNvSpPr>
          <p:nvPr>
            <p:custDataLst>
              <p:tags r:id="rId15"/>
            </p:custDataLst>
          </p:nvPr>
        </p:nvSpPr>
        <p:spPr bwMode="auto">
          <a:xfrm>
            <a:off x="4116388"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878A716-7FE8-4523-B427-2A393E0A3B60}" type="datetime'''''''B''''''''oB'''''''''' ''2''0''''''''2''2'''''">
              <a:rPr lang="en-GB" altLang="en-US" sz="800" smtClean="0">
                <a:ea typeface="+mj-ea"/>
                <a:cs typeface="+mj-cs"/>
              </a:rPr>
              <a:pPr marL="0" indent="0" algn="ctr">
                <a:spcBef>
                  <a:spcPct val="0"/>
                </a:spcBef>
                <a:buNone/>
              </a:pPr>
              <a:t>BoB 2022</a:t>
            </a:fld>
            <a:endParaRPr lang="en-GB" sz="800">
              <a:ea typeface="+mj-ea"/>
              <a:cs typeface="+mj-cs"/>
            </a:endParaRPr>
          </a:p>
        </p:txBody>
      </p:sp>
      <p:sp>
        <p:nvSpPr>
          <p:cNvPr id="126" name="Espace réservé du texte 2">
            <a:extLst>
              <a:ext uri="{FF2B5EF4-FFF2-40B4-BE49-F238E27FC236}">
                <a16:creationId xmlns:a16="http://schemas.microsoft.com/office/drawing/2014/main" id="{1C939732-638A-4591-BD45-8A9CAFDD2E12}"/>
              </a:ext>
            </a:extLst>
          </p:cNvPr>
          <p:cNvSpPr>
            <a:spLocks noGrp="1"/>
          </p:cNvSpPr>
          <p:nvPr>
            <p:custDataLst>
              <p:tags r:id="rId16"/>
            </p:custDataLst>
          </p:nvPr>
        </p:nvSpPr>
        <p:spPr bwMode="gray">
          <a:xfrm>
            <a:off x="2382839" y="3654425"/>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668E38-7E71-4EE3-954A-A881556B1B54}" type="datetime'''''''€''''''''''4''''''''''''''''''8.''''7''m'''''''''''''''">
              <a:rPr lang="en-GB" altLang="en-US" sz="800" smtClean="0">
                <a:solidFill>
                  <a:schemeClr val="bg1"/>
                </a:solidFill>
                <a:effectLst/>
                <a:latin typeface="+mn-lt"/>
                <a:ea typeface="+mj-ea"/>
                <a:cs typeface="+mj-cs"/>
              </a:rPr>
              <a:pPr marL="0" indent="0" algn="ctr">
                <a:spcBef>
                  <a:spcPct val="0"/>
                </a:spcBef>
                <a:buNone/>
              </a:pPr>
              <a:t>€48.7m</a:t>
            </a:fld>
            <a:endParaRPr lang="en-GB" sz="800">
              <a:solidFill>
                <a:schemeClr val="bg1"/>
              </a:solidFill>
              <a:latin typeface="+mn-lt"/>
              <a:ea typeface="+mj-ea"/>
              <a:cs typeface="+mj-cs"/>
            </a:endParaRPr>
          </a:p>
        </p:txBody>
      </p:sp>
      <p:sp>
        <p:nvSpPr>
          <p:cNvPr id="122" name="Espace réservé du texte 2">
            <a:extLst>
              <a:ext uri="{FF2B5EF4-FFF2-40B4-BE49-F238E27FC236}">
                <a16:creationId xmlns:a16="http://schemas.microsoft.com/office/drawing/2014/main" id="{918AEF67-23FE-4CE4-8228-9E8B2EDAB3BD}"/>
              </a:ext>
            </a:extLst>
          </p:cNvPr>
          <p:cNvSpPr>
            <a:spLocks noGrp="1"/>
          </p:cNvSpPr>
          <p:nvPr>
            <p:custDataLst>
              <p:tags r:id="rId17"/>
            </p:custDataLst>
          </p:nvPr>
        </p:nvSpPr>
        <p:spPr bwMode="gray">
          <a:xfrm>
            <a:off x="617539" y="3724275"/>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73110D3-7D91-458B-BFED-A1900D083D08}" type="datetime'''''''''€''''''4''''''''''''''5''''.''''''6''''''''m'''''''">
              <a:rPr lang="en-GB" altLang="en-US" sz="800" smtClean="0">
                <a:solidFill>
                  <a:schemeClr val="bg1"/>
                </a:solidFill>
                <a:effectLst/>
                <a:latin typeface="+mn-lt"/>
                <a:ea typeface="+mj-ea"/>
                <a:cs typeface="+mj-cs"/>
              </a:rPr>
              <a:pPr marL="0" indent="0" algn="ctr">
                <a:spcBef>
                  <a:spcPct val="0"/>
                </a:spcBef>
                <a:buNone/>
              </a:pPr>
              <a:t>€45.6m</a:t>
            </a:fld>
            <a:endParaRPr lang="en-GB" sz="800">
              <a:solidFill>
                <a:schemeClr val="bg1"/>
              </a:solidFill>
              <a:latin typeface="+mn-lt"/>
              <a:ea typeface="+mj-ea"/>
              <a:cs typeface="+mj-cs"/>
            </a:endParaRPr>
          </a:p>
        </p:txBody>
      </p:sp>
      <p:sp>
        <p:nvSpPr>
          <p:cNvPr id="104" name="Espace réservé du texte 2">
            <a:extLst>
              <a:ext uri="{FF2B5EF4-FFF2-40B4-BE49-F238E27FC236}">
                <a16:creationId xmlns:a16="http://schemas.microsoft.com/office/drawing/2014/main" id="{35DD6FEE-DD7D-440B-AD73-6EDA7F6047B7}"/>
              </a:ext>
            </a:extLst>
          </p:cNvPr>
          <p:cNvSpPr>
            <a:spLocks noGrp="1"/>
          </p:cNvSpPr>
          <p:nvPr>
            <p:custDataLst>
              <p:tags r:id="rId18"/>
            </p:custDataLst>
          </p:nvPr>
        </p:nvSpPr>
        <p:spPr bwMode="auto">
          <a:xfrm>
            <a:off x="58737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E71383E-0673-4A21-81DD-3BE2EAAEF9C4}" type="datetime'B''o''''''''''''B'''''''''''''''''''' ''''''2''02''0'">
              <a:rPr lang="en-GB" altLang="en-US" sz="800" smtClean="0">
                <a:ea typeface="+mj-ea"/>
                <a:cs typeface="+mj-cs"/>
              </a:rPr>
              <a:pPr marL="0" indent="0" algn="ctr">
                <a:spcBef>
                  <a:spcPct val="0"/>
                </a:spcBef>
                <a:buNone/>
              </a:pPr>
              <a:t>BoB 2020</a:t>
            </a:fld>
            <a:endParaRPr lang="en-GB" sz="800">
              <a:ea typeface="+mj-ea"/>
              <a:cs typeface="+mj-cs"/>
            </a:endParaRPr>
          </a:p>
        </p:txBody>
      </p:sp>
      <p:sp>
        <p:nvSpPr>
          <p:cNvPr id="105" name="Espace réservé du texte 2">
            <a:extLst>
              <a:ext uri="{FF2B5EF4-FFF2-40B4-BE49-F238E27FC236}">
                <a16:creationId xmlns:a16="http://schemas.microsoft.com/office/drawing/2014/main" id="{51DC74D6-3182-4A6C-B6AE-D4181A756F9A}"/>
              </a:ext>
            </a:extLst>
          </p:cNvPr>
          <p:cNvSpPr>
            <a:spLocks noGrp="1"/>
          </p:cNvSpPr>
          <p:nvPr>
            <p:custDataLst>
              <p:tags r:id="rId19"/>
            </p:custDataLst>
          </p:nvPr>
        </p:nvSpPr>
        <p:spPr bwMode="auto">
          <a:xfrm>
            <a:off x="1131888"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F9ABD7F-FE94-4D51-B36E-34C05C5EC8FF}" type="datetime'Renewa''''''''l'''''' c''''h''''''u''rn'''' ''20''''''2''''1'">
              <a:rPr lang="en-GB" altLang="en-US" sz="800" smtClean="0">
                <a:ea typeface="+mj-ea"/>
                <a:cs typeface="+mj-cs"/>
              </a:rPr>
              <a:pPr marL="0" indent="0" algn="ctr">
                <a:spcBef>
                  <a:spcPct val="0"/>
                </a:spcBef>
                <a:buNone/>
              </a:pPr>
              <a:t>Renewal churn 2021</a:t>
            </a:fld>
            <a:endParaRPr lang="en-GB" sz="800">
              <a:ea typeface="+mj-ea"/>
              <a:cs typeface="+mj-cs"/>
            </a:endParaRPr>
          </a:p>
        </p:txBody>
      </p:sp>
      <p:sp>
        <p:nvSpPr>
          <p:cNvPr id="107" name="Espace réservé du texte 2">
            <a:extLst>
              <a:ext uri="{FF2B5EF4-FFF2-40B4-BE49-F238E27FC236}">
                <a16:creationId xmlns:a16="http://schemas.microsoft.com/office/drawing/2014/main" id="{F3B6A374-06C4-4FCE-BA50-F8813D2C93E8}"/>
              </a:ext>
            </a:extLst>
          </p:cNvPr>
          <p:cNvSpPr>
            <a:spLocks noGrp="1"/>
          </p:cNvSpPr>
          <p:nvPr>
            <p:custDataLst>
              <p:tags r:id="rId20"/>
            </p:custDataLst>
          </p:nvPr>
        </p:nvSpPr>
        <p:spPr bwMode="auto">
          <a:xfrm>
            <a:off x="34575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359369-3EA1-4F66-BAD7-9D5A01A40C83}" type="datetime'B''o''''''B'''' N''e''''''t''''''N''''ew ''2''0''''''2''2'''''">
              <a:rPr lang="en-GB" altLang="en-US" sz="800" smtClean="0">
                <a:ea typeface="+mj-ea"/>
                <a:cs typeface="+mj-cs"/>
              </a:rPr>
              <a:pPr marL="0" indent="0" algn="ctr">
                <a:spcBef>
                  <a:spcPct val="0"/>
                </a:spcBef>
                <a:buNone/>
              </a:pPr>
              <a:t>BoB NetNew 2022</a:t>
            </a:fld>
            <a:endParaRPr lang="en-GB" sz="800">
              <a:ea typeface="+mj-ea"/>
              <a:cs typeface="+mj-cs"/>
            </a:endParaRPr>
          </a:p>
        </p:txBody>
      </p:sp>
      <p:sp>
        <p:nvSpPr>
          <p:cNvPr id="106" name="Espace réservé du texte 2">
            <a:extLst>
              <a:ext uri="{FF2B5EF4-FFF2-40B4-BE49-F238E27FC236}">
                <a16:creationId xmlns:a16="http://schemas.microsoft.com/office/drawing/2014/main" id="{EF83F979-BA14-4541-AC51-856D0D8FF5B4}"/>
              </a:ext>
            </a:extLst>
          </p:cNvPr>
          <p:cNvSpPr>
            <a:spLocks noGrp="1"/>
          </p:cNvSpPr>
          <p:nvPr>
            <p:custDataLst>
              <p:tags r:id="rId21"/>
            </p:custDataLst>
          </p:nvPr>
        </p:nvSpPr>
        <p:spPr bwMode="auto">
          <a:xfrm>
            <a:off x="16922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C97D107-FBEF-494C-B38B-757C2C39F17D}" type="datetime'''Bo''''''B ''Ne''t''''''''''Ne''''''w'' ''''''''202''''1'">
              <a:rPr lang="en-GB" altLang="en-US" sz="800" smtClean="0">
                <a:ea typeface="+mj-ea"/>
                <a:cs typeface="+mj-cs"/>
              </a:rPr>
              <a:pPr marL="0" indent="0" algn="ctr">
                <a:spcBef>
                  <a:spcPct val="0"/>
                </a:spcBef>
                <a:buNone/>
              </a:pPr>
              <a:t>BoB NetNew 2021</a:t>
            </a:fld>
            <a:endParaRPr lang="en-GB" sz="800">
              <a:ea typeface="+mj-ea"/>
              <a:cs typeface="+mj-cs"/>
            </a:endParaRPr>
          </a:p>
        </p:txBody>
      </p:sp>
      <p:sp>
        <p:nvSpPr>
          <p:cNvPr id="103" name="Espace réservé du texte 2">
            <a:extLst>
              <a:ext uri="{FF2B5EF4-FFF2-40B4-BE49-F238E27FC236}">
                <a16:creationId xmlns:a16="http://schemas.microsoft.com/office/drawing/2014/main" id="{2A12FDFC-3FFA-4E08-9B93-C902EB5233F0}"/>
              </a:ext>
            </a:extLst>
          </p:cNvPr>
          <p:cNvSpPr>
            <a:spLocks noGrp="1"/>
          </p:cNvSpPr>
          <p:nvPr>
            <p:custDataLst>
              <p:tags r:id="rId22"/>
            </p:custDataLst>
          </p:nvPr>
        </p:nvSpPr>
        <p:spPr bwMode="auto">
          <a:xfrm>
            <a:off x="235267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FC90A85-AE80-4B49-B291-630217CC84F2}" type="datetime'''''''''''''B''''''''oB'''''''''' ''20''2''''''''''''1'''">
              <a:rPr lang="en-GB" altLang="en-US" sz="800" smtClean="0">
                <a:ea typeface="+mj-ea"/>
                <a:cs typeface="+mj-cs"/>
              </a:rPr>
              <a:pPr marL="0" indent="0" algn="ctr">
                <a:spcBef>
                  <a:spcPct val="0"/>
                </a:spcBef>
                <a:buNone/>
              </a:pPr>
              <a:t>BoB 2021</a:t>
            </a:fld>
            <a:endParaRPr lang="en-GB" sz="800">
              <a:ea typeface="+mj-ea"/>
              <a:cs typeface="+mj-cs"/>
            </a:endParaRPr>
          </a:p>
        </p:txBody>
      </p:sp>
      <p:sp>
        <p:nvSpPr>
          <p:cNvPr id="109" name="Espace réservé du texte 2">
            <a:extLst>
              <a:ext uri="{FF2B5EF4-FFF2-40B4-BE49-F238E27FC236}">
                <a16:creationId xmlns:a16="http://schemas.microsoft.com/office/drawing/2014/main" id="{D32BEDC4-3B51-4EC1-ABF6-251005ABE2A0}"/>
              </a:ext>
            </a:extLst>
          </p:cNvPr>
          <p:cNvSpPr>
            <a:spLocks noGrp="1"/>
          </p:cNvSpPr>
          <p:nvPr>
            <p:custDataLst>
              <p:tags r:id="rId23"/>
            </p:custDataLst>
          </p:nvPr>
        </p:nvSpPr>
        <p:spPr bwMode="auto">
          <a:xfrm>
            <a:off x="2895600"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49DF28-EE3D-4069-AA69-37AAB2B9A89B}" type="datetime'Ren''''''''e''''wal ''''ch''u''''''''''rn ''''2''0''2''2'''">
              <a:rPr lang="en-GB" altLang="en-US" sz="800" smtClean="0">
                <a:ea typeface="+mj-ea"/>
                <a:cs typeface="+mj-cs"/>
              </a:rPr>
              <a:pPr marL="0" indent="0" algn="ctr">
                <a:spcBef>
                  <a:spcPct val="0"/>
                </a:spcBef>
                <a:buNone/>
              </a:pPr>
              <a:t>Renewal churn 2022</a:t>
            </a:fld>
            <a:endParaRPr lang="en-GB" sz="800">
              <a:ea typeface="+mj-ea"/>
              <a:cs typeface="+mj-cs"/>
            </a:endParaRPr>
          </a:p>
        </p:txBody>
      </p:sp>
      <p:sp>
        <p:nvSpPr>
          <p:cNvPr id="112" name="Espace réservé du texte 2">
            <a:extLst>
              <a:ext uri="{FF2B5EF4-FFF2-40B4-BE49-F238E27FC236}">
                <a16:creationId xmlns:a16="http://schemas.microsoft.com/office/drawing/2014/main" id="{0FD9971E-E5F7-4BAE-ABE1-55B4AD2FE604}"/>
              </a:ext>
            </a:extLst>
          </p:cNvPr>
          <p:cNvSpPr>
            <a:spLocks noGrp="1"/>
          </p:cNvSpPr>
          <p:nvPr>
            <p:custDataLst>
              <p:tags r:id="rId24"/>
            </p:custDataLst>
          </p:nvPr>
        </p:nvSpPr>
        <p:spPr bwMode="gray">
          <a:xfrm>
            <a:off x="4146550" y="18780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8B384D-2BD6-461E-98E3-EF8C0DA2DB8E}" type="datetime'''€''6''1''''''.''''''''''''''''''''0''''''m'''''''''">
              <a:rPr lang="en-GB" altLang="en-US" sz="800" smtClean="0">
                <a:ea typeface="+mj-ea"/>
                <a:cs typeface="+mj-cs"/>
              </a:rPr>
              <a:pPr marL="0" indent="0" algn="ctr">
                <a:spcBef>
                  <a:spcPct val="0"/>
                </a:spcBef>
                <a:buNone/>
              </a:pPr>
              <a:t>€61.0m</a:t>
            </a:fld>
            <a:endParaRPr lang="en-GB" sz="800">
              <a:ea typeface="+mj-ea"/>
              <a:cs typeface="+mj-cs"/>
            </a:endParaRPr>
          </a:p>
        </p:txBody>
      </p:sp>
      <p:sp>
        <p:nvSpPr>
          <p:cNvPr id="130" name="Espace réservé du texte 2">
            <a:extLst>
              <a:ext uri="{FF2B5EF4-FFF2-40B4-BE49-F238E27FC236}">
                <a16:creationId xmlns:a16="http://schemas.microsoft.com/office/drawing/2014/main" id="{25F954F6-55FD-41ED-B633-8977AB0778BA}"/>
              </a:ext>
            </a:extLst>
          </p:cNvPr>
          <p:cNvSpPr>
            <a:spLocks noGrp="1"/>
          </p:cNvSpPr>
          <p:nvPr>
            <p:custDataLst>
              <p:tags r:id="rId25"/>
            </p:custDataLst>
          </p:nvPr>
        </p:nvSpPr>
        <p:spPr bwMode="gray">
          <a:xfrm>
            <a:off x="4146551" y="3578225"/>
            <a:ext cx="366713" cy="122238"/>
          </a:xfrm>
          <a:prstGeom prst="rect">
            <a:avLst/>
          </a:prstGeom>
          <a:solidFill>
            <a:schemeClr val="tx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C63EBB6-1520-4B0A-82C3-BF58008E3DB1}" type="datetime'''''€5''''''''''''''''''''''''''''''''''''2''''.''0''m'''''''">
              <a:rPr lang="en-GB" altLang="en-US" sz="800" smtClean="0">
                <a:solidFill>
                  <a:schemeClr val="bg1"/>
                </a:solidFill>
                <a:effectLst/>
                <a:latin typeface="+mn-lt"/>
                <a:ea typeface="+mj-ea"/>
                <a:cs typeface="+mj-cs"/>
              </a:rPr>
              <a:pPr marL="0" indent="0" algn="ctr">
                <a:spcBef>
                  <a:spcPct val="0"/>
                </a:spcBef>
                <a:buNone/>
              </a:pPr>
              <a:t>€52.0m</a:t>
            </a:fld>
            <a:endParaRPr lang="en-GB" sz="800">
              <a:solidFill>
                <a:schemeClr val="bg1"/>
              </a:solidFill>
              <a:latin typeface="+mn-lt"/>
              <a:ea typeface="+mj-ea"/>
              <a:cs typeface="+mj-cs"/>
            </a:endParaRPr>
          </a:p>
        </p:txBody>
      </p:sp>
      <p:sp>
        <p:nvSpPr>
          <p:cNvPr id="108" name="Espace réservé du texte 2">
            <a:extLst>
              <a:ext uri="{FF2B5EF4-FFF2-40B4-BE49-F238E27FC236}">
                <a16:creationId xmlns:a16="http://schemas.microsoft.com/office/drawing/2014/main" id="{5695B352-DD71-4F60-B223-65227B7EB124}"/>
              </a:ext>
            </a:extLst>
          </p:cNvPr>
          <p:cNvSpPr>
            <a:spLocks noGrp="1"/>
          </p:cNvSpPr>
          <p:nvPr>
            <p:custDataLst>
              <p:tags r:id="rId26"/>
            </p:custDataLst>
          </p:nvPr>
        </p:nvSpPr>
        <p:spPr bwMode="gray">
          <a:xfrm>
            <a:off x="2382838" y="2028825"/>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EA1BEAF-6358-4A3D-8F6A-B63A5FEDE5FF}" type="datetime'''''''''''''''''''''''€''''''''''5''''7''''.''''''''7m'">
              <a:rPr lang="en-GB" altLang="en-US" sz="800" smtClean="0">
                <a:ea typeface="+mj-ea"/>
                <a:cs typeface="+mj-cs"/>
              </a:rPr>
              <a:pPr marL="0" indent="0" algn="ctr">
                <a:spcBef>
                  <a:spcPct val="0"/>
                </a:spcBef>
                <a:buNone/>
              </a:pPr>
              <a:t>€57.7m</a:t>
            </a:fld>
            <a:endParaRPr lang="en-GB" sz="800">
              <a:ea typeface="+mj-ea"/>
              <a:cs typeface="+mj-cs"/>
            </a:endParaRPr>
          </a:p>
        </p:txBody>
      </p:sp>
      <p:sp>
        <p:nvSpPr>
          <p:cNvPr id="337" name="Espace réservé du texte 2">
            <a:extLst>
              <a:ext uri="{FF2B5EF4-FFF2-40B4-BE49-F238E27FC236}">
                <a16:creationId xmlns:a16="http://schemas.microsoft.com/office/drawing/2014/main" id="{8914B585-0F07-4F85-A6CE-72F36E3C7636}"/>
              </a:ext>
            </a:extLst>
          </p:cNvPr>
          <p:cNvSpPr>
            <a:spLocks noGrp="1"/>
          </p:cNvSpPr>
          <p:nvPr>
            <p:custDataLst>
              <p:tags r:id="rId27"/>
            </p:custDataLst>
          </p:nvPr>
        </p:nvSpPr>
        <p:spPr bwMode="auto">
          <a:xfrm>
            <a:off x="863599" y="2641600"/>
            <a:ext cx="4635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9B4C07C-1B2D-47F0-A1DE-748A06AFBF11}" type="datetime'''''''''''''''''''''''''''-''''''''''''10''''.0''%'">
              <a:rPr lang="en-GB" altLang="en-US" sz="800" b="1" smtClean="0">
                <a:effectLst/>
                <a:ea typeface="+mj-ea"/>
                <a:cs typeface="+mj-cs"/>
              </a:rPr>
              <a:pPr marL="0" indent="0" algn="ctr">
                <a:spcBef>
                  <a:spcPct val="0"/>
                </a:spcBef>
                <a:buNone/>
              </a:pPr>
              <a:t>-10.0%</a:t>
            </a:fld>
            <a:endParaRPr lang="en-GB" sz="800" b="1">
              <a:ea typeface="+mj-ea"/>
              <a:cs typeface="+mj-cs"/>
            </a:endParaRPr>
          </a:p>
        </p:txBody>
      </p:sp>
      <p:sp>
        <p:nvSpPr>
          <p:cNvPr id="347" name="Espace réservé du texte 2">
            <a:extLst>
              <a:ext uri="{FF2B5EF4-FFF2-40B4-BE49-F238E27FC236}">
                <a16:creationId xmlns:a16="http://schemas.microsoft.com/office/drawing/2014/main" id="{C917D7B5-85AD-4236-BF51-B23ADB144E5C}"/>
              </a:ext>
            </a:extLst>
          </p:cNvPr>
          <p:cNvSpPr>
            <a:spLocks noGrp="1"/>
          </p:cNvSpPr>
          <p:nvPr>
            <p:custDataLst>
              <p:tags r:id="rId28"/>
            </p:custDataLst>
          </p:nvPr>
        </p:nvSpPr>
        <p:spPr bwMode="auto">
          <a:xfrm>
            <a:off x="2627312" y="2490788"/>
            <a:ext cx="4635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DC077AB-9444-469D-A56A-62E40FE4C75F}" type="datetime'''-1''0''''''''''''''''.''''''''''''''''''''''''''''''0''%'">
              <a:rPr lang="en-GB" altLang="en-US" sz="800" b="1" smtClean="0">
                <a:effectLst/>
                <a:ea typeface="+mj-ea"/>
                <a:cs typeface="+mj-cs"/>
              </a:rPr>
              <a:pPr marL="0" indent="0" algn="ctr">
                <a:spcBef>
                  <a:spcPct val="0"/>
                </a:spcBef>
                <a:buNone/>
              </a:pPr>
              <a:t>-10.0%</a:t>
            </a:fld>
            <a:endParaRPr lang="en-GB" sz="800" b="1">
              <a:ea typeface="+mj-ea"/>
              <a:cs typeface="+mj-cs"/>
            </a:endParaRPr>
          </a:p>
        </p:txBody>
      </p:sp>
      <p:sp>
        <p:nvSpPr>
          <p:cNvPr id="113" name="Espace réservé du texte 2">
            <a:extLst>
              <a:ext uri="{FF2B5EF4-FFF2-40B4-BE49-F238E27FC236}">
                <a16:creationId xmlns:a16="http://schemas.microsoft.com/office/drawing/2014/main" id="{498C8DA1-8F10-4D05-9230-D7C87F4790EA}"/>
              </a:ext>
            </a:extLst>
          </p:cNvPr>
          <p:cNvSpPr>
            <a:spLocks noGrp="1"/>
          </p:cNvSpPr>
          <p:nvPr>
            <p:custDataLst>
              <p:tags r:id="rId29"/>
            </p:custDataLst>
          </p:nvPr>
        </p:nvSpPr>
        <p:spPr bwMode="auto">
          <a:xfrm>
            <a:off x="2359026" y="1754188"/>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896BEE-DC85-49A8-B13B-548402D8928A}" type="datetime'+''''''''''''6''''''''.''''''''''''2''''''%'">
              <a:rPr lang="en-GB" altLang="en-US" sz="800" b="1" smtClean="0">
                <a:effectLst/>
                <a:ea typeface="+mj-ea"/>
                <a:cs typeface="+mj-cs"/>
              </a:rPr>
              <a:pPr marL="0" indent="0" algn="ctr">
                <a:spcBef>
                  <a:spcPct val="0"/>
                </a:spcBef>
                <a:buNone/>
              </a:pPr>
              <a:t>+6.2%</a:t>
            </a:fld>
            <a:endParaRPr lang="en-GB" sz="800" b="1">
              <a:ea typeface="+mj-ea"/>
              <a:cs typeface="+mj-cs"/>
            </a:endParaRPr>
          </a:p>
        </p:txBody>
      </p:sp>
      <p:sp>
        <p:nvSpPr>
          <p:cNvPr id="135" name="Rectangle 134">
            <a:extLst>
              <a:ext uri="{FF2B5EF4-FFF2-40B4-BE49-F238E27FC236}">
                <a16:creationId xmlns:a16="http://schemas.microsoft.com/office/drawing/2014/main" id="{8B3056C1-8BCF-40B9-BEF0-E4198E3DD161}"/>
              </a:ext>
            </a:extLst>
          </p:cNvPr>
          <p:cNvSpPr/>
          <p:nvPr/>
        </p:nvSpPr>
        <p:spPr bwMode="auto">
          <a:xfrm>
            <a:off x="5141052" y="1254125"/>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Rectangle 136">
            <a:extLst>
              <a:ext uri="{FF2B5EF4-FFF2-40B4-BE49-F238E27FC236}">
                <a16:creationId xmlns:a16="http://schemas.microsoft.com/office/drawing/2014/main" id="{5DB96B92-E583-4655-AA99-27A0C5695C8D}"/>
              </a:ext>
            </a:extLst>
          </p:cNvPr>
          <p:cNvSpPr/>
          <p:nvPr/>
        </p:nvSpPr>
        <p:spPr bwMode="auto">
          <a:xfrm>
            <a:off x="5141052"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All opportunities</a:t>
            </a:r>
            <a:r>
              <a:rPr lang="en-GB" sz="1000" i="1" baseline="30000">
                <a:latin typeface="Trebuchet MS" panose="020B0603020202020204" pitchFamily="34" charset="0"/>
              </a:rPr>
              <a:t>1</a:t>
            </a:r>
            <a:r>
              <a:rPr lang="en-GB" sz="1000" i="1">
                <a:latin typeface="Trebuchet MS" panose="020B0603020202020204" pitchFamily="34" charset="0"/>
              </a:rPr>
              <a:t>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189" name="Rectangle 188">
            <a:extLst>
              <a:ext uri="{FF2B5EF4-FFF2-40B4-BE49-F238E27FC236}">
                <a16:creationId xmlns:a16="http://schemas.microsoft.com/office/drawing/2014/main" id="{45AE77B0-3486-4BE9-AEAA-8EA79FA1DCF1}"/>
              </a:ext>
            </a:extLst>
          </p:cNvPr>
          <p:cNvSpPr/>
          <p:nvPr/>
        </p:nvSpPr>
        <p:spPr bwMode="auto">
          <a:xfrm>
            <a:off x="954406" y="982165"/>
            <a:ext cx="3221771"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1 : Conservative case based on historical sales performance</a:t>
            </a:r>
          </a:p>
        </p:txBody>
      </p:sp>
      <p:cxnSp>
        <p:nvCxnSpPr>
          <p:cNvPr id="191" name="Straight Connector 190">
            <a:extLst>
              <a:ext uri="{FF2B5EF4-FFF2-40B4-BE49-F238E27FC236}">
                <a16:creationId xmlns:a16="http://schemas.microsoft.com/office/drawing/2014/main" id="{1C63622A-EA21-4F14-9950-D80DF756A098}"/>
              </a:ext>
            </a:extLst>
          </p:cNvPr>
          <p:cNvCxnSpPr>
            <a:cxnSpLocks/>
          </p:cNvCxnSpPr>
          <p:nvPr/>
        </p:nvCxnSpPr>
        <p:spPr bwMode="auto">
          <a:xfrm>
            <a:off x="5141051"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92" name="Rectangle 191">
            <a:extLst>
              <a:ext uri="{FF2B5EF4-FFF2-40B4-BE49-F238E27FC236}">
                <a16:creationId xmlns:a16="http://schemas.microsoft.com/office/drawing/2014/main" id="{A2558AF1-7BFC-4B0C-90E9-9156934A114E}"/>
              </a:ext>
            </a:extLst>
          </p:cNvPr>
          <p:cNvSpPr/>
          <p:nvPr/>
        </p:nvSpPr>
        <p:spPr bwMode="auto">
          <a:xfrm>
            <a:off x="5876266" y="982165"/>
            <a:ext cx="2928884"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2 : Target case based on commercial push initiatives</a:t>
            </a:r>
          </a:p>
        </p:txBody>
      </p:sp>
      <p:sp>
        <p:nvSpPr>
          <p:cNvPr id="195" name="Isosceles Triangle 194">
            <a:extLst>
              <a:ext uri="{FF2B5EF4-FFF2-40B4-BE49-F238E27FC236}">
                <a16:creationId xmlns:a16="http://schemas.microsoft.com/office/drawing/2014/main" id="{83267FC9-92F1-4128-917D-7F1FA68D4298}"/>
              </a:ext>
            </a:extLst>
          </p:cNvPr>
          <p:cNvSpPr/>
          <p:nvPr/>
        </p:nvSpPr>
        <p:spPr bwMode="auto">
          <a:xfrm rot="10800000">
            <a:off x="6590839" y="5235004"/>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96" name="Rectangle 195">
            <a:extLst>
              <a:ext uri="{FF2B5EF4-FFF2-40B4-BE49-F238E27FC236}">
                <a16:creationId xmlns:a16="http://schemas.microsoft.com/office/drawing/2014/main" id="{AB8EE562-6FE1-41CA-A4AD-397439FCFB1A}"/>
              </a:ext>
            </a:extLst>
          </p:cNvPr>
          <p:cNvSpPr/>
          <p:nvPr/>
        </p:nvSpPr>
        <p:spPr bwMode="auto">
          <a:xfrm>
            <a:off x="5141051"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300"/>
              </a:spcBef>
              <a:buClr>
                <a:schemeClr val="tx1"/>
              </a:buClr>
              <a:buFont typeface="Wingdings" panose="05000000000000000000" pitchFamily="2" charset="2"/>
              <a:buChar char="Ø"/>
            </a:pPr>
            <a:r>
              <a:rPr lang="en-GB" sz="1000">
                <a:latin typeface="Trebuchet MS" pitchFamily="34" charset="0"/>
              </a:rPr>
              <a:t>Forecast based on the assumption of growth and commercial performance exceeding historical sales supported by a fully productive sales organization</a:t>
            </a:r>
          </a:p>
          <a:p>
            <a:pPr marL="171450" indent="-171450">
              <a:spcBef>
                <a:spcPts val="300"/>
              </a:spcBef>
              <a:buClr>
                <a:schemeClr val="tx1"/>
              </a:buClr>
              <a:buFont typeface="Wingdings" panose="05000000000000000000" pitchFamily="2" charset="2"/>
              <a:buChar char="Ø"/>
            </a:pPr>
            <a:r>
              <a:rPr lang="en-GB" sz="1000">
                <a:latin typeface="Trebuchet MS" pitchFamily="34" charset="0"/>
              </a:rPr>
              <a:t>Estimated 2020-22 CAGR ~7.5% supported by a growing retention rate (~90-91%), higher pipeline creation and the Book-of-Business </a:t>
            </a:r>
            <a:r>
              <a:rPr lang="en-GB" sz="1000" err="1">
                <a:latin typeface="Trebuchet MS" pitchFamily="34" charset="0"/>
              </a:rPr>
              <a:t>NetNew</a:t>
            </a:r>
            <a:r>
              <a:rPr lang="en-GB" sz="1000">
                <a:latin typeface="Trebuchet MS" pitchFamily="34" charset="0"/>
              </a:rPr>
              <a:t> being transformed in renewal opportunities in the following year</a:t>
            </a:r>
          </a:p>
        </p:txBody>
      </p:sp>
      <p:sp>
        <p:nvSpPr>
          <p:cNvPr id="85" name="Rectangle 84">
            <a:extLst>
              <a:ext uri="{FF2B5EF4-FFF2-40B4-BE49-F238E27FC236}">
                <a16:creationId xmlns:a16="http://schemas.microsoft.com/office/drawing/2014/main" id="{49DCE32A-2321-4993-8643-BCC5151A81D0}"/>
              </a:ext>
            </a:extLst>
          </p:cNvPr>
          <p:cNvSpPr/>
          <p:nvPr>
            <p:custDataLst>
              <p:tags r:id="rId30"/>
            </p:custDataLst>
          </p:nvPr>
        </p:nvSpPr>
        <p:spPr bwMode="auto">
          <a:xfrm>
            <a:off x="3946525" y="5224463"/>
            <a:ext cx="142875" cy="1063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7" name="Rectangle 86">
            <a:extLst>
              <a:ext uri="{FF2B5EF4-FFF2-40B4-BE49-F238E27FC236}">
                <a16:creationId xmlns:a16="http://schemas.microsoft.com/office/drawing/2014/main" id="{5AB83290-501B-4FD0-A514-E9E2D8297B0A}"/>
              </a:ext>
            </a:extLst>
          </p:cNvPr>
          <p:cNvSpPr/>
          <p:nvPr>
            <p:custDataLst>
              <p:tags r:id="rId31"/>
            </p:custDataLst>
          </p:nvPr>
        </p:nvSpPr>
        <p:spPr bwMode="auto">
          <a:xfrm>
            <a:off x="4598988" y="5224463"/>
            <a:ext cx="142875" cy="1063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69" name="Espace réservé du texte 2">
            <a:extLst>
              <a:ext uri="{FF2B5EF4-FFF2-40B4-BE49-F238E27FC236}">
                <a16:creationId xmlns:a16="http://schemas.microsoft.com/office/drawing/2014/main" id="{D8916F78-CDA9-43EF-A516-381E924D699A}"/>
              </a:ext>
            </a:extLst>
          </p:cNvPr>
          <p:cNvSpPr>
            <a:spLocks noGrp="1"/>
          </p:cNvSpPr>
          <p:nvPr>
            <p:custDataLst>
              <p:tags r:id="rId32"/>
            </p:custDataLst>
          </p:nvPr>
        </p:nvSpPr>
        <p:spPr bwMode="auto">
          <a:xfrm>
            <a:off x="4792663" y="5219700"/>
            <a:ext cx="38576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4AE53922-8ACE-4774-BA14-B40865135366}" type="datetime'''''''''''''''''''''R''''''e''n''''''''''''''''''''''''e''wal'">
              <a:rPr lang="en-GB" altLang="en-US" sz="800" smtClean="0">
                <a:ea typeface="+mj-ea"/>
                <a:cs typeface="+mj-cs"/>
              </a:rPr>
              <a:pPr marL="0" indent="0">
                <a:spcBef>
                  <a:spcPct val="0"/>
                </a:spcBef>
                <a:buNone/>
              </a:pPr>
              <a:t>Renewal</a:t>
            </a:fld>
            <a:endParaRPr lang="en-GB" sz="800">
              <a:ea typeface="+mj-ea"/>
              <a:cs typeface="+mj-cs"/>
            </a:endParaRPr>
          </a:p>
        </p:txBody>
      </p:sp>
      <p:sp>
        <p:nvSpPr>
          <p:cNvPr id="368" name="Espace réservé du texte 2">
            <a:extLst>
              <a:ext uri="{FF2B5EF4-FFF2-40B4-BE49-F238E27FC236}">
                <a16:creationId xmlns:a16="http://schemas.microsoft.com/office/drawing/2014/main" id="{2F3EFEB4-4AF5-4CBC-8CDA-C4A9FE2BD537}"/>
              </a:ext>
            </a:extLst>
          </p:cNvPr>
          <p:cNvSpPr>
            <a:spLocks noGrp="1"/>
          </p:cNvSpPr>
          <p:nvPr>
            <p:custDataLst>
              <p:tags r:id="rId33"/>
            </p:custDataLst>
          </p:nvPr>
        </p:nvSpPr>
        <p:spPr bwMode="auto">
          <a:xfrm>
            <a:off x="4140200" y="5219700"/>
            <a:ext cx="35718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08677B9-2D96-4CEB-BAF8-9422EA18B987}" type="datetime'''''N''''''''''''e''''''t''''Ne''''''''''''''''w'''''''''''''">
              <a:rPr lang="en-GB" altLang="en-US" sz="800" smtClean="0">
                <a:ea typeface="+mj-ea"/>
                <a:cs typeface="+mj-cs"/>
              </a:rPr>
              <a:pPr marL="0" indent="0">
                <a:spcBef>
                  <a:spcPct val="0"/>
                </a:spcBef>
                <a:buNone/>
              </a:pPr>
              <a:t>NetNew</a:t>
            </a:fld>
            <a:endParaRPr lang="en-GB" sz="800">
              <a:ea typeface="+mj-ea"/>
              <a:cs typeface="+mj-cs"/>
            </a:endParaRPr>
          </a:p>
        </p:txBody>
      </p:sp>
      <p:cxnSp>
        <p:nvCxnSpPr>
          <p:cNvPr id="504" name="Straight Connector 503">
            <a:extLst>
              <a:ext uri="{FF2B5EF4-FFF2-40B4-BE49-F238E27FC236}">
                <a16:creationId xmlns:a16="http://schemas.microsoft.com/office/drawing/2014/main" id="{7CFC6F51-F93B-4B87-B63E-3A2834088372}"/>
              </a:ext>
            </a:extLst>
          </p:cNvPr>
          <p:cNvCxnSpPr/>
          <p:nvPr>
            <p:custDataLst>
              <p:tags r:id="rId34"/>
            </p:custDataLst>
          </p:nvPr>
        </p:nvCxnSpPr>
        <p:spPr bwMode="auto">
          <a:xfrm>
            <a:off x="5630863" y="2405063"/>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5" name="Straight Connector 504">
            <a:extLst>
              <a:ext uri="{FF2B5EF4-FFF2-40B4-BE49-F238E27FC236}">
                <a16:creationId xmlns:a16="http://schemas.microsoft.com/office/drawing/2014/main" id="{880D22FE-DB3E-471E-8D24-C1418E723063}"/>
              </a:ext>
            </a:extLst>
          </p:cNvPr>
          <p:cNvCxnSpPr/>
          <p:nvPr>
            <p:custDataLst>
              <p:tags r:id="rId35"/>
            </p:custDataLst>
          </p:nvPr>
        </p:nvCxnSpPr>
        <p:spPr bwMode="auto">
          <a:xfrm>
            <a:off x="6259513" y="2647950"/>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6" name="Straight Connector 505">
            <a:extLst>
              <a:ext uri="{FF2B5EF4-FFF2-40B4-BE49-F238E27FC236}">
                <a16:creationId xmlns:a16="http://schemas.microsoft.com/office/drawing/2014/main" id="{3A2937B3-5A32-4A4C-B1F0-C28BB48FBC96}"/>
              </a:ext>
            </a:extLst>
          </p:cNvPr>
          <p:cNvCxnSpPr/>
          <p:nvPr>
            <p:custDataLst>
              <p:tags r:id="rId36"/>
            </p:custDataLst>
          </p:nvPr>
        </p:nvCxnSpPr>
        <p:spPr bwMode="auto">
          <a:xfrm>
            <a:off x="6889750" y="2224088"/>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7" name="Straight Connector 506">
            <a:extLst>
              <a:ext uri="{FF2B5EF4-FFF2-40B4-BE49-F238E27FC236}">
                <a16:creationId xmlns:a16="http://schemas.microsoft.com/office/drawing/2014/main" id="{2449E8A2-66CF-4B9E-ABBC-B64366E680C4}"/>
              </a:ext>
            </a:extLst>
          </p:cNvPr>
          <p:cNvCxnSpPr/>
          <p:nvPr>
            <p:custDataLst>
              <p:tags r:id="rId37"/>
            </p:custDataLst>
          </p:nvPr>
        </p:nvCxnSpPr>
        <p:spPr bwMode="auto">
          <a:xfrm>
            <a:off x="7518400" y="2224088"/>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FBE49F8-D664-4DF8-A4A0-1CBDB21D4CD4}"/>
              </a:ext>
            </a:extLst>
          </p:cNvPr>
          <p:cNvCxnSpPr/>
          <p:nvPr>
            <p:custDataLst>
              <p:tags r:id="rId38"/>
            </p:custDataLst>
          </p:nvPr>
        </p:nvCxnSpPr>
        <p:spPr bwMode="auto">
          <a:xfrm>
            <a:off x="8148638" y="2459038"/>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648BB65-425F-4634-9632-0DFD9C903D4D}"/>
              </a:ext>
            </a:extLst>
          </p:cNvPr>
          <p:cNvCxnSpPr/>
          <p:nvPr>
            <p:custDataLst>
              <p:tags r:id="rId39"/>
            </p:custDataLst>
          </p:nvPr>
        </p:nvCxnSpPr>
        <p:spPr bwMode="auto">
          <a:xfrm>
            <a:off x="8777288" y="2025650"/>
            <a:ext cx="2794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21" name="Chart 120">
            <a:extLst>
              <a:ext uri="{FF2B5EF4-FFF2-40B4-BE49-F238E27FC236}">
                <a16:creationId xmlns:a16="http://schemas.microsoft.com/office/drawing/2014/main" id="{69DFC585-855D-4FB9-8084-216D3C07046B}"/>
              </a:ext>
            </a:extLst>
          </p:cNvPr>
          <p:cNvGraphicFramePr/>
          <p:nvPr>
            <p:custDataLst>
              <p:tags r:id="rId40"/>
            </p:custDataLst>
            <p:extLst>
              <p:ext uri="{D42A27DB-BD31-4B8C-83A1-F6EECF244321}">
                <p14:modId xmlns:p14="http://schemas.microsoft.com/office/powerpoint/2010/main" val="3919472078"/>
              </p:ext>
            </p:extLst>
          </p:nvPr>
        </p:nvGraphicFramePr>
        <p:xfrm>
          <a:off x="5057775" y="1943100"/>
          <a:ext cx="4572000" cy="2974975"/>
        </p:xfrm>
        <a:graphic>
          <a:graphicData uri="http://schemas.openxmlformats.org/drawingml/2006/chart">
            <c:chart xmlns:c="http://schemas.openxmlformats.org/drawingml/2006/chart" xmlns:r="http://schemas.openxmlformats.org/officeDocument/2006/relationships" r:id="rId63"/>
          </a:graphicData>
        </a:graphic>
      </p:graphicFrame>
      <p:cxnSp>
        <p:nvCxnSpPr>
          <p:cNvPr id="62" name="Straight Connector 61">
            <a:extLst>
              <a:ext uri="{FF2B5EF4-FFF2-40B4-BE49-F238E27FC236}">
                <a16:creationId xmlns:a16="http://schemas.microsoft.com/office/drawing/2014/main" id="{FEF80F2A-BBC0-49B5-87FC-A80BAE65D040}"/>
              </a:ext>
            </a:extLst>
          </p:cNvPr>
          <p:cNvCxnSpPr/>
          <p:nvPr>
            <p:custDataLst>
              <p:tags r:id="rId41"/>
            </p:custDataLst>
          </p:nvPr>
        </p:nvCxnSpPr>
        <p:spPr bwMode="auto">
          <a:xfrm flipH="1">
            <a:off x="7615238" y="2459038"/>
            <a:ext cx="1825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D3E7B8B-8468-453D-9065-B9D14272ED8F}"/>
              </a:ext>
            </a:extLst>
          </p:cNvPr>
          <p:cNvCxnSpPr>
            <a:cxnSpLocks/>
          </p:cNvCxnSpPr>
          <p:nvPr>
            <p:custDataLst>
              <p:tags r:id="rId42"/>
            </p:custDataLst>
          </p:nvPr>
        </p:nvCxnSpPr>
        <p:spPr bwMode="auto">
          <a:xfrm>
            <a:off x="7658100" y="2220913"/>
            <a:ext cx="0" cy="24130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8" name="Straight Connector 507">
            <a:extLst>
              <a:ext uri="{FF2B5EF4-FFF2-40B4-BE49-F238E27FC236}">
                <a16:creationId xmlns:a16="http://schemas.microsoft.com/office/drawing/2014/main" id="{14421262-6901-4676-AAC0-565233B94FF8}"/>
              </a:ext>
            </a:extLst>
          </p:cNvPr>
          <p:cNvCxnSpPr/>
          <p:nvPr>
            <p:custDataLst>
              <p:tags r:id="rId43"/>
            </p:custDataLst>
          </p:nvPr>
        </p:nvCxnSpPr>
        <p:spPr bwMode="auto">
          <a:xfrm flipH="1">
            <a:off x="5727700" y="2647950"/>
            <a:ext cx="1825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35F56A00-21B3-435E-BE60-BBFB7A34C169}"/>
              </a:ext>
            </a:extLst>
          </p:cNvPr>
          <p:cNvCxnSpPr>
            <a:cxnSpLocks/>
          </p:cNvCxnSpPr>
          <p:nvPr>
            <p:custDataLst>
              <p:tags r:id="rId44"/>
            </p:custDataLst>
          </p:nvPr>
        </p:nvCxnSpPr>
        <p:spPr bwMode="auto">
          <a:xfrm>
            <a:off x="5770563" y="2401888"/>
            <a:ext cx="0" cy="24923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C35220F7-F6EB-465F-8BE6-092C0B95C695}"/>
              </a:ext>
            </a:extLst>
          </p:cNvPr>
          <p:cNvCxnSpPr>
            <a:cxnSpLocks/>
          </p:cNvCxnSpPr>
          <p:nvPr>
            <p:custDataLst>
              <p:tags r:id="rId45"/>
            </p:custDataLst>
          </p:nvPr>
        </p:nvCxnSpPr>
        <p:spPr bwMode="auto">
          <a:xfrm flipV="1">
            <a:off x="5454650" y="1698625"/>
            <a:ext cx="3776663" cy="379413"/>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3" name="Espace réservé du texte 2">
            <a:extLst>
              <a:ext uri="{FF2B5EF4-FFF2-40B4-BE49-F238E27FC236}">
                <a16:creationId xmlns:a16="http://schemas.microsoft.com/office/drawing/2014/main" id="{5AFBBC25-75AB-4BCE-B176-FD05D4C35F30}"/>
              </a:ext>
            </a:extLst>
          </p:cNvPr>
          <p:cNvSpPr>
            <a:spLocks noGrp="1"/>
          </p:cNvSpPr>
          <p:nvPr>
            <p:custDataLst>
              <p:tags r:id="rId46"/>
            </p:custDataLst>
          </p:nvPr>
        </p:nvSpPr>
        <p:spPr bwMode="auto">
          <a:xfrm>
            <a:off x="7715250"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5498257-9F90-48D1-98AD-28F8107ED4FE}" type="datetime'''''R''e''n''''''''''e''wa''l ''ch''ur''n'''' ''''2''''022'">
              <a:rPr lang="en-GB" altLang="en-US" sz="800" smtClean="0">
                <a:ea typeface="+mj-ea"/>
                <a:cs typeface="+mj-cs"/>
              </a:rPr>
              <a:pPr marL="0" indent="0" algn="ctr">
                <a:spcBef>
                  <a:spcPct val="0"/>
                </a:spcBef>
                <a:buNone/>
              </a:pPr>
              <a:t>Renewal churn 2022</a:t>
            </a:fld>
            <a:endParaRPr lang="en-GB" sz="800">
              <a:ea typeface="+mj-ea"/>
              <a:cs typeface="+mj-cs"/>
            </a:endParaRPr>
          </a:p>
        </p:txBody>
      </p:sp>
      <p:sp>
        <p:nvSpPr>
          <p:cNvPr id="256" name="Espace réservé du texte 2">
            <a:extLst>
              <a:ext uri="{FF2B5EF4-FFF2-40B4-BE49-F238E27FC236}">
                <a16:creationId xmlns:a16="http://schemas.microsoft.com/office/drawing/2014/main" id="{804F0894-6E31-4AEF-A124-2E212A6D8722}"/>
              </a:ext>
            </a:extLst>
          </p:cNvPr>
          <p:cNvSpPr>
            <a:spLocks noGrp="1"/>
          </p:cNvSpPr>
          <p:nvPr>
            <p:custDataLst>
              <p:tags r:id="rId47"/>
            </p:custDataLst>
          </p:nvPr>
        </p:nvSpPr>
        <p:spPr bwMode="auto">
          <a:xfrm>
            <a:off x="5241925"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1A77A60-4499-4D13-A696-472550DDDDC6}" type="datetime'''''''''''''''''''''''''''B''''''o''''''B'' 202''''0'''">
              <a:rPr lang="en-GB" altLang="en-US" sz="800" smtClean="0">
                <a:ea typeface="+mj-ea"/>
                <a:cs typeface="+mj-cs"/>
              </a:rPr>
              <a:pPr marL="0" indent="0" algn="ctr">
                <a:spcBef>
                  <a:spcPct val="0"/>
                </a:spcBef>
                <a:buNone/>
              </a:pPr>
              <a:t>BoB 2020</a:t>
            </a:fld>
            <a:endParaRPr lang="en-GB" sz="800">
              <a:ea typeface="+mj-ea"/>
              <a:cs typeface="+mj-cs"/>
            </a:endParaRPr>
          </a:p>
        </p:txBody>
      </p:sp>
      <p:sp>
        <p:nvSpPr>
          <p:cNvPr id="257" name="Espace réservé du texte 2">
            <a:extLst>
              <a:ext uri="{FF2B5EF4-FFF2-40B4-BE49-F238E27FC236}">
                <a16:creationId xmlns:a16="http://schemas.microsoft.com/office/drawing/2014/main" id="{227A91E9-373C-4159-82EB-6EDE1472CE8A}"/>
              </a:ext>
            </a:extLst>
          </p:cNvPr>
          <p:cNvSpPr>
            <a:spLocks noGrp="1"/>
          </p:cNvSpPr>
          <p:nvPr>
            <p:custDataLst>
              <p:tags r:id="rId48"/>
            </p:custDataLst>
          </p:nvPr>
        </p:nvSpPr>
        <p:spPr bwMode="auto">
          <a:xfrm>
            <a:off x="5827713" y="4868863"/>
            <a:ext cx="5159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04CDBD2-62EE-42DF-AEAB-8B6D9A4FD97F}" type="datetime'''''Re''''n''ewa''l'''''''' ''c''h''''''''urn 202''''''1'''">
              <a:rPr lang="en-GB" altLang="en-US" sz="800" smtClean="0">
                <a:ea typeface="+mj-ea"/>
                <a:cs typeface="+mj-cs"/>
              </a:rPr>
              <a:pPr marL="0" indent="0" algn="ctr">
                <a:spcBef>
                  <a:spcPct val="0"/>
                </a:spcBef>
                <a:buNone/>
              </a:pPr>
              <a:t>Renewal churn 2021</a:t>
            </a:fld>
            <a:endParaRPr lang="en-GB" sz="800">
              <a:ea typeface="+mj-ea"/>
              <a:cs typeface="+mj-cs"/>
            </a:endParaRPr>
          </a:p>
        </p:txBody>
      </p:sp>
      <p:sp>
        <p:nvSpPr>
          <p:cNvPr id="254" name="Espace réservé du texte 2">
            <a:extLst>
              <a:ext uri="{FF2B5EF4-FFF2-40B4-BE49-F238E27FC236}">
                <a16:creationId xmlns:a16="http://schemas.microsoft.com/office/drawing/2014/main" id="{45A86B3B-83E4-43E5-BFAF-EA3923F08106}"/>
              </a:ext>
            </a:extLst>
          </p:cNvPr>
          <p:cNvSpPr>
            <a:spLocks noGrp="1"/>
          </p:cNvSpPr>
          <p:nvPr>
            <p:custDataLst>
              <p:tags r:id="rId49"/>
            </p:custDataLst>
          </p:nvPr>
        </p:nvSpPr>
        <p:spPr bwMode="auto">
          <a:xfrm>
            <a:off x="6429375"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50586B3-4E67-44AE-AB90-DDC8C623215C}" type="datetime'''B''''''''o''''B'' Net''''N''''''''e''''w'''''''' 20''2''''1'">
              <a:rPr lang="en-GB" altLang="en-US" sz="800" smtClean="0">
                <a:ea typeface="+mj-ea"/>
                <a:cs typeface="+mj-cs"/>
              </a:rPr>
              <a:pPr marL="0" indent="0" algn="ctr">
                <a:spcBef>
                  <a:spcPct val="0"/>
                </a:spcBef>
                <a:buNone/>
              </a:pPr>
              <a:t>BoB NetNew 2021</a:t>
            </a:fld>
            <a:endParaRPr lang="en-GB" sz="800">
              <a:ea typeface="+mj-ea"/>
              <a:cs typeface="+mj-cs"/>
            </a:endParaRPr>
          </a:p>
        </p:txBody>
      </p:sp>
      <p:sp>
        <p:nvSpPr>
          <p:cNvPr id="258" name="Espace réservé du texte 2">
            <a:extLst>
              <a:ext uri="{FF2B5EF4-FFF2-40B4-BE49-F238E27FC236}">
                <a16:creationId xmlns:a16="http://schemas.microsoft.com/office/drawing/2014/main" id="{DD3B88DF-27BB-41F5-B9A7-5AEF25B2B595}"/>
              </a:ext>
            </a:extLst>
          </p:cNvPr>
          <p:cNvSpPr>
            <a:spLocks noGrp="1"/>
          </p:cNvSpPr>
          <p:nvPr>
            <p:custDataLst>
              <p:tags r:id="rId50"/>
            </p:custDataLst>
          </p:nvPr>
        </p:nvSpPr>
        <p:spPr bwMode="auto">
          <a:xfrm>
            <a:off x="7131050"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5D69CA6-C2A0-46E6-8333-E98436CB4300}" type="datetime'''B''o''''''B'''' ''2''''''''''''''''''02''''''''''''1'''''''">
              <a:rPr lang="en-GB" altLang="en-US" sz="800" smtClean="0">
                <a:ea typeface="+mj-ea"/>
                <a:cs typeface="+mj-cs"/>
              </a:rPr>
              <a:pPr marL="0" indent="0" algn="ctr">
                <a:spcBef>
                  <a:spcPct val="0"/>
                </a:spcBef>
                <a:buNone/>
              </a:pPr>
              <a:t>BoB 2021</a:t>
            </a:fld>
            <a:endParaRPr lang="en-GB" sz="800">
              <a:ea typeface="+mj-ea"/>
              <a:cs typeface="+mj-cs"/>
            </a:endParaRPr>
          </a:p>
        </p:txBody>
      </p:sp>
      <p:sp>
        <p:nvSpPr>
          <p:cNvPr id="259" name="Espace réservé du texte 2">
            <a:extLst>
              <a:ext uri="{FF2B5EF4-FFF2-40B4-BE49-F238E27FC236}">
                <a16:creationId xmlns:a16="http://schemas.microsoft.com/office/drawing/2014/main" id="{25F7BDE1-BBE4-42C0-B15D-C5F463D309BA}"/>
              </a:ext>
            </a:extLst>
          </p:cNvPr>
          <p:cNvSpPr>
            <a:spLocks noGrp="1"/>
          </p:cNvSpPr>
          <p:nvPr>
            <p:custDataLst>
              <p:tags r:id="rId51"/>
            </p:custDataLst>
          </p:nvPr>
        </p:nvSpPr>
        <p:spPr bwMode="auto">
          <a:xfrm>
            <a:off x="8318500" y="4868863"/>
            <a:ext cx="568325"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95B24CD-3D2D-493B-9BD7-75FA06DA7C3F}" type="datetime'''B''''oB ''''N''''e''tNe''''''w'''''''' ''2''''02''''''2'''''">
              <a:rPr lang="en-GB" altLang="en-US" sz="800" smtClean="0">
                <a:ea typeface="+mj-ea"/>
                <a:cs typeface="+mj-cs"/>
              </a:rPr>
              <a:pPr marL="0" indent="0" algn="ctr">
                <a:spcBef>
                  <a:spcPct val="0"/>
                </a:spcBef>
                <a:buNone/>
              </a:pPr>
              <a:t>BoB NetNew 2022</a:t>
            </a:fld>
            <a:endParaRPr lang="en-GB" sz="800">
              <a:ea typeface="+mj-ea"/>
              <a:cs typeface="+mj-cs"/>
            </a:endParaRPr>
          </a:p>
        </p:txBody>
      </p:sp>
      <p:sp>
        <p:nvSpPr>
          <p:cNvPr id="255" name="Espace réservé du texte 2">
            <a:extLst>
              <a:ext uri="{FF2B5EF4-FFF2-40B4-BE49-F238E27FC236}">
                <a16:creationId xmlns:a16="http://schemas.microsoft.com/office/drawing/2014/main" id="{5B9D445C-AD55-4F16-9C76-D65717F2626D}"/>
              </a:ext>
            </a:extLst>
          </p:cNvPr>
          <p:cNvSpPr>
            <a:spLocks noGrp="1"/>
          </p:cNvSpPr>
          <p:nvPr>
            <p:custDataLst>
              <p:tags r:id="rId52"/>
            </p:custDataLst>
          </p:nvPr>
        </p:nvSpPr>
        <p:spPr bwMode="auto">
          <a:xfrm>
            <a:off x="9018588" y="4868863"/>
            <a:ext cx="427038"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F92C436-18F2-4EAD-8029-6E671174BDCC}" type="datetime'''B''''''''''''''o''''''''''''''''''B 2''0''''''''''2''2'''''">
              <a:rPr lang="en-GB" altLang="en-US" sz="800" smtClean="0">
                <a:ea typeface="+mj-ea"/>
                <a:cs typeface="+mj-cs"/>
              </a:rPr>
              <a:pPr marL="0" indent="0" algn="ctr">
                <a:spcBef>
                  <a:spcPct val="0"/>
                </a:spcBef>
                <a:buNone/>
              </a:pPr>
              <a:t>BoB 2022</a:t>
            </a:fld>
            <a:endParaRPr lang="en-GB" sz="800">
              <a:ea typeface="+mj-ea"/>
              <a:cs typeface="+mj-cs"/>
            </a:endParaRPr>
          </a:p>
        </p:txBody>
      </p:sp>
      <p:sp>
        <p:nvSpPr>
          <p:cNvPr id="261" name="Espace réservé du texte 2">
            <a:extLst>
              <a:ext uri="{FF2B5EF4-FFF2-40B4-BE49-F238E27FC236}">
                <a16:creationId xmlns:a16="http://schemas.microsoft.com/office/drawing/2014/main" id="{EC498C68-5380-4824-B63E-AEF39251B32D}"/>
              </a:ext>
            </a:extLst>
          </p:cNvPr>
          <p:cNvSpPr>
            <a:spLocks noGrp="1"/>
          </p:cNvSpPr>
          <p:nvPr>
            <p:custDataLst>
              <p:tags r:id="rId53"/>
            </p:custDataLst>
          </p:nvPr>
        </p:nvSpPr>
        <p:spPr bwMode="gray">
          <a:xfrm>
            <a:off x="7161213" y="2076450"/>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A889D9-5845-4E91-AFB1-180455790A75}" type="datetime'''''''€5''''''''8.''''''''''1''''''''''m'''''''''''''''">
              <a:rPr lang="en-GB" altLang="en-US" sz="800" smtClean="0">
                <a:ea typeface="+mj-ea"/>
                <a:cs typeface="+mj-cs"/>
              </a:rPr>
              <a:pPr marL="0" indent="0" algn="ctr">
                <a:spcBef>
                  <a:spcPct val="0"/>
                </a:spcBef>
                <a:buNone/>
              </a:pPr>
              <a:t>€58.1m</a:t>
            </a:fld>
            <a:endParaRPr lang="en-GB" sz="800">
              <a:ea typeface="+mj-ea"/>
              <a:cs typeface="+mj-cs"/>
            </a:endParaRPr>
          </a:p>
        </p:txBody>
      </p:sp>
      <p:sp>
        <p:nvSpPr>
          <p:cNvPr id="260" name="Espace réservé du texte 2">
            <a:extLst>
              <a:ext uri="{FF2B5EF4-FFF2-40B4-BE49-F238E27FC236}">
                <a16:creationId xmlns:a16="http://schemas.microsoft.com/office/drawing/2014/main" id="{EE6D776B-4148-4318-B4FF-4E2499619EB4}"/>
              </a:ext>
            </a:extLst>
          </p:cNvPr>
          <p:cNvSpPr>
            <a:spLocks noGrp="1"/>
          </p:cNvSpPr>
          <p:nvPr>
            <p:custDataLst>
              <p:tags r:id="rId54"/>
            </p:custDataLst>
          </p:nvPr>
        </p:nvSpPr>
        <p:spPr bwMode="gray">
          <a:xfrm>
            <a:off x="5272088" y="2257425"/>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53333C9-696B-476B-A894-77D19A927FE0}" type="datetime'''''''''€''''''''''5''4''.1''''''''''''''m'''''''''">
              <a:rPr lang="en-GB" altLang="en-US" sz="800" smtClean="0">
                <a:ea typeface="+mj-ea"/>
                <a:cs typeface="+mj-cs"/>
              </a:rPr>
              <a:pPr marL="0" indent="0" algn="ctr">
                <a:spcBef>
                  <a:spcPct val="0"/>
                </a:spcBef>
                <a:buNone/>
              </a:pPr>
              <a:t>€54.1m</a:t>
            </a:fld>
            <a:endParaRPr lang="en-GB" sz="800">
              <a:ea typeface="+mj-ea"/>
              <a:cs typeface="+mj-cs"/>
            </a:endParaRPr>
          </a:p>
        </p:txBody>
      </p:sp>
      <p:sp>
        <p:nvSpPr>
          <p:cNvPr id="262" name="Espace réservé du texte 2">
            <a:extLst>
              <a:ext uri="{FF2B5EF4-FFF2-40B4-BE49-F238E27FC236}">
                <a16:creationId xmlns:a16="http://schemas.microsoft.com/office/drawing/2014/main" id="{DBA7C96D-4AF6-4395-90C1-221E5AD2DF89}"/>
              </a:ext>
            </a:extLst>
          </p:cNvPr>
          <p:cNvSpPr>
            <a:spLocks noGrp="1"/>
          </p:cNvSpPr>
          <p:nvPr>
            <p:custDataLst>
              <p:tags r:id="rId55"/>
            </p:custDataLst>
          </p:nvPr>
        </p:nvSpPr>
        <p:spPr bwMode="gray">
          <a:xfrm>
            <a:off x="9048750" y="1878013"/>
            <a:ext cx="366713"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DB5642B-4E50-416C-9A63-B97E6280461A}" type="datetime'''''''''€''''''6''''''''''2''''.''5''''''''m'''''''''''''''''">
              <a:rPr lang="en-GB" altLang="en-US" sz="800" smtClean="0">
                <a:ea typeface="+mj-ea"/>
                <a:cs typeface="+mj-cs"/>
              </a:rPr>
              <a:pPr marL="0" indent="0" algn="ctr">
                <a:spcBef>
                  <a:spcPct val="0"/>
                </a:spcBef>
                <a:buNone/>
              </a:pPr>
              <a:t>€62.5m</a:t>
            </a:fld>
            <a:endParaRPr lang="en-GB" sz="800">
              <a:ea typeface="+mj-ea"/>
              <a:cs typeface="+mj-cs"/>
            </a:endParaRPr>
          </a:p>
        </p:txBody>
      </p:sp>
      <p:sp>
        <p:nvSpPr>
          <p:cNvPr id="263" name="Espace réservé du texte 2">
            <a:extLst>
              <a:ext uri="{FF2B5EF4-FFF2-40B4-BE49-F238E27FC236}">
                <a16:creationId xmlns:a16="http://schemas.microsoft.com/office/drawing/2014/main" id="{EF3F2F12-9B57-4986-9104-3DF2730EDC63}"/>
              </a:ext>
            </a:extLst>
          </p:cNvPr>
          <p:cNvSpPr>
            <a:spLocks noGrp="1"/>
          </p:cNvSpPr>
          <p:nvPr>
            <p:custDataLst>
              <p:tags r:id="rId56"/>
            </p:custDataLst>
          </p:nvPr>
        </p:nvSpPr>
        <p:spPr bwMode="auto">
          <a:xfrm>
            <a:off x="5538787" y="2695575"/>
            <a:ext cx="4635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2762F4-28AF-4FAA-A9FB-70C4C22ED35C}" type="datetime'-10.''''''0''''''''''''%'''''''''''''''''''''''''">
              <a:rPr lang="en-GB" altLang="en-US" sz="800" b="1" smtClean="0">
                <a:effectLst/>
                <a:ea typeface="+mj-ea"/>
                <a:cs typeface="+mj-cs"/>
              </a:rPr>
              <a:pPr marL="0" indent="0" algn="ctr">
                <a:spcBef>
                  <a:spcPct val="0"/>
                </a:spcBef>
                <a:buNone/>
              </a:pPr>
              <a:t>-10.0%</a:t>
            </a:fld>
            <a:endParaRPr lang="en-GB" sz="800" b="1">
              <a:ea typeface="+mj-ea"/>
              <a:cs typeface="+mj-cs"/>
            </a:endParaRPr>
          </a:p>
        </p:txBody>
      </p:sp>
      <p:sp>
        <p:nvSpPr>
          <p:cNvPr id="264" name="Espace réservé du texte 2">
            <a:extLst>
              <a:ext uri="{FF2B5EF4-FFF2-40B4-BE49-F238E27FC236}">
                <a16:creationId xmlns:a16="http://schemas.microsoft.com/office/drawing/2014/main" id="{2C6581E9-FBCC-4530-93C5-F2A8F81B32FB}"/>
              </a:ext>
            </a:extLst>
          </p:cNvPr>
          <p:cNvSpPr>
            <a:spLocks noGrp="1"/>
          </p:cNvSpPr>
          <p:nvPr>
            <p:custDataLst>
              <p:tags r:id="rId57"/>
            </p:custDataLst>
          </p:nvPr>
        </p:nvSpPr>
        <p:spPr bwMode="auto">
          <a:xfrm>
            <a:off x="7469188" y="2506663"/>
            <a:ext cx="37782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F4D6EBC-3572-4AF9-A770-F494A3915E78}" type="datetime'''''''''-''''9''''''''''.''''''0''''%'''''''''''''''''''">
              <a:rPr lang="en-GB" altLang="en-US" sz="800" b="1" smtClean="0">
                <a:effectLst/>
                <a:ea typeface="+mj-ea"/>
                <a:cs typeface="+mj-cs"/>
              </a:rPr>
              <a:pPr marL="0" indent="0" algn="ctr">
                <a:spcBef>
                  <a:spcPct val="0"/>
                </a:spcBef>
                <a:buNone/>
              </a:pPr>
              <a:t>-9.0%</a:t>
            </a:fld>
            <a:endParaRPr lang="en-GB" sz="800" b="1">
              <a:ea typeface="+mj-ea"/>
              <a:cs typeface="+mj-cs"/>
            </a:endParaRPr>
          </a:p>
        </p:txBody>
      </p:sp>
      <p:sp>
        <p:nvSpPr>
          <p:cNvPr id="265" name="Espace réservé du texte 2">
            <a:extLst>
              <a:ext uri="{FF2B5EF4-FFF2-40B4-BE49-F238E27FC236}">
                <a16:creationId xmlns:a16="http://schemas.microsoft.com/office/drawing/2014/main" id="{3F360D2C-3B26-4DEE-929C-493D6C0E008E}"/>
              </a:ext>
            </a:extLst>
          </p:cNvPr>
          <p:cNvSpPr>
            <a:spLocks noGrp="1"/>
          </p:cNvSpPr>
          <p:nvPr>
            <p:custDataLst>
              <p:tags r:id="rId58"/>
            </p:custDataLst>
          </p:nvPr>
        </p:nvSpPr>
        <p:spPr bwMode="auto">
          <a:xfrm>
            <a:off x="7137401" y="1801813"/>
            <a:ext cx="409575"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781D08-9926-4CD2-A5E1-21A98D3F7D46}" type="datetime'''''''''''''''+''7''''''''''''''''''''''''''''.5''''''''%'''''">
              <a:rPr lang="en-GB" altLang="en-US" sz="800" b="1" smtClean="0">
                <a:effectLst/>
                <a:ea typeface="+mj-ea"/>
                <a:cs typeface="+mj-cs"/>
              </a:rPr>
              <a:pPr marL="0" indent="0" algn="ctr">
                <a:spcBef>
                  <a:spcPct val="0"/>
                </a:spcBef>
                <a:buNone/>
              </a:pPr>
              <a:t>+7.5%</a:t>
            </a:fld>
            <a:endParaRPr lang="en-GB" sz="800" b="1">
              <a:ea typeface="+mj-ea"/>
              <a:cs typeface="+mj-cs"/>
            </a:endParaRPr>
          </a:p>
        </p:txBody>
      </p:sp>
      <p:grpSp>
        <p:nvGrpSpPr>
          <p:cNvPr id="94" name="Groupe 33">
            <a:extLst>
              <a:ext uri="{FF2B5EF4-FFF2-40B4-BE49-F238E27FC236}">
                <a16:creationId xmlns:a16="http://schemas.microsoft.com/office/drawing/2014/main" id="{0FA65D19-AEFB-4B22-A5DD-FCE86CB161A3}"/>
              </a:ext>
            </a:extLst>
          </p:cNvPr>
          <p:cNvGrpSpPr/>
          <p:nvPr/>
        </p:nvGrpSpPr>
        <p:grpSpPr>
          <a:xfrm>
            <a:off x="8448150" y="-11528"/>
            <a:ext cx="1435548" cy="711253"/>
            <a:chOff x="8448150" y="-11528"/>
            <a:chExt cx="1435548" cy="711253"/>
          </a:xfrm>
        </p:grpSpPr>
        <p:sp>
          <p:nvSpPr>
            <p:cNvPr id="96" name="Rectangle : coins arrondis 199">
              <a:extLst>
                <a:ext uri="{FF2B5EF4-FFF2-40B4-BE49-F238E27FC236}">
                  <a16:creationId xmlns:a16="http://schemas.microsoft.com/office/drawing/2014/main" id="{522D8AFD-3B7B-46AD-977B-8288F54EA4A0}"/>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7" name="Rectangle : coins arrondis 200">
              <a:extLst>
                <a:ext uri="{FF2B5EF4-FFF2-40B4-BE49-F238E27FC236}">
                  <a16:creationId xmlns:a16="http://schemas.microsoft.com/office/drawing/2014/main" id="{250B86FD-C9BA-407E-A90A-2B727CF8A94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8" name="Rectangle : coins arrondis 201">
              <a:extLst>
                <a:ext uri="{FF2B5EF4-FFF2-40B4-BE49-F238E27FC236}">
                  <a16:creationId xmlns:a16="http://schemas.microsoft.com/office/drawing/2014/main" id="{7178C0B0-765C-4BF6-B520-B800DCBC442D}"/>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9" name="ZoneTexte 18">
              <a:extLst>
                <a:ext uri="{FF2B5EF4-FFF2-40B4-BE49-F238E27FC236}">
                  <a16:creationId xmlns:a16="http://schemas.microsoft.com/office/drawing/2014/main" id="{DEC7EAB3-820B-40F7-977D-AC82524E1E8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01" name="Graphique 128" descr="Jauge">
              <a:extLst>
                <a:ext uri="{FF2B5EF4-FFF2-40B4-BE49-F238E27FC236}">
                  <a16:creationId xmlns:a16="http://schemas.microsoft.com/office/drawing/2014/main" id="{8BC9B741-3B28-4F4B-83F9-E54C554F699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553764" y="187516"/>
              <a:ext cx="234953" cy="218224"/>
            </a:xfrm>
            <a:prstGeom prst="rect">
              <a:avLst/>
            </a:prstGeom>
            <a:effectLst/>
          </p:spPr>
        </p:pic>
        <p:pic>
          <p:nvPicPr>
            <p:cNvPr id="114" name="Graphique 90" descr="Poignée de main">
              <a:extLst>
                <a:ext uri="{FF2B5EF4-FFF2-40B4-BE49-F238E27FC236}">
                  <a16:creationId xmlns:a16="http://schemas.microsoft.com/office/drawing/2014/main" id="{9F5614F5-2A05-4C82-BEBE-43849E4C20D3}"/>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960868" y="152880"/>
              <a:ext cx="256313" cy="287496"/>
            </a:xfrm>
            <a:prstGeom prst="rect">
              <a:avLst/>
            </a:prstGeom>
            <a:effectLst/>
          </p:spPr>
        </p:pic>
        <p:pic>
          <p:nvPicPr>
            <p:cNvPr id="115" name="Graphique 74" descr="Mégaphone">
              <a:extLst>
                <a:ext uri="{FF2B5EF4-FFF2-40B4-BE49-F238E27FC236}">
                  <a16:creationId xmlns:a16="http://schemas.microsoft.com/office/drawing/2014/main" id="{D2C688C2-A832-4267-B508-DDA804A9D429}"/>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389331" y="181519"/>
              <a:ext cx="233011" cy="216420"/>
            </a:xfrm>
            <a:prstGeom prst="rect">
              <a:avLst/>
            </a:prstGeom>
            <a:effectLst/>
          </p:spPr>
        </p:pic>
        <p:pic>
          <p:nvPicPr>
            <p:cNvPr id="116" name="Picture 2" descr="5 ft x 3 ft 150 x 90 cm-DRAPEAU BELGE Belgique 100% Polyester ...">
              <a:extLst>
                <a:ext uri="{FF2B5EF4-FFF2-40B4-BE49-F238E27FC236}">
                  <a16:creationId xmlns:a16="http://schemas.microsoft.com/office/drawing/2014/main" id="{C047BEB0-C9DA-4667-B2A0-B2991FAC775C}"/>
                </a:ext>
              </a:extLst>
            </p:cNvPr>
            <p:cNvPicPr>
              <a:picLocks noChangeAspect="1" noChangeArrowheads="1"/>
            </p:cNvPicPr>
            <p:nvPr/>
          </p:nvPicPr>
          <p:blipFill rotWithShape="1">
            <a:blip r:embed="rId70">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7" name="Picture 2 - 1" descr="Drapeau des Pays-Bas — Wikipédia">
              <a:extLst>
                <a:ext uri="{FF2B5EF4-FFF2-40B4-BE49-F238E27FC236}">
                  <a16:creationId xmlns:a16="http://schemas.microsoft.com/office/drawing/2014/main" id="{0AACEF0C-4DCA-41CA-8D2F-BE518778F20F}"/>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8" name="Picture 2 - 2" descr="Drapeau du Luxembourg">
              <a:extLst>
                <a:ext uri="{FF2B5EF4-FFF2-40B4-BE49-F238E27FC236}">
                  <a16:creationId xmlns:a16="http://schemas.microsoft.com/office/drawing/2014/main" id="{5B3DAFC5-B5CF-4083-9260-293A8D039D4C}"/>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9" name="ZoneTexte 45">
              <a:extLst>
                <a:ext uri="{FF2B5EF4-FFF2-40B4-BE49-F238E27FC236}">
                  <a16:creationId xmlns:a16="http://schemas.microsoft.com/office/drawing/2014/main" id="{6276B6DB-6232-45A5-A783-F079ED4A66A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endParaRPr lang="en-GB" sz="800" i="1">
                <a:latin typeface="Trebuchet MS" panose="020B0603020202020204" pitchFamily="34" charset="0"/>
              </a:endParaRPr>
            </a:p>
          </p:txBody>
        </p:sp>
      </p:grpSp>
    </p:spTree>
    <p:extLst>
      <p:ext uri="{BB962C8B-B14F-4D97-AF65-F5344CB8AC3E}">
        <p14:creationId xmlns:p14="http://schemas.microsoft.com/office/powerpoint/2010/main" val="42646395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88BB99-947C-4230-A593-96103A7D7909}"/>
              </a:ext>
            </a:extLst>
          </p:cNvPr>
          <p:cNvGraphicFramePr>
            <a:graphicFrameLocks noChangeAspect="1"/>
          </p:cNvGraphicFramePr>
          <p:nvPr>
            <p:custDataLst>
              <p:tags r:id="rId1"/>
            </p:custDataLst>
            <p:extLst>
              <p:ext uri="{D42A27DB-BD31-4B8C-83A1-F6EECF244321}">
                <p14:modId xmlns:p14="http://schemas.microsoft.com/office/powerpoint/2010/main" val="4193471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16" imgH="423" progId="TCLayout.ActiveDocument.1">
                  <p:embed/>
                </p:oleObj>
              </mc:Choice>
              <mc:Fallback>
                <p:oleObj name="think-cell Slide" r:id="rId25" imgW="416" imgH="423" progId="TCLayout.ActiveDocument.1">
                  <p:embed/>
                  <p:pic>
                    <p:nvPicPr>
                      <p:cNvPr id="6" name="Object 5" hidden="1">
                        <a:extLst>
                          <a:ext uri="{FF2B5EF4-FFF2-40B4-BE49-F238E27FC236}">
                            <a16:creationId xmlns:a16="http://schemas.microsoft.com/office/drawing/2014/main" id="{9088BB99-947C-4230-A593-96103A7D7909}"/>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3588C26-B3DF-419B-81D4-0A87963D7B56}"/>
              </a:ext>
            </a:extLst>
          </p:cNvPr>
          <p:cNvSpPr>
            <a:spLocks noGrp="1"/>
          </p:cNvSpPr>
          <p:nvPr>
            <p:ph type="title"/>
          </p:nvPr>
        </p:nvSpPr>
        <p:spPr>
          <a:xfrm>
            <a:off x="165600" y="147600"/>
            <a:ext cx="8479925" cy="684000"/>
          </a:xfrm>
        </p:spPr>
        <p:txBody>
          <a:bodyPr vert="horz"/>
          <a:lstStyle/>
          <a:p>
            <a:r>
              <a:rPr lang="en-US" dirty="0"/>
              <a:t>In order to </a:t>
            </a:r>
            <a:r>
              <a:rPr lang="en-US" dirty="0">
                <a:solidFill>
                  <a:schemeClr val="tx2"/>
                </a:solidFill>
              </a:rPr>
              <a:t>assess the business plan of </a:t>
            </a:r>
            <a:r>
              <a:rPr lang="en-US" dirty="0" err="1">
                <a:solidFill>
                  <a:schemeClr val="tx2"/>
                </a:solidFill>
              </a:rPr>
              <a:t>Altares</a:t>
            </a:r>
            <a:r>
              <a:rPr lang="en-US" dirty="0">
                <a:solidFill>
                  <a:schemeClr val="tx2"/>
                </a:solidFill>
              </a:rPr>
              <a:t>’ management</a:t>
            </a:r>
            <a:r>
              <a:rPr lang="en-US" dirty="0"/>
              <a:t>,</a:t>
            </a:r>
            <a:r>
              <a:rPr lang="en-US" dirty="0">
                <a:solidFill>
                  <a:schemeClr val="tx2"/>
                </a:solidFill>
              </a:rPr>
              <a:t> the three complementary approaches </a:t>
            </a:r>
            <a:r>
              <a:rPr lang="en-US" dirty="0"/>
              <a:t>have been </a:t>
            </a:r>
            <a:r>
              <a:rPr lang="en-US" dirty="0" err="1"/>
              <a:t>analysed</a:t>
            </a:r>
            <a:r>
              <a:rPr lang="en-US" dirty="0"/>
              <a:t>: the </a:t>
            </a:r>
            <a:r>
              <a:rPr lang="en-US" dirty="0">
                <a:solidFill>
                  <a:schemeClr val="tx2"/>
                </a:solidFill>
              </a:rPr>
              <a:t>Top-Down </a:t>
            </a:r>
            <a:r>
              <a:rPr lang="en-US" dirty="0"/>
              <a:t>approach from market, and two </a:t>
            </a:r>
            <a:r>
              <a:rPr lang="en-US" dirty="0">
                <a:solidFill>
                  <a:schemeClr val="tx2"/>
                </a:solidFill>
              </a:rPr>
              <a:t>Bottom-up</a:t>
            </a:r>
            <a:r>
              <a:rPr lang="en-US" dirty="0"/>
              <a:t> approaches from </a:t>
            </a:r>
            <a:r>
              <a:rPr lang="en-US" dirty="0">
                <a:solidFill>
                  <a:schemeClr val="tx2"/>
                </a:solidFill>
              </a:rPr>
              <a:t>client</a:t>
            </a:r>
            <a:r>
              <a:rPr lang="en-US" dirty="0"/>
              <a:t> and </a:t>
            </a:r>
            <a:r>
              <a:rPr lang="en-US" dirty="0">
                <a:solidFill>
                  <a:schemeClr val="tx2"/>
                </a:solidFill>
              </a:rPr>
              <a:t>commercial pipeline </a:t>
            </a:r>
            <a:r>
              <a:rPr lang="en-US" dirty="0"/>
              <a:t>perspectives</a:t>
            </a:r>
            <a:endParaRPr lang="en-US" dirty="0">
              <a:solidFill>
                <a:schemeClr val="tx2"/>
              </a:solidFill>
            </a:endParaRPr>
          </a:p>
        </p:txBody>
      </p:sp>
      <p:sp>
        <p:nvSpPr>
          <p:cNvPr id="3" name="Espace réservé du texte 2">
            <a:extLst>
              <a:ext uri="{FF2B5EF4-FFF2-40B4-BE49-F238E27FC236}">
                <a16:creationId xmlns:a16="http://schemas.microsoft.com/office/drawing/2014/main" id="{400FAE23-EC41-4577-9E66-F1B6ACA4359C}"/>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8" name="Connecteur droit 4">
            <a:extLst>
              <a:ext uri="{FF2B5EF4-FFF2-40B4-BE49-F238E27FC236}">
                <a16:creationId xmlns:a16="http://schemas.microsoft.com/office/drawing/2014/main" id="{6F94853A-6D09-48F0-8764-4A307535A4F3}"/>
              </a:ext>
            </a:extLst>
          </p:cNvPr>
          <p:cNvCxnSpPr>
            <a:cxnSpLocks/>
          </p:cNvCxnSpPr>
          <p:nvPr/>
        </p:nvCxnSpPr>
        <p:spPr bwMode="auto">
          <a:xfrm>
            <a:off x="273000" y="118193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TextBox 30">
            <a:extLst>
              <a:ext uri="{FF2B5EF4-FFF2-40B4-BE49-F238E27FC236}">
                <a16:creationId xmlns:a16="http://schemas.microsoft.com/office/drawing/2014/main" id="{B9B9FA83-B533-4073-B14D-8D784C1ACA91}"/>
              </a:ext>
            </a:extLst>
          </p:cNvPr>
          <p:cNvSpPr txBox="1"/>
          <p:nvPr/>
        </p:nvSpPr>
        <p:spPr>
          <a:xfrm>
            <a:off x="2073111" y="1038784"/>
            <a:ext cx="57597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Details on the three approaches used for </a:t>
            </a:r>
            <a:r>
              <a:rPr lang="en-GB" sz="1000" err="1">
                <a:latin typeface="Trebuchet MS" panose="020B0603020202020204" pitchFamily="34" charset="0"/>
              </a:rPr>
              <a:t>Altares</a:t>
            </a:r>
            <a:r>
              <a:rPr lang="en-GB" sz="1000">
                <a:latin typeface="Trebuchet MS" panose="020B0603020202020204" pitchFamily="34" charset="0"/>
              </a:rPr>
              <a:t>’ BP assessment (Total Group, €m)</a:t>
            </a:r>
          </a:p>
        </p:txBody>
      </p:sp>
      <p:sp>
        <p:nvSpPr>
          <p:cNvPr id="13" name="Rectangle 12">
            <a:extLst>
              <a:ext uri="{FF2B5EF4-FFF2-40B4-BE49-F238E27FC236}">
                <a16:creationId xmlns:a16="http://schemas.microsoft.com/office/drawing/2014/main" id="{4A3B201F-4A7D-4130-A682-680884778E87}"/>
              </a:ext>
            </a:extLst>
          </p:cNvPr>
          <p:cNvSpPr/>
          <p:nvPr/>
        </p:nvSpPr>
        <p:spPr bwMode="auto">
          <a:xfrm>
            <a:off x="164669" y="1359985"/>
            <a:ext cx="1368040" cy="1569922"/>
          </a:xfrm>
          <a:prstGeom prst="rect">
            <a:avLst/>
          </a:prstGeom>
          <a:solidFill>
            <a:srgbClr val="6C6C6C"/>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TOP-DOWN</a:t>
            </a:r>
          </a:p>
          <a:p>
            <a:pPr algn="ctr"/>
            <a:r>
              <a:rPr lang="en-GB" sz="1000" b="1">
                <a:solidFill>
                  <a:schemeClr val="bg1"/>
                </a:solidFill>
                <a:latin typeface="Trebuchet MS" panose="020B0603020202020204" pitchFamily="34" charset="0"/>
              </a:rPr>
              <a:t>(Revenue)</a:t>
            </a:r>
          </a:p>
          <a:p>
            <a:pPr algn="ctr"/>
            <a:endParaRPr lang="en-GB" sz="1000" b="1">
              <a:solidFill>
                <a:schemeClr val="bg1"/>
              </a:solidFill>
              <a:latin typeface="Trebuchet MS" panose="020B0603020202020204" pitchFamily="34" charset="0"/>
            </a:endParaRPr>
          </a:p>
          <a:p>
            <a:pPr algn="ctr"/>
            <a:r>
              <a:rPr lang="en-GB" sz="1000" b="1">
                <a:solidFill>
                  <a:schemeClr val="bg1"/>
                </a:solidFill>
                <a:latin typeface="Trebuchet MS" panose="020B0603020202020204" pitchFamily="34" charset="0"/>
              </a:rPr>
              <a:t>2017-2025</a:t>
            </a:r>
          </a:p>
        </p:txBody>
      </p:sp>
      <p:sp>
        <p:nvSpPr>
          <p:cNvPr id="14" name="Oval 13">
            <a:extLst>
              <a:ext uri="{FF2B5EF4-FFF2-40B4-BE49-F238E27FC236}">
                <a16:creationId xmlns:a16="http://schemas.microsoft.com/office/drawing/2014/main" id="{F47CD3F3-C81B-4D11-8EF2-4278F6A7035C}"/>
              </a:ext>
            </a:extLst>
          </p:cNvPr>
          <p:cNvSpPr/>
          <p:nvPr/>
        </p:nvSpPr>
        <p:spPr bwMode="auto">
          <a:xfrm>
            <a:off x="58870" y="1262653"/>
            <a:ext cx="214130" cy="194664"/>
          </a:xfrm>
          <a:prstGeom prst="ellipse">
            <a:avLst/>
          </a:prstGeom>
          <a:solidFill>
            <a:schemeClr val="tx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1</a:t>
            </a:r>
          </a:p>
        </p:txBody>
      </p:sp>
      <p:sp>
        <p:nvSpPr>
          <p:cNvPr id="15" name="Rectangle 14">
            <a:extLst>
              <a:ext uri="{FF2B5EF4-FFF2-40B4-BE49-F238E27FC236}">
                <a16:creationId xmlns:a16="http://schemas.microsoft.com/office/drawing/2014/main" id="{DE5A5DC0-CF5C-4401-B9AF-90CD4090BFE5}"/>
              </a:ext>
            </a:extLst>
          </p:cNvPr>
          <p:cNvSpPr/>
          <p:nvPr/>
        </p:nvSpPr>
        <p:spPr bwMode="auto">
          <a:xfrm>
            <a:off x="164669" y="3060771"/>
            <a:ext cx="1368040" cy="1569922"/>
          </a:xfrm>
          <a:prstGeom prst="rect">
            <a:avLst/>
          </a:prstGeom>
          <a:solidFill>
            <a:srgbClr val="1E742A"/>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BOTTOM-UP APPROACH</a:t>
            </a:r>
          </a:p>
          <a:p>
            <a:pPr algn="ctr"/>
            <a:br>
              <a:rPr lang="en-GB" sz="1000" b="1">
                <a:solidFill>
                  <a:schemeClr val="bg1"/>
                </a:solidFill>
                <a:latin typeface="Trebuchet MS" panose="020B0603020202020204" pitchFamily="34" charset="0"/>
              </a:rPr>
            </a:br>
            <a:r>
              <a:rPr lang="en-GB" sz="1000" b="1">
                <a:solidFill>
                  <a:schemeClr val="bg1"/>
                </a:solidFill>
                <a:latin typeface="Trebuchet MS" panose="020B0603020202020204" pitchFamily="34" charset="0"/>
              </a:rPr>
              <a:t>(France: Billings</a:t>
            </a:r>
          </a:p>
          <a:p>
            <a:pPr algn="ctr"/>
            <a:r>
              <a:rPr lang="en-GB" sz="1000" b="1">
                <a:solidFill>
                  <a:schemeClr val="bg1"/>
                </a:solidFill>
                <a:latin typeface="Trebuchet MS" panose="020B0603020202020204" pitchFamily="34" charset="0"/>
              </a:rPr>
              <a:t>BNL: Bookings, </a:t>
            </a:r>
            <a:r>
              <a:rPr lang="en-GB" sz="1000" b="1" err="1">
                <a:solidFill>
                  <a:schemeClr val="bg1"/>
                </a:solidFill>
                <a:latin typeface="Trebuchet MS" panose="020B0603020202020204" pitchFamily="34" charset="0"/>
              </a:rPr>
              <a:t>Manageo</a:t>
            </a:r>
            <a:r>
              <a:rPr lang="en-GB" sz="1000" b="1">
                <a:solidFill>
                  <a:schemeClr val="bg1"/>
                </a:solidFill>
                <a:latin typeface="Trebuchet MS" panose="020B0603020202020204" pitchFamily="34" charset="0"/>
              </a:rPr>
              <a:t>: Sales)</a:t>
            </a:r>
          </a:p>
          <a:p>
            <a:pPr algn="ctr"/>
            <a:endParaRPr lang="en-GB" sz="1000" b="1">
              <a:solidFill>
                <a:schemeClr val="bg1"/>
              </a:solidFill>
              <a:latin typeface="Trebuchet MS" panose="020B0603020202020204" pitchFamily="34" charset="0"/>
            </a:endParaRPr>
          </a:p>
          <a:p>
            <a:pPr algn="ctr"/>
            <a:r>
              <a:rPr lang="en-GB" sz="1000" b="1">
                <a:solidFill>
                  <a:schemeClr val="bg1"/>
                </a:solidFill>
                <a:latin typeface="Trebuchet MS" panose="020B0603020202020204" pitchFamily="34" charset="0"/>
              </a:rPr>
              <a:t>2017-2022</a:t>
            </a:r>
          </a:p>
        </p:txBody>
      </p:sp>
      <p:sp>
        <p:nvSpPr>
          <p:cNvPr id="17" name="Rectangle 16">
            <a:extLst>
              <a:ext uri="{FF2B5EF4-FFF2-40B4-BE49-F238E27FC236}">
                <a16:creationId xmlns:a16="http://schemas.microsoft.com/office/drawing/2014/main" id="{D89E745B-BABC-4D34-A83E-8B04E2F0AC8B}"/>
              </a:ext>
            </a:extLst>
          </p:cNvPr>
          <p:cNvSpPr/>
          <p:nvPr/>
        </p:nvSpPr>
        <p:spPr bwMode="auto">
          <a:xfrm>
            <a:off x="164669" y="4761558"/>
            <a:ext cx="1368040" cy="1569922"/>
          </a:xfrm>
          <a:prstGeom prst="rect">
            <a:avLst/>
          </a:prstGeom>
          <a:solidFill>
            <a:srgbClr val="005271"/>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PIPELINE FORWARD</a:t>
            </a:r>
          </a:p>
          <a:p>
            <a:pPr algn="ctr"/>
            <a:r>
              <a:rPr lang="en-GB" sz="1000" b="1">
                <a:solidFill>
                  <a:schemeClr val="bg1"/>
                </a:solidFill>
                <a:latin typeface="Trebuchet MS" panose="020B0603020202020204" pitchFamily="34" charset="0"/>
              </a:rPr>
              <a:t>(Book-of-Business)</a:t>
            </a:r>
          </a:p>
          <a:p>
            <a:pPr algn="ctr"/>
            <a:endParaRPr lang="en-GB" sz="1000" b="1">
              <a:solidFill>
                <a:schemeClr val="bg1"/>
              </a:solidFill>
              <a:latin typeface="Trebuchet MS" panose="020B0603020202020204" pitchFamily="34" charset="0"/>
            </a:endParaRPr>
          </a:p>
          <a:p>
            <a:pPr algn="ctr"/>
            <a:r>
              <a:rPr lang="en-GB" sz="1000" b="1">
                <a:solidFill>
                  <a:schemeClr val="bg1"/>
                </a:solidFill>
                <a:latin typeface="Trebuchet MS" panose="020B0603020202020204" pitchFamily="34" charset="0"/>
              </a:rPr>
              <a:t>France &amp; BNL only (excluding Manageo)</a:t>
            </a:r>
          </a:p>
          <a:p>
            <a:pPr algn="ctr"/>
            <a:endParaRPr lang="en-GB" sz="1000" b="1">
              <a:solidFill>
                <a:schemeClr val="bg1"/>
              </a:solidFill>
              <a:latin typeface="Trebuchet MS" panose="020B0603020202020204" pitchFamily="34" charset="0"/>
            </a:endParaRPr>
          </a:p>
          <a:p>
            <a:pPr algn="ctr"/>
            <a:r>
              <a:rPr lang="en-GB" sz="1000" b="1">
                <a:solidFill>
                  <a:schemeClr val="bg1"/>
                </a:solidFill>
                <a:latin typeface="Trebuchet MS" panose="020B0603020202020204" pitchFamily="34" charset="0"/>
              </a:rPr>
              <a:t>2019-2022</a:t>
            </a:r>
          </a:p>
        </p:txBody>
      </p:sp>
      <p:sp>
        <p:nvSpPr>
          <p:cNvPr id="19" name="Oval 18">
            <a:extLst>
              <a:ext uri="{FF2B5EF4-FFF2-40B4-BE49-F238E27FC236}">
                <a16:creationId xmlns:a16="http://schemas.microsoft.com/office/drawing/2014/main" id="{431D3A44-75B8-4234-9FDA-676A8D428D4D}"/>
              </a:ext>
            </a:extLst>
          </p:cNvPr>
          <p:cNvSpPr/>
          <p:nvPr/>
        </p:nvSpPr>
        <p:spPr bwMode="auto">
          <a:xfrm>
            <a:off x="58870" y="2956847"/>
            <a:ext cx="214130" cy="194664"/>
          </a:xfrm>
          <a:prstGeom prst="ellipse">
            <a:avLst/>
          </a:prstGeom>
          <a:solidFill>
            <a:srgbClr val="1E742A"/>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2</a:t>
            </a:r>
          </a:p>
        </p:txBody>
      </p:sp>
      <p:sp>
        <p:nvSpPr>
          <p:cNvPr id="20" name="Oval 19">
            <a:extLst>
              <a:ext uri="{FF2B5EF4-FFF2-40B4-BE49-F238E27FC236}">
                <a16:creationId xmlns:a16="http://schemas.microsoft.com/office/drawing/2014/main" id="{4C66AFF8-CEE6-4B8C-B7D4-91BBDE4A34A0}"/>
              </a:ext>
            </a:extLst>
          </p:cNvPr>
          <p:cNvSpPr/>
          <p:nvPr/>
        </p:nvSpPr>
        <p:spPr bwMode="auto">
          <a:xfrm>
            <a:off x="58870" y="4664225"/>
            <a:ext cx="214130" cy="194664"/>
          </a:xfrm>
          <a:prstGeom prst="ellipse">
            <a:avLst/>
          </a:prstGeom>
          <a:solidFill>
            <a:srgbClr val="00527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3</a:t>
            </a:r>
          </a:p>
        </p:txBody>
      </p:sp>
      <p:graphicFrame>
        <p:nvGraphicFramePr>
          <p:cNvPr id="127" name="Chart 126">
            <a:extLst>
              <a:ext uri="{FF2B5EF4-FFF2-40B4-BE49-F238E27FC236}">
                <a16:creationId xmlns:a16="http://schemas.microsoft.com/office/drawing/2014/main" id="{C90AE06B-23B1-48E0-A575-6EDB2E969D08}"/>
              </a:ext>
            </a:extLst>
          </p:cNvPr>
          <p:cNvGraphicFramePr/>
          <p:nvPr>
            <p:custDataLst>
              <p:tags r:id="rId2"/>
            </p:custDataLst>
            <p:extLst>
              <p:ext uri="{D42A27DB-BD31-4B8C-83A1-F6EECF244321}">
                <p14:modId xmlns:p14="http://schemas.microsoft.com/office/powerpoint/2010/main" val="2588722130"/>
              </p:ext>
            </p:extLst>
          </p:nvPr>
        </p:nvGraphicFramePr>
        <p:xfrm>
          <a:off x="3735388" y="4714875"/>
          <a:ext cx="3565525" cy="1527175"/>
        </p:xfrm>
        <a:graphic>
          <a:graphicData uri="http://schemas.openxmlformats.org/drawingml/2006/chart">
            <c:chart xmlns:c="http://schemas.openxmlformats.org/drawingml/2006/chart" xmlns:r="http://schemas.openxmlformats.org/officeDocument/2006/relationships" r:id="rId27"/>
          </a:graphicData>
        </a:graphic>
      </p:graphicFrame>
      <p:sp>
        <p:nvSpPr>
          <p:cNvPr id="38" name="Espace réservé du texte 2">
            <a:extLst>
              <a:ext uri="{FF2B5EF4-FFF2-40B4-BE49-F238E27FC236}">
                <a16:creationId xmlns:a16="http://schemas.microsoft.com/office/drawing/2014/main" id="{A996F416-A35E-42A9-992A-3081C9AB8A26}"/>
              </a:ext>
            </a:extLst>
          </p:cNvPr>
          <p:cNvSpPr>
            <a:spLocks noGrp="1"/>
          </p:cNvSpPr>
          <p:nvPr>
            <p:custDataLst>
              <p:tags r:id="rId3"/>
            </p:custDataLst>
          </p:nvPr>
        </p:nvSpPr>
        <p:spPr bwMode="auto">
          <a:xfrm>
            <a:off x="6467475" y="620236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5B8BD2C-02C2-4270-BD12-16613F4DB142}" type="datetime'''2''''''''''''''''02''''''''2'''''''''''''''''">
              <a:rPr lang="en-GB" altLang="en-US" sz="1000" smtClean="0"/>
              <a:pPr marL="0" indent="0" algn="ctr">
                <a:spcBef>
                  <a:spcPct val="0"/>
                </a:spcBef>
                <a:buNone/>
              </a:pPr>
              <a:t>2022</a:t>
            </a:fld>
            <a:r>
              <a:rPr lang="en-GB" altLang="en-US" sz="1000"/>
              <a:t> (BP)</a:t>
            </a:r>
            <a:endParaRPr lang="en-GB" sz="1000">
              <a:latin typeface="+mn-lt"/>
            </a:endParaRPr>
          </a:p>
        </p:txBody>
      </p:sp>
      <p:sp>
        <p:nvSpPr>
          <p:cNvPr id="33" name="Espace réservé du texte 2">
            <a:extLst>
              <a:ext uri="{FF2B5EF4-FFF2-40B4-BE49-F238E27FC236}">
                <a16:creationId xmlns:a16="http://schemas.microsoft.com/office/drawing/2014/main" id="{61591135-745D-4233-AFC7-392295232B44}"/>
              </a:ext>
            </a:extLst>
          </p:cNvPr>
          <p:cNvSpPr>
            <a:spLocks noGrp="1"/>
          </p:cNvSpPr>
          <p:nvPr>
            <p:custDataLst>
              <p:tags r:id="rId4"/>
            </p:custDataLst>
          </p:nvPr>
        </p:nvSpPr>
        <p:spPr bwMode="auto">
          <a:xfrm>
            <a:off x="3994150" y="620236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EB472D2-0742-435C-8D90-7D4A3B252ADA}" type="datetime'2''''''0''''''''19'''''''''''''''''''''''''''''''''''''''''">
              <a:rPr lang="en-GB" altLang="en-US" sz="1000" smtClean="0"/>
              <a:pPr marL="0" indent="0" algn="ctr">
                <a:spcBef>
                  <a:spcPct val="0"/>
                </a:spcBef>
                <a:buNone/>
              </a:pPr>
              <a:t>2019</a:t>
            </a:fld>
            <a:r>
              <a:rPr lang="en-GB" altLang="en-US" sz="1000">
                <a:effectLst/>
                <a:latin typeface="+mn-lt"/>
              </a:rPr>
              <a:t> (A)</a:t>
            </a:r>
            <a:endParaRPr lang="en-GB" sz="1000">
              <a:latin typeface="+mn-lt"/>
            </a:endParaRPr>
          </a:p>
        </p:txBody>
      </p:sp>
      <p:sp>
        <p:nvSpPr>
          <p:cNvPr id="34" name="Espace réservé du texte 2">
            <a:extLst>
              <a:ext uri="{FF2B5EF4-FFF2-40B4-BE49-F238E27FC236}">
                <a16:creationId xmlns:a16="http://schemas.microsoft.com/office/drawing/2014/main" id="{CC465DEB-36B8-43B8-AA41-9AFAFE6E9DDF}"/>
              </a:ext>
            </a:extLst>
          </p:cNvPr>
          <p:cNvSpPr>
            <a:spLocks noGrp="1"/>
          </p:cNvSpPr>
          <p:nvPr>
            <p:custDataLst>
              <p:tags r:id="rId5"/>
            </p:custDataLst>
          </p:nvPr>
        </p:nvSpPr>
        <p:spPr bwMode="auto">
          <a:xfrm>
            <a:off x="4830763" y="620236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E3C6603-F652-4FBF-BAE1-5368876D11FD}" type="datetime'''''''''''''2''''0''''''''''''''2''''''''''''''''0'''">
              <a:rPr lang="en-GB" altLang="en-US" sz="1000" smtClean="0"/>
              <a:pPr marL="0" indent="0" algn="ctr">
                <a:spcBef>
                  <a:spcPct val="0"/>
                </a:spcBef>
                <a:buNone/>
              </a:pPr>
              <a:t>2020</a:t>
            </a:fld>
            <a:r>
              <a:rPr lang="en-GB" altLang="en-US" sz="1000">
                <a:effectLst/>
                <a:latin typeface="+mn-lt"/>
              </a:rPr>
              <a:t> (A)</a:t>
            </a:r>
            <a:endParaRPr lang="en-GB" sz="1000">
              <a:latin typeface="+mn-lt"/>
            </a:endParaRPr>
          </a:p>
        </p:txBody>
      </p:sp>
      <p:sp>
        <p:nvSpPr>
          <p:cNvPr id="35" name="Espace réservé du texte 2">
            <a:extLst>
              <a:ext uri="{FF2B5EF4-FFF2-40B4-BE49-F238E27FC236}">
                <a16:creationId xmlns:a16="http://schemas.microsoft.com/office/drawing/2014/main" id="{268FDC0D-EFCF-4F7E-9B5E-A82D97DB1AD0}"/>
              </a:ext>
            </a:extLst>
          </p:cNvPr>
          <p:cNvSpPr>
            <a:spLocks noGrp="1"/>
          </p:cNvSpPr>
          <p:nvPr>
            <p:custDataLst>
              <p:tags r:id="rId6"/>
            </p:custDataLst>
          </p:nvPr>
        </p:nvSpPr>
        <p:spPr bwMode="auto">
          <a:xfrm>
            <a:off x="5632450" y="620236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1F4B5F7-4728-433D-9744-E235D0568C66}" type="datetime'''''''''''''2''''''0''''''''''2''''''''1'''''''''''''''''''">
              <a:rPr lang="en-GB" altLang="en-US" sz="1000" smtClean="0"/>
              <a:pPr marL="0" indent="0" algn="ctr">
                <a:spcBef>
                  <a:spcPct val="0"/>
                </a:spcBef>
                <a:buNone/>
              </a:pPr>
              <a:t>2021</a:t>
            </a:fld>
            <a:r>
              <a:rPr lang="en-GB" altLang="en-US" sz="1000">
                <a:effectLst/>
                <a:latin typeface="+mn-lt"/>
              </a:rPr>
              <a:t> (BP)</a:t>
            </a:r>
            <a:endParaRPr lang="en-GB" sz="1000">
              <a:latin typeface="+mn-lt"/>
            </a:endParaRPr>
          </a:p>
        </p:txBody>
      </p:sp>
      <p:sp>
        <p:nvSpPr>
          <p:cNvPr id="141" name="Rectangle 140">
            <a:extLst>
              <a:ext uri="{FF2B5EF4-FFF2-40B4-BE49-F238E27FC236}">
                <a16:creationId xmlns:a16="http://schemas.microsoft.com/office/drawing/2014/main" id="{33729667-B668-4CB9-8FE5-ECC025E50902}"/>
              </a:ext>
            </a:extLst>
          </p:cNvPr>
          <p:cNvSpPr/>
          <p:nvPr/>
        </p:nvSpPr>
        <p:spPr bwMode="auto">
          <a:xfrm>
            <a:off x="7689169" y="5707159"/>
            <a:ext cx="149225" cy="82550"/>
          </a:xfrm>
          <a:prstGeom prst="rect">
            <a:avLst/>
          </a:prstGeom>
          <a:solidFill>
            <a:schemeClr val="accent2"/>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Conservative scenario</a:t>
            </a:r>
          </a:p>
        </p:txBody>
      </p:sp>
      <p:sp>
        <p:nvSpPr>
          <p:cNvPr id="142" name="Rectangle 141">
            <a:extLst>
              <a:ext uri="{FF2B5EF4-FFF2-40B4-BE49-F238E27FC236}">
                <a16:creationId xmlns:a16="http://schemas.microsoft.com/office/drawing/2014/main" id="{8F016177-8D04-4D80-987B-9FF396FE5504}"/>
              </a:ext>
            </a:extLst>
          </p:cNvPr>
          <p:cNvSpPr/>
          <p:nvPr/>
        </p:nvSpPr>
        <p:spPr bwMode="auto">
          <a:xfrm>
            <a:off x="7687581" y="6018394"/>
            <a:ext cx="150813" cy="82550"/>
          </a:xfrm>
          <a:prstGeom prst="rect">
            <a:avLst/>
          </a:prstGeom>
          <a:solidFill>
            <a:schemeClr val="accent1"/>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Target scenario</a:t>
            </a:r>
          </a:p>
        </p:txBody>
      </p:sp>
      <p:sp>
        <p:nvSpPr>
          <p:cNvPr id="143" name="Rectangle 142">
            <a:extLst>
              <a:ext uri="{FF2B5EF4-FFF2-40B4-BE49-F238E27FC236}">
                <a16:creationId xmlns:a16="http://schemas.microsoft.com/office/drawing/2014/main" id="{10822F20-E557-4759-A1C7-58FDE6E151FF}"/>
              </a:ext>
            </a:extLst>
          </p:cNvPr>
          <p:cNvSpPr/>
          <p:nvPr/>
        </p:nvSpPr>
        <p:spPr bwMode="auto">
          <a:xfrm>
            <a:off x="7687581" y="5395924"/>
            <a:ext cx="150813" cy="82550"/>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Historical data</a:t>
            </a:r>
          </a:p>
        </p:txBody>
      </p:sp>
      <p:graphicFrame>
        <p:nvGraphicFramePr>
          <p:cNvPr id="128" name="Chart 127">
            <a:extLst>
              <a:ext uri="{FF2B5EF4-FFF2-40B4-BE49-F238E27FC236}">
                <a16:creationId xmlns:a16="http://schemas.microsoft.com/office/drawing/2014/main" id="{8743C704-110D-473F-88A8-60E0514B713F}"/>
              </a:ext>
            </a:extLst>
          </p:cNvPr>
          <p:cNvGraphicFramePr/>
          <p:nvPr>
            <p:custDataLst>
              <p:tags r:id="rId7"/>
            </p:custDataLst>
            <p:extLst>
              <p:ext uri="{D42A27DB-BD31-4B8C-83A1-F6EECF244321}">
                <p14:modId xmlns:p14="http://schemas.microsoft.com/office/powerpoint/2010/main" val="2601925113"/>
              </p:ext>
            </p:extLst>
          </p:nvPr>
        </p:nvGraphicFramePr>
        <p:xfrm>
          <a:off x="1981200" y="1317625"/>
          <a:ext cx="7734300" cy="1524000"/>
        </p:xfrm>
        <a:graphic>
          <a:graphicData uri="http://schemas.openxmlformats.org/drawingml/2006/chart">
            <c:chart xmlns:c="http://schemas.openxmlformats.org/drawingml/2006/chart" xmlns:r="http://schemas.openxmlformats.org/officeDocument/2006/relationships" r:id="rId28"/>
          </a:graphicData>
        </a:graphic>
      </p:graphicFrame>
      <p:sp>
        <p:nvSpPr>
          <p:cNvPr id="171" name="Espace réservé du texte 2">
            <a:extLst>
              <a:ext uri="{FF2B5EF4-FFF2-40B4-BE49-F238E27FC236}">
                <a16:creationId xmlns:a16="http://schemas.microsoft.com/office/drawing/2014/main" id="{6936A11D-0A0F-4DA8-9F11-0E7A3CC8DC71}"/>
              </a:ext>
            </a:extLst>
          </p:cNvPr>
          <p:cNvSpPr>
            <a:spLocks noGrp="1"/>
          </p:cNvSpPr>
          <p:nvPr>
            <p:custDataLst>
              <p:tags r:id="rId8"/>
            </p:custDataLst>
          </p:nvPr>
        </p:nvSpPr>
        <p:spPr bwMode="auto">
          <a:xfrm>
            <a:off x="5570538" y="2801938"/>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F6E707-B112-4397-89C2-64D179665233}" type="datetime'''2''0''2''''''''''1 ''''''''''''(''''''BP'''''''')'">
              <a:rPr lang="en-GB" altLang="en-US" sz="1000" smtClean="0"/>
              <a:pPr marL="0" indent="0" algn="ctr">
                <a:spcBef>
                  <a:spcPct val="0"/>
                </a:spcBef>
                <a:buNone/>
              </a:pPr>
              <a:t>2021 (BP)</a:t>
            </a:fld>
            <a:endParaRPr lang="en-GB" sz="1000">
              <a:latin typeface="+mn-lt"/>
            </a:endParaRPr>
          </a:p>
        </p:txBody>
      </p:sp>
      <p:sp>
        <p:nvSpPr>
          <p:cNvPr id="180" name="Espace réservé du texte 2">
            <a:extLst>
              <a:ext uri="{FF2B5EF4-FFF2-40B4-BE49-F238E27FC236}">
                <a16:creationId xmlns:a16="http://schemas.microsoft.com/office/drawing/2014/main" id="{4F8F0320-08F0-4871-AD52-20CCA012E7E6}"/>
              </a:ext>
            </a:extLst>
          </p:cNvPr>
          <p:cNvSpPr>
            <a:spLocks noGrp="1"/>
          </p:cNvSpPr>
          <p:nvPr>
            <p:custDataLst>
              <p:tags r:id="rId9"/>
            </p:custDataLst>
          </p:nvPr>
        </p:nvSpPr>
        <p:spPr bwMode="auto">
          <a:xfrm>
            <a:off x="6411913" y="2801938"/>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6BEB2A-F1A9-4C35-AEF4-6BD323246A43}" type="datetime'''''2''''''022'''''''''''''''' (BP'''''''''''''''')'''">
              <a:rPr lang="en-GB" altLang="en-US" sz="1000" smtClean="0"/>
              <a:pPr marL="0" indent="0" algn="ctr">
                <a:spcBef>
                  <a:spcPct val="0"/>
                </a:spcBef>
                <a:buNone/>
              </a:pPr>
              <a:t>2022 (BP)</a:t>
            </a:fld>
            <a:endParaRPr lang="en-GB" sz="1000">
              <a:latin typeface="+mn-lt"/>
            </a:endParaRPr>
          </a:p>
        </p:txBody>
      </p:sp>
      <p:sp>
        <p:nvSpPr>
          <p:cNvPr id="156" name="Espace réservé du texte 2">
            <a:extLst>
              <a:ext uri="{FF2B5EF4-FFF2-40B4-BE49-F238E27FC236}">
                <a16:creationId xmlns:a16="http://schemas.microsoft.com/office/drawing/2014/main" id="{49037B75-3E68-4FF4-8627-12996A920B7D}"/>
              </a:ext>
            </a:extLst>
          </p:cNvPr>
          <p:cNvSpPr>
            <a:spLocks noGrp="1"/>
          </p:cNvSpPr>
          <p:nvPr>
            <p:custDataLst>
              <p:tags r:id="rId10"/>
            </p:custDataLst>
          </p:nvPr>
        </p:nvSpPr>
        <p:spPr bwMode="auto">
          <a:xfrm>
            <a:off x="2241550" y="2801938"/>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F07A73-A31F-439A-94D7-362734989EDA}" type="datetime'''''''''20''''1''7 (''''''''''''''A'''''''''''')'''''''">
              <a:rPr lang="en-GB" altLang="en-US" sz="1000" smtClean="0"/>
              <a:pPr marL="0" indent="0" algn="ctr">
                <a:spcBef>
                  <a:spcPct val="0"/>
                </a:spcBef>
                <a:buNone/>
              </a:pPr>
              <a:t>2017 (A)</a:t>
            </a:fld>
            <a:endParaRPr lang="en-GB" sz="1000">
              <a:latin typeface="+mn-lt"/>
            </a:endParaRPr>
          </a:p>
        </p:txBody>
      </p:sp>
      <p:sp>
        <p:nvSpPr>
          <p:cNvPr id="157" name="Espace réservé du texte 2">
            <a:extLst>
              <a:ext uri="{FF2B5EF4-FFF2-40B4-BE49-F238E27FC236}">
                <a16:creationId xmlns:a16="http://schemas.microsoft.com/office/drawing/2014/main" id="{EDBEE312-B108-4BA6-93A7-831D497EA2F3}"/>
              </a:ext>
            </a:extLst>
          </p:cNvPr>
          <p:cNvSpPr>
            <a:spLocks noGrp="1"/>
          </p:cNvSpPr>
          <p:nvPr>
            <p:custDataLst>
              <p:tags r:id="rId11"/>
            </p:custDataLst>
          </p:nvPr>
        </p:nvSpPr>
        <p:spPr bwMode="auto">
          <a:xfrm>
            <a:off x="3082925" y="2801938"/>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4EB560-A12A-4A1C-88F4-D4B4E0DC76DE}" type="datetime'''201''''''''8'''''' ''''''''''''''''''(''A'''''''''''')'''">
              <a:rPr lang="en-GB" altLang="en-US" sz="1000" smtClean="0"/>
              <a:pPr marL="0" indent="0" algn="ctr">
                <a:spcBef>
                  <a:spcPct val="0"/>
                </a:spcBef>
                <a:buNone/>
              </a:pPr>
              <a:t>2018 (A)</a:t>
            </a:fld>
            <a:endParaRPr lang="en-GB" sz="1000">
              <a:latin typeface="+mn-lt"/>
            </a:endParaRPr>
          </a:p>
        </p:txBody>
      </p:sp>
      <p:sp>
        <p:nvSpPr>
          <p:cNvPr id="158" name="Espace réservé du texte 2">
            <a:extLst>
              <a:ext uri="{FF2B5EF4-FFF2-40B4-BE49-F238E27FC236}">
                <a16:creationId xmlns:a16="http://schemas.microsoft.com/office/drawing/2014/main" id="{1203F41A-8B9B-4DFB-8463-C91C97EF3084}"/>
              </a:ext>
            </a:extLst>
          </p:cNvPr>
          <p:cNvSpPr>
            <a:spLocks noGrp="1"/>
          </p:cNvSpPr>
          <p:nvPr>
            <p:custDataLst>
              <p:tags r:id="rId12"/>
            </p:custDataLst>
          </p:nvPr>
        </p:nvSpPr>
        <p:spPr bwMode="auto">
          <a:xfrm>
            <a:off x="3924300" y="2801938"/>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49465B-73A4-40B1-BB6E-E9257EFFD567}" type="datetime'''2''''01''9'' ''''(''''''''A'''''''''''''''''''''''')'">
              <a:rPr lang="en-GB" altLang="en-US" sz="1000" smtClean="0"/>
              <a:pPr marL="0" indent="0" algn="ctr">
                <a:spcBef>
                  <a:spcPct val="0"/>
                </a:spcBef>
                <a:buNone/>
              </a:pPr>
              <a:t>2019 (A)</a:t>
            </a:fld>
            <a:r>
              <a:rPr lang="en-GB" altLang="en-US" sz="1000">
                <a:effectLst/>
                <a:latin typeface="+mn-lt"/>
              </a:rPr>
              <a:t> </a:t>
            </a:r>
            <a:endParaRPr lang="en-GB" sz="1000">
              <a:latin typeface="+mn-lt"/>
            </a:endParaRPr>
          </a:p>
        </p:txBody>
      </p:sp>
      <p:sp>
        <p:nvSpPr>
          <p:cNvPr id="155" name="Espace réservé du texte 2">
            <a:extLst>
              <a:ext uri="{FF2B5EF4-FFF2-40B4-BE49-F238E27FC236}">
                <a16:creationId xmlns:a16="http://schemas.microsoft.com/office/drawing/2014/main" id="{CA940EF0-3476-4C5D-A37F-76199A8DAE9B}"/>
              </a:ext>
            </a:extLst>
          </p:cNvPr>
          <p:cNvSpPr>
            <a:spLocks noGrp="1"/>
          </p:cNvSpPr>
          <p:nvPr>
            <p:custDataLst>
              <p:tags r:id="rId13"/>
            </p:custDataLst>
          </p:nvPr>
        </p:nvSpPr>
        <p:spPr bwMode="auto">
          <a:xfrm>
            <a:off x="4764088" y="2801938"/>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DDD108D-CC1A-4259-8902-68697F77EA87}" type="datetime'''''''''''''''''''''202''''0'''''''''' (''''A'''''')'''">
              <a:rPr lang="en-GB" altLang="en-US" sz="1000" smtClean="0"/>
              <a:pPr marL="0" indent="0" algn="ctr">
                <a:spcBef>
                  <a:spcPct val="0"/>
                </a:spcBef>
                <a:buNone/>
              </a:pPr>
              <a:t>2020 (A)</a:t>
            </a:fld>
            <a:endParaRPr lang="en-GB" sz="1000">
              <a:latin typeface="+mn-lt"/>
            </a:endParaRPr>
          </a:p>
        </p:txBody>
      </p:sp>
      <p:sp>
        <p:nvSpPr>
          <p:cNvPr id="182" name="Espace réservé du texte 2">
            <a:extLst>
              <a:ext uri="{FF2B5EF4-FFF2-40B4-BE49-F238E27FC236}">
                <a16:creationId xmlns:a16="http://schemas.microsoft.com/office/drawing/2014/main" id="{82DF77DB-A96C-4B88-ABF9-52F3B7EECC34}"/>
              </a:ext>
            </a:extLst>
          </p:cNvPr>
          <p:cNvSpPr>
            <a:spLocks noGrp="1"/>
          </p:cNvSpPr>
          <p:nvPr>
            <p:custDataLst>
              <p:tags r:id="rId14"/>
            </p:custDataLst>
          </p:nvPr>
        </p:nvSpPr>
        <p:spPr bwMode="auto">
          <a:xfrm>
            <a:off x="8093075" y="2801938"/>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1EA27F-8012-4136-9C5E-E8E6598D3EA1}" type="datetime'''''2''02''''''''''4'''' ''''''''(''''B''''P'')'''''''">
              <a:rPr lang="en-GB" altLang="en-US" sz="1000" smtClean="0"/>
              <a:pPr marL="0" indent="0" algn="ctr">
                <a:spcBef>
                  <a:spcPct val="0"/>
                </a:spcBef>
                <a:buNone/>
              </a:pPr>
              <a:t>2024 (BP)</a:t>
            </a:fld>
            <a:endParaRPr lang="en-GB" sz="1000">
              <a:latin typeface="+mn-lt"/>
            </a:endParaRPr>
          </a:p>
        </p:txBody>
      </p:sp>
      <p:sp>
        <p:nvSpPr>
          <p:cNvPr id="181" name="Espace réservé du texte 2">
            <a:extLst>
              <a:ext uri="{FF2B5EF4-FFF2-40B4-BE49-F238E27FC236}">
                <a16:creationId xmlns:a16="http://schemas.microsoft.com/office/drawing/2014/main" id="{70BF604E-3498-4835-8D5E-55DA3254E1E4}"/>
              </a:ext>
            </a:extLst>
          </p:cNvPr>
          <p:cNvSpPr>
            <a:spLocks noGrp="1"/>
          </p:cNvSpPr>
          <p:nvPr>
            <p:custDataLst>
              <p:tags r:id="rId15"/>
            </p:custDataLst>
          </p:nvPr>
        </p:nvSpPr>
        <p:spPr bwMode="auto">
          <a:xfrm>
            <a:off x="7253288" y="2801938"/>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E9A14A-1F50-4FA3-9CD3-E83FE053ECC4}" type="datetime'''''''2''0''''2''''3'''' ''''''''''''(B''''''P'')'''''">
              <a:rPr lang="en-GB" altLang="en-US" sz="1000" smtClean="0"/>
              <a:pPr marL="0" indent="0" algn="ctr">
                <a:spcBef>
                  <a:spcPct val="0"/>
                </a:spcBef>
                <a:buNone/>
              </a:pPr>
              <a:t>2023 (BP)</a:t>
            </a:fld>
            <a:endParaRPr lang="en-GB" sz="1000">
              <a:latin typeface="+mn-lt"/>
            </a:endParaRPr>
          </a:p>
        </p:txBody>
      </p:sp>
      <p:sp>
        <p:nvSpPr>
          <p:cNvPr id="183" name="Espace réservé du texte 2">
            <a:extLst>
              <a:ext uri="{FF2B5EF4-FFF2-40B4-BE49-F238E27FC236}">
                <a16:creationId xmlns:a16="http://schemas.microsoft.com/office/drawing/2014/main" id="{52F6AB5E-5112-483A-9354-926CB0D1EC55}"/>
              </a:ext>
            </a:extLst>
          </p:cNvPr>
          <p:cNvSpPr>
            <a:spLocks noGrp="1"/>
          </p:cNvSpPr>
          <p:nvPr>
            <p:custDataLst>
              <p:tags r:id="rId16"/>
            </p:custDataLst>
          </p:nvPr>
        </p:nvSpPr>
        <p:spPr bwMode="auto">
          <a:xfrm>
            <a:off x="8934450" y="2801938"/>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80CA72-4215-4EC1-A5A4-3678F53CAD53}" type="datetime'''''''''''''2''''0''''''''''''2''5'''''' ''(BP'''''')'''">
              <a:rPr lang="en-GB" altLang="en-US" sz="1000" smtClean="0"/>
              <a:pPr marL="0" indent="0" algn="ctr">
                <a:spcBef>
                  <a:spcPct val="0"/>
                </a:spcBef>
                <a:buNone/>
              </a:pPr>
              <a:t>2025 (BP)</a:t>
            </a:fld>
            <a:endParaRPr lang="en-GB" sz="1000">
              <a:latin typeface="+mn-lt"/>
            </a:endParaRPr>
          </a:p>
        </p:txBody>
      </p:sp>
      <p:graphicFrame>
        <p:nvGraphicFramePr>
          <p:cNvPr id="129" name="Chart 128">
            <a:extLst>
              <a:ext uri="{FF2B5EF4-FFF2-40B4-BE49-F238E27FC236}">
                <a16:creationId xmlns:a16="http://schemas.microsoft.com/office/drawing/2014/main" id="{744DAC32-7529-4C80-938E-0A2C3968E73B}"/>
              </a:ext>
            </a:extLst>
          </p:cNvPr>
          <p:cNvGraphicFramePr/>
          <p:nvPr>
            <p:custDataLst>
              <p:tags r:id="rId17"/>
            </p:custDataLst>
            <p:extLst>
              <p:ext uri="{D42A27DB-BD31-4B8C-83A1-F6EECF244321}">
                <p14:modId xmlns:p14="http://schemas.microsoft.com/office/powerpoint/2010/main" val="1636920908"/>
              </p:ext>
            </p:extLst>
          </p:nvPr>
        </p:nvGraphicFramePr>
        <p:xfrm>
          <a:off x="1981200" y="3014663"/>
          <a:ext cx="5124450" cy="1527175"/>
        </p:xfrm>
        <a:graphic>
          <a:graphicData uri="http://schemas.openxmlformats.org/drawingml/2006/chart">
            <c:chart xmlns:c="http://schemas.openxmlformats.org/drawingml/2006/chart" xmlns:r="http://schemas.openxmlformats.org/officeDocument/2006/relationships" r:id="rId29"/>
          </a:graphicData>
        </a:graphic>
      </p:graphicFrame>
      <p:sp>
        <p:nvSpPr>
          <p:cNvPr id="164" name="Espace réservé du texte 2">
            <a:extLst>
              <a:ext uri="{FF2B5EF4-FFF2-40B4-BE49-F238E27FC236}">
                <a16:creationId xmlns:a16="http://schemas.microsoft.com/office/drawing/2014/main" id="{A4F32F55-4C2F-4ADE-911A-FDCFF42259EC}"/>
              </a:ext>
            </a:extLst>
          </p:cNvPr>
          <p:cNvSpPr>
            <a:spLocks noGrp="1"/>
          </p:cNvSpPr>
          <p:nvPr>
            <p:custDataLst>
              <p:tags r:id="rId18"/>
            </p:custDataLst>
          </p:nvPr>
        </p:nvSpPr>
        <p:spPr bwMode="auto">
          <a:xfrm>
            <a:off x="2235200" y="4502150"/>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F98529-2453-48FD-88C0-B4F806AFD658}" type="datetime'''''''''2''017'' ''''''(''''A'''''''''''')'''''''">
              <a:rPr lang="en-GB" altLang="en-US" sz="1000" smtClean="0"/>
              <a:pPr marL="0" indent="0" algn="ctr">
                <a:spcBef>
                  <a:spcPct val="0"/>
                </a:spcBef>
                <a:buNone/>
              </a:pPr>
              <a:t>2017 (A)</a:t>
            </a:fld>
            <a:endParaRPr lang="en-GB" sz="1000">
              <a:latin typeface="+mn-lt"/>
            </a:endParaRPr>
          </a:p>
        </p:txBody>
      </p:sp>
      <p:sp>
        <p:nvSpPr>
          <p:cNvPr id="223" name="Espace réservé du texte 2">
            <a:extLst>
              <a:ext uri="{FF2B5EF4-FFF2-40B4-BE49-F238E27FC236}">
                <a16:creationId xmlns:a16="http://schemas.microsoft.com/office/drawing/2014/main" id="{11D77683-E13E-48FB-A344-C3693A7D3FCD}"/>
              </a:ext>
            </a:extLst>
          </p:cNvPr>
          <p:cNvSpPr>
            <a:spLocks noGrp="1"/>
          </p:cNvSpPr>
          <p:nvPr>
            <p:custDataLst>
              <p:tags r:id="rId19"/>
            </p:custDataLst>
          </p:nvPr>
        </p:nvSpPr>
        <p:spPr bwMode="auto">
          <a:xfrm>
            <a:off x="6332538" y="4502150"/>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6E4A714-B29E-41EC-8AB2-EFFC8CE8A26B}" type="datetime'''''''''''2''''0''''2''''2'''' (''''B''''''P)'">
              <a:rPr lang="en-GB" altLang="en-US" sz="1000" smtClean="0"/>
              <a:pPr marL="0" indent="0" algn="ctr">
                <a:spcBef>
                  <a:spcPct val="0"/>
                </a:spcBef>
                <a:buNone/>
              </a:pPr>
              <a:t>2022 (BP)</a:t>
            </a:fld>
            <a:endParaRPr lang="en-GB" sz="1000">
              <a:latin typeface="+mn-lt"/>
            </a:endParaRPr>
          </a:p>
        </p:txBody>
      </p:sp>
      <p:sp>
        <p:nvSpPr>
          <p:cNvPr id="165" name="Espace réservé du texte 2">
            <a:extLst>
              <a:ext uri="{FF2B5EF4-FFF2-40B4-BE49-F238E27FC236}">
                <a16:creationId xmlns:a16="http://schemas.microsoft.com/office/drawing/2014/main" id="{EA644D1A-C49C-4589-91EF-8FB4B454E3B8}"/>
              </a:ext>
            </a:extLst>
          </p:cNvPr>
          <p:cNvSpPr>
            <a:spLocks noGrp="1"/>
          </p:cNvSpPr>
          <p:nvPr>
            <p:custDataLst>
              <p:tags r:id="rId20"/>
            </p:custDataLst>
          </p:nvPr>
        </p:nvSpPr>
        <p:spPr bwMode="auto">
          <a:xfrm>
            <a:off x="3060700" y="4502150"/>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56486E-930B-4141-93DD-B078C30432C4}" type="datetime'''''''''''''''''2''01''''''8'''''' (A)'''''''''''''''''''''">
              <a:rPr lang="en-GB" altLang="en-US" sz="1000" smtClean="0"/>
              <a:pPr marL="0" indent="0" algn="ctr">
                <a:spcBef>
                  <a:spcPct val="0"/>
                </a:spcBef>
                <a:buNone/>
              </a:pPr>
              <a:t>2018 (A)</a:t>
            </a:fld>
            <a:endParaRPr lang="en-GB" sz="1000">
              <a:latin typeface="+mn-lt"/>
            </a:endParaRPr>
          </a:p>
        </p:txBody>
      </p:sp>
      <p:sp>
        <p:nvSpPr>
          <p:cNvPr id="163" name="Espace réservé du texte 2">
            <a:extLst>
              <a:ext uri="{FF2B5EF4-FFF2-40B4-BE49-F238E27FC236}">
                <a16:creationId xmlns:a16="http://schemas.microsoft.com/office/drawing/2014/main" id="{5A9E8B5C-1144-4708-846A-50AE4066F4AF}"/>
              </a:ext>
            </a:extLst>
          </p:cNvPr>
          <p:cNvSpPr>
            <a:spLocks noGrp="1"/>
          </p:cNvSpPr>
          <p:nvPr>
            <p:custDataLst>
              <p:tags r:id="rId21"/>
            </p:custDataLst>
          </p:nvPr>
        </p:nvSpPr>
        <p:spPr bwMode="auto">
          <a:xfrm>
            <a:off x="4714875" y="4502150"/>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B50C34E-2594-4259-9CC5-E74C3A7D3223}" type="datetime'2''''''''0''''''2''''''''''''''0'''' (''A'')'''''''">
              <a:rPr lang="en-GB" altLang="en-US" sz="1000" smtClean="0"/>
              <a:pPr marL="0" indent="0" algn="ctr">
                <a:spcBef>
                  <a:spcPct val="0"/>
                </a:spcBef>
                <a:buNone/>
              </a:pPr>
              <a:t>2020 (A)</a:t>
            </a:fld>
            <a:endParaRPr lang="en-GB" altLang="en-US" sz="1000"/>
          </a:p>
        </p:txBody>
      </p:sp>
      <p:sp>
        <p:nvSpPr>
          <p:cNvPr id="166" name="Espace réservé du texte 2">
            <a:extLst>
              <a:ext uri="{FF2B5EF4-FFF2-40B4-BE49-F238E27FC236}">
                <a16:creationId xmlns:a16="http://schemas.microsoft.com/office/drawing/2014/main" id="{D667453E-3661-40F6-9467-3EEB0D67D351}"/>
              </a:ext>
            </a:extLst>
          </p:cNvPr>
          <p:cNvSpPr>
            <a:spLocks noGrp="1"/>
          </p:cNvSpPr>
          <p:nvPr>
            <p:custDataLst>
              <p:tags r:id="rId22"/>
            </p:custDataLst>
          </p:nvPr>
        </p:nvSpPr>
        <p:spPr bwMode="auto">
          <a:xfrm>
            <a:off x="3887788" y="4502150"/>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1849A8-73AF-4B0D-B478-E9772508897A}" type="datetime'''''2''''''0''''1''''9'' ''''''(''A'''')'''''''''''''''''''''">
              <a:rPr lang="en-GB" altLang="en-US" sz="1000" smtClean="0"/>
              <a:pPr marL="0" indent="0" algn="ctr">
                <a:spcBef>
                  <a:spcPct val="0"/>
                </a:spcBef>
                <a:buNone/>
              </a:pPr>
              <a:t>2019 (A)</a:t>
            </a:fld>
            <a:endParaRPr lang="en-GB" sz="1000">
              <a:latin typeface="+mn-lt"/>
            </a:endParaRPr>
          </a:p>
        </p:txBody>
      </p:sp>
      <p:sp>
        <p:nvSpPr>
          <p:cNvPr id="222" name="Espace réservé du texte 2">
            <a:extLst>
              <a:ext uri="{FF2B5EF4-FFF2-40B4-BE49-F238E27FC236}">
                <a16:creationId xmlns:a16="http://schemas.microsoft.com/office/drawing/2014/main" id="{A23EFD35-88F6-4BE9-9E3E-A899C5AA4177}"/>
              </a:ext>
            </a:extLst>
          </p:cNvPr>
          <p:cNvSpPr>
            <a:spLocks noGrp="1"/>
          </p:cNvSpPr>
          <p:nvPr>
            <p:custDataLst>
              <p:tags r:id="rId23"/>
            </p:custDataLst>
          </p:nvPr>
        </p:nvSpPr>
        <p:spPr bwMode="auto">
          <a:xfrm>
            <a:off x="5505450" y="4502150"/>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3560BB6-7F7E-434D-AA3F-7B844087FD7C}" type="datetime'''''2''''''''''0''''21'''''''''''' (''''''''''''B''''''P)'">
              <a:rPr lang="en-GB" altLang="en-US" sz="1000" smtClean="0"/>
              <a:pPr marL="0" indent="0" algn="ctr">
                <a:spcBef>
                  <a:spcPct val="0"/>
                </a:spcBef>
                <a:buNone/>
              </a:pPr>
              <a:t>2021 (BP)</a:t>
            </a:fld>
            <a:endParaRPr lang="en-GB" sz="1000">
              <a:latin typeface="+mn-lt"/>
            </a:endParaRPr>
          </a:p>
        </p:txBody>
      </p:sp>
      <p:grpSp>
        <p:nvGrpSpPr>
          <p:cNvPr id="71" name="Groupe 70">
            <a:extLst>
              <a:ext uri="{FF2B5EF4-FFF2-40B4-BE49-F238E27FC236}">
                <a16:creationId xmlns:a16="http://schemas.microsoft.com/office/drawing/2014/main" id="{0AEAEFD8-AA1E-46F4-9ACD-EFD1248E3D4B}"/>
              </a:ext>
            </a:extLst>
          </p:cNvPr>
          <p:cNvGrpSpPr/>
          <p:nvPr/>
        </p:nvGrpSpPr>
        <p:grpSpPr>
          <a:xfrm>
            <a:off x="8448150" y="-11528"/>
            <a:ext cx="1435548" cy="588143"/>
            <a:chOff x="8448150" y="-11528"/>
            <a:chExt cx="1435548" cy="588143"/>
          </a:xfrm>
        </p:grpSpPr>
        <p:sp>
          <p:nvSpPr>
            <p:cNvPr id="72" name="Rectangle : coins arrondis 199">
              <a:extLst>
                <a:ext uri="{FF2B5EF4-FFF2-40B4-BE49-F238E27FC236}">
                  <a16:creationId xmlns:a16="http://schemas.microsoft.com/office/drawing/2014/main" id="{80D59B03-B052-4A74-94C4-E3085C5C6254}"/>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3" name="Rectangle : coins arrondis 200">
              <a:extLst>
                <a:ext uri="{FF2B5EF4-FFF2-40B4-BE49-F238E27FC236}">
                  <a16:creationId xmlns:a16="http://schemas.microsoft.com/office/drawing/2014/main" id="{C8A39886-F601-434F-A4A5-7837F885D6A4}"/>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4" name="Rectangle : coins arrondis 201">
              <a:extLst>
                <a:ext uri="{FF2B5EF4-FFF2-40B4-BE49-F238E27FC236}">
                  <a16:creationId xmlns:a16="http://schemas.microsoft.com/office/drawing/2014/main" id="{6E14C064-1737-49DE-9E39-8BC1DE34B3B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5" name="ZoneTexte 18">
              <a:extLst>
                <a:ext uri="{FF2B5EF4-FFF2-40B4-BE49-F238E27FC236}">
                  <a16:creationId xmlns:a16="http://schemas.microsoft.com/office/drawing/2014/main" id="{44BCF99E-0478-45D0-82CE-E0AF9B5EC3A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76" name="Graphique 128" descr="Jauge">
              <a:extLst>
                <a:ext uri="{FF2B5EF4-FFF2-40B4-BE49-F238E27FC236}">
                  <a16:creationId xmlns:a16="http://schemas.microsoft.com/office/drawing/2014/main" id="{3D6CDC8F-D115-4A8A-A4CC-A2488BFEB6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53764" y="187516"/>
              <a:ext cx="234953" cy="218224"/>
            </a:xfrm>
            <a:prstGeom prst="rect">
              <a:avLst/>
            </a:prstGeom>
            <a:effectLst/>
          </p:spPr>
        </p:pic>
        <p:pic>
          <p:nvPicPr>
            <p:cNvPr id="77" name="Graphique 90" descr="Poignée de main">
              <a:extLst>
                <a:ext uri="{FF2B5EF4-FFF2-40B4-BE49-F238E27FC236}">
                  <a16:creationId xmlns:a16="http://schemas.microsoft.com/office/drawing/2014/main" id="{B9D4035F-76BD-4066-A700-8CC78A9DBCC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960868" y="152880"/>
              <a:ext cx="256313" cy="287496"/>
            </a:xfrm>
            <a:prstGeom prst="rect">
              <a:avLst/>
            </a:prstGeom>
            <a:effectLst/>
          </p:spPr>
        </p:pic>
        <p:pic>
          <p:nvPicPr>
            <p:cNvPr id="78" name="Graphique 74" descr="Mégaphone">
              <a:extLst>
                <a:ext uri="{FF2B5EF4-FFF2-40B4-BE49-F238E27FC236}">
                  <a16:creationId xmlns:a16="http://schemas.microsoft.com/office/drawing/2014/main" id="{E0B53069-9ED7-44B2-AA72-562F1408DA4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389331" y="181519"/>
              <a:ext cx="233011" cy="216420"/>
            </a:xfrm>
            <a:prstGeom prst="rect">
              <a:avLst/>
            </a:prstGeom>
            <a:effectLst/>
          </p:spPr>
        </p:pic>
        <p:pic>
          <p:nvPicPr>
            <p:cNvPr id="79" name="Picture 2" descr="Drapeau France">
              <a:extLst>
                <a:ext uri="{FF2B5EF4-FFF2-40B4-BE49-F238E27FC236}">
                  <a16:creationId xmlns:a16="http://schemas.microsoft.com/office/drawing/2014/main" id="{97DB9982-C4D2-4758-ACB5-4B736A08FABA}"/>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0" name="Picture 2" descr="5 ft x 3 ft 150 x 90 cm-DRAPEAU BELGE Belgique 100% Polyester ...">
              <a:extLst>
                <a:ext uri="{FF2B5EF4-FFF2-40B4-BE49-F238E27FC236}">
                  <a16:creationId xmlns:a16="http://schemas.microsoft.com/office/drawing/2014/main" id="{14870737-972F-4F5E-8EEF-F02DD3B815AE}"/>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1" name="Picture 2 - 1" descr="Drapeau des Pays-Bas — Wikipédia">
              <a:extLst>
                <a:ext uri="{FF2B5EF4-FFF2-40B4-BE49-F238E27FC236}">
                  <a16:creationId xmlns:a16="http://schemas.microsoft.com/office/drawing/2014/main" id="{6975E9AF-414E-4A21-A3E3-73A9B22FC91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2" name="Picture 2 - 2" descr="Drapeau du Luxembourg">
              <a:extLst>
                <a:ext uri="{FF2B5EF4-FFF2-40B4-BE49-F238E27FC236}">
                  <a16:creationId xmlns:a16="http://schemas.microsoft.com/office/drawing/2014/main" id="{7CF68D83-5536-4314-8780-1B794709FA1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3" name="ZoneTexte 82">
              <a:extLst>
                <a:ext uri="{FF2B5EF4-FFF2-40B4-BE49-F238E27FC236}">
                  <a16:creationId xmlns:a16="http://schemas.microsoft.com/office/drawing/2014/main" id="{CBCFC465-552E-4B64-81C8-6FF07919269B}"/>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grpSp>
        <p:nvGrpSpPr>
          <p:cNvPr id="16" name="Groupe 15">
            <a:extLst>
              <a:ext uri="{FF2B5EF4-FFF2-40B4-BE49-F238E27FC236}">
                <a16:creationId xmlns:a16="http://schemas.microsoft.com/office/drawing/2014/main" id="{02BF6CBA-46E5-43A3-806F-F89229ABB5C7}"/>
              </a:ext>
            </a:extLst>
          </p:cNvPr>
          <p:cNvGrpSpPr/>
          <p:nvPr/>
        </p:nvGrpSpPr>
        <p:grpSpPr>
          <a:xfrm>
            <a:off x="5057774" y="1146750"/>
            <a:ext cx="4090526" cy="581788"/>
            <a:chOff x="5057774" y="1146750"/>
            <a:chExt cx="4090526" cy="581788"/>
          </a:xfrm>
        </p:grpSpPr>
        <p:cxnSp>
          <p:nvCxnSpPr>
            <p:cNvPr id="7" name="Connecteur droit avec flèche 6">
              <a:extLst>
                <a:ext uri="{FF2B5EF4-FFF2-40B4-BE49-F238E27FC236}">
                  <a16:creationId xmlns:a16="http://schemas.microsoft.com/office/drawing/2014/main" id="{FDB7541E-23C2-48BE-93A8-3C5AF7548FCA}"/>
                </a:ext>
              </a:extLst>
            </p:cNvPr>
            <p:cNvCxnSpPr>
              <a:cxnSpLocks/>
            </p:cNvCxnSpPr>
            <p:nvPr/>
          </p:nvCxnSpPr>
          <p:spPr bwMode="auto">
            <a:xfrm flipV="1">
              <a:off x="5127914" y="1618190"/>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97" name="Connecteur droit avec flèche 96">
              <a:extLst>
                <a:ext uri="{FF2B5EF4-FFF2-40B4-BE49-F238E27FC236}">
                  <a16:creationId xmlns:a16="http://schemas.microsoft.com/office/drawing/2014/main" id="{3858694A-D6AA-492F-980A-27F8865896D6}"/>
                </a:ext>
              </a:extLst>
            </p:cNvPr>
            <p:cNvCxnSpPr>
              <a:cxnSpLocks/>
            </p:cNvCxnSpPr>
            <p:nvPr/>
          </p:nvCxnSpPr>
          <p:spPr bwMode="auto">
            <a:xfrm flipV="1">
              <a:off x="5972047" y="1569602"/>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98" name="Connecteur droit avec flèche 97">
              <a:extLst>
                <a:ext uri="{FF2B5EF4-FFF2-40B4-BE49-F238E27FC236}">
                  <a16:creationId xmlns:a16="http://schemas.microsoft.com/office/drawing/2014/main" id="{B64C2FBC-9A7D-4DE8-BC5E-3790643468E9}"/>
                </a:ext>
              </a:extLst>
            </p:cNvPr>
            <p:cNvCxnSpPr>
              <a:cxnSpLocks/>
            </p:cNvCxnSpPr>
            <p:nvPr/>
          </p:nvCxnSpPr>
          <p:spPr bwMode="auto">
            <a:xfrm flipV="1">
              <a:off x="6816181" y="1521014"/>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99" name="Connecteur droit avec flèche 98">
              <a:extLst>
                <a:ext uri="{FF2B5EF4-FFF2-40B4-BE49-F238E27FC236}">
                  <a16:creationId xmlns:a16="http://schemas.microsoft.com/office/drawing/2014/main" id="{D6A2386E-67E9-4668-A2A7-233C977C769E}"/>
                </a:ext>
              </a:extLst>
            </p:cNvPr>
            <p:cNvCxnSpPr>
              <a:cxnSpLocks/>
            </p:cNvCxnSpPr>
            <p:nvPr/>
          </p:nvCxnSpPr>
          <p:spPr bwMode="auto">
            <a:xfrm flipV="1">
              <a:off x="7660315" y="1472426"/>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00" name="Connecteur droit avec flèche 99">
              <a:extLst>
                <a:ext uri="{FF2B5EF4-FFF2-40B4-BE49-F238E27FC236}">
                  <a16:creationId xmlns:a16="http://schemas.microsoft.com/office/drawing/2014/main" id="{B714B575-BA2C-4BEE-A295-3062DACD7FCA}"/>
                </a:ext>
              </a:extLst>
            </p:cNvPr>
            <p:cNvCxnSpPr>
              <a:cxnSpLocks/>
            </p:cNvCxnSpPr>
            <p:nvPr/>
          </p:nvCxnSpPr>
          <p:spPr bwMode="auto">
            <a:xfrm flipV="1">
              <a:off x="8504448" y="1423838"/>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sp>
          <p:nvSpPr>
            <p:cNvPr id="12" name="ZoneTexte 11">
              <a:extLst>
                <a:ext uri="{FF2B5EF4-FFF2-40B4-BE49-F238E27FC236}">
                  <a16:creationId xmlns:a16="http://schemas.microsoft.com/office/drawing/2014/main" id="{1BD8A5C4-78AA-4CA9-848C-095B0AF20F91}"/>
                </a:ext>
              </a:extLst>
            </p:cNvPr>
            <p:cNvSpPr txBox="1"/>
            <p:nvPr/>
          </p:nvSpPr>
          <p:spPr>
            <a:xfrm>
              <a:off x="5057774" y="1328441"/>
              <a:ext cx="723901" cy="369332"/>
            </a:xfrm>
            <a:prstGeom prst="rect">
              <a:avLst/>
            </a:prstGeom>
            <a:noFill/>
          </p:spPr>
          <p:txBody>
            <a:bodyPr wrap="square" rtlCol="0">
              <a:spAutoFit/>
            </a:bodyPr>
            <a:lstStyle/>
            <a:p>
              <a:r>
                <a:rPr lang="en-GB" sz="900" i="1">
                  <a:solidFill>
                    <a:schemeClr val="bg1">
                      <a:lumMod val="65000"/>
                    </a:schemeClr>
                  </a:solidFill>
                  <a:latin typeface="+mj-lt"/>
                </a:rPr>
                <a:t>+5.8%</a:t>
              </a:r>
            </a:p>
            <a:p>
              <a:r>
                <a:rPr lang="en-GB" sz="900" i="1">
                  <a:solidFill>
                    <a:schemeClr val="bg1">
                      <a:lumMod val="65000"/>
                    </a:schemeClr>
                  </a:solidFill>
                  <a:latin typeface="+mj-lt"/>
                </a:rPr>
                <a:t>+€6.7m</a:t>
              </a:r>
            </a:p>
          </p:txBody>
        </p:sp>
        <p:sp>
          <p:nvSpPr>
            <p:cNvPr id="101" name="ZoneTexte 100">
              <a:extLst>
                <a:ext uri="{FF2B5EF4-FFF2-40B4-BE49-F238E27FC236}">
                  <a16:creationId xmlns:a16="http://schemas.microsoft.com/office/drawing/2014/main" id="{F0949411-9185-4BEB-B9D2-FE8CF1749C26}"/>
                </a:ext>
              </a:extLst>
            </p:cNvPr>
            <p:cNvSpPr txBox="1"/>
            <p:nvPr/>
          </p:nvSpPr>
          <p:spPr>
            <a:xfrm>
              <a:off x="5899430" y="1299622"/>
              <a:ext cx="723901" cy="369332"/>
            </a:xfrm>
            <a:prstGeom prst="rect">
              <a:avLst/>
            </a:prstGeom>
            <a:noFill/>
          </p:spPr>
          <p:txBody>
            <a:bodyPr wrap="square" rtlCol="0">
              <a:spAutoFit/>
            </a:bodyPr>
            <a:lstStyle/>
            <a:p>
              <a:r>
                <a:rPr lang="en-GB" sz="900" i="1">
                  <a:solidFill>
                    <a:schemeClr val="bg1">
                      <a:lumMod val="65000"/>
                    </a:schemeClr>
                  </a:solidFill>
                  <a:latin typeface="+mj-lt"/>
                </a:rPr>
                <a:t>+5.5%</a:t>
              </a:r>
            </a:p>
            <a:p>
              <a:r>
                <a:rPr lang="en-GB" sz="900" i="1">
                  <a:solidFill>
                    <a:schemeClr val="bg1">
                      <a:lumMod val="65000"/>
                    </a:schemeClr>
                  </a:solidFill>
                  <a:latin typeface="+mj-lt"/>
                </a:rPr>
                <a:t>+€6.7m</a:t>
              </a:r>
            </a:p>
          </p:txBody>
        </p:sp>
        <p:sp>
          <p:nvSpPr>
            <p:cNvPr id="102" name="ZoneTexte 101">
              <a:extLst>
                <a:ext uri="{FF2B5EF4-FFF2-40B4-BE49-F238E27FC236}">
                  <a16:creationId xmlns:a16="http://schemas.microsoft.com/office/drawing/2014/main" id="{B5B79C41-157F-45BC-89E4-9764205BF66A}"/>
                </a:ext>
              </a:extLst>
            </p:cNvPr>
            <p:cNvSpPr txBox="1"/>
            <p:nvPr/>
          </p:nvSpPr>
          <p:spPr>
            <a:xfrm>
              <a:off x="6741086" y="1260102"/>
              <a:ext cx="723901" cy="369332"/>
            </a:xfrm>
            <a:prstGeom prst="rect">
              <a:avLst/>
            </a:prstGeom>
            <a:noFill/>
          </p:spPr>
          <p:txBody>
            <a:bodyPr wrap="square" rtlCol="0">
              <a:spAutoFit/>
            </a:bodyPr>
            <a:lstStyle/>
            <a:p>
              <a:r>
                <a:rPr lang="en-GB" sz="900" i="1">
                  <a:solidFill>
                    <a:schemeClr val="bg1">
                      <a:lumMod val="65000"/>
                    </a:schemeClr>
                  </a:solidFill>
                  <a:latin typeface="+mj-lt"/>
                </a:rPr>
                <a:t>+5.2%</a:t>
              </a:r>
            </a:p>
            <a:p>
              <a:r>
                <a:rPr lang="en-GB" sz="900" i="1">
                  <a:solidFill>
                    <a:schemeClr val="bg1">
                      <a:lumMod val="65000"/>
                    </a:schemeClr>
                  </a:solidFill>
                  <a:latin typeface="+mj-lt"/>
                </a:rPr>
                <a:t>+€6.7m</a:t>
              </a:r>
            </a:p>
          </p:txBody>
        </p:sp>
        <p:sp>
          <p:nvSpPr>
            <p:cNvPr id="103" name="ZoneTexte 102">
              <a:extLst>
                <a:ext uri="{FF2B5EF4-FFF2-40B4-BE49-F238E27FC236}">
                  <a16:creationId xmlns:a16="http://schemas.microsoft.com/office/drawing/2014/main" id="{6E995031-488A-4361-9E7A-D04BC6C14B24}"/>
                </a:ext>
              </a:extLst>
            </p:cNvPr>
            <p:cNvSpPr txBox="1"/>
            <p:nvPr/>
          </p:nvSpPr>
          <p:spPr>
            <a:xfrm>
              <a:off x="7582742" y="1220270"/>
              <a:ext cx="723901" cy="369332"/>
            </a:xfrm>
            <a:prstGeom prst="rect">
              <a:avLst/>
            </a:prstGeom>
            <a:noFill/>
          </p:spPr>
          <p:txBody>
            <a:bodyPr wrap="square" rtlCol="0">
              <a:spAutoFit/>
            </a:bodyPr>
            <a:lstStyle/>
            <a:p>
              <a:r>
                <a:rPr lang="en-GB" sz="900" i="1">
                  <a:solidFill>
                    <a:schemeClr val="bg1">
                      <a:lumMod val="65000"/>
                    </a:schemeClr>
                  </a:solidFill>
                  <a:latin typeface="+mj-lt"/>
                </a:rPr>
                <a:t>+5.5%</a:t>
              </a:r>
            </a:p>
            <a:p>
              <a:r>
                <a:rPr lang="en-GB" sz="900" i="1">
                  <a:solidFill>
                    <a:schemeClr val="bg1">
                      <a:lumMod val="65000"/>
                    </a:schemeClr>
                  </a:solidFill>
                  <a:latin typeface="+mj-lt"/>
                </a:rPr>
                <a:t>+€7.4m</a:t>
              </a:r>
            </a:p>
          </p:txBody>
        </p:sp>
        <p:sp>
          <p:nvSpPr>
            <p:cNvPr id="104" name="ZoneTexte 103">
              <a:extLst>
                <a:ext uri="{FF2B5EF4-FFF2-40B4-BE49-F238E27FC236}">
                  <a16:creationId xmlns:a16="http://schemas.microsoft.com/office/drawing/2014/main" id="{3D771BD1-1C37-417F-868F-A37E3AB91F11}"/>
                </a:ext>
              </a:extLst>
            </p:cNvPr>
            <p:cNvSpPr txBox="1"/>
            <p:nvPr/>
          </p:nvSpPr>
          <p:spPr>
            <a:xfrm>
              <a:off x="8424399" y="1146750"/>
              <a:ext cx="723901" cy="369332"/>
            </a:xfrm>
            <a:prstGeom prst="rect">
              <a:avLst/>
            </a:prstGeom>
            <a:noFill/>
          </p:spPr>
          <p:txBody>
            <a:bodyPr wrap="square" rtlCol="0">
              <a:spAutoFit/>
            </a:bodyPr>
            <a:lstStyle/>
            <a:p>
              <a:r>
                <a:rPr lang="en-GB" sz="900" i="1">
                  <a:solidFill>
                    <a:schemeClr val="bg1">
                      <a:lumMod val="65000"/>
                    </a:schemeClr>
                  </a:solidFill>
                  <a:latin typeface="+mj-lt"/>
                </a:rPr>
                <a:t>+5.5%</a:t>
              </a:r>
            </a:p>
            <a:p>
              <a:r>
                <a:rPr lang="en-GB" sz="900" i="1">
                  <a:solidFill>
                    <a:schemeClr val="bg1">
                      <a:lumMod val="65000"/>
                    </a:schemeClr>
                  </a:solidFill>
                  <a:latin typeface="+mj-lt"/>
                </a:rPr>
                <a:t>+€7.9m</a:t>
              </a:r>
            </a:p>
          </p:txBody>
        </p:sp>
      </p:grpSp>
      <p:cxnSp>
        <p:nvCxnSpPr>
          <p:cNvPr id="106" name="Connecteur droit avec flèche 105">
            <a:extLst>
              <a:ext uri="{FF2B5EF4-FFF2-40B4-BE49-F238E27FC236}">
                <a16:creationId xmlns:a16="http://schemas.microsoft.com/office/drawing/2014/main" id="{5E19CEB5-B982-42EE-B55A-48029E2D95A7}"/>
              </a:ext>
            </a:extLst>
          </p:cNvPr>
          <p:cNvCxnSpPr>
            <a:cxnSpLocks/>
          </p:cNvCxnSpPr>
          <p:nvPr/>
        </p:nvCxnSpPr>
        <p:spPr bwMode="auto">
          <a:xfrm flipV="1">
            <a:off x="5127914" y="3354379"/>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07" name="Connecteur droit avec flèche 106">
            <a:extLst>
              <a:ext uri="{FF2B5EF4-FFF2-40B4-BE49-F238E27FC236}">
                <a16:creationId xmlns:a16="http://schemas.microsoft.com/office/drawing/2014/main" id="{96514CFD-4EDE-456D-AD06-2F26F4288CCD}"/>
              </a:ext>
            </a:extLst>
          </p:cNvPr>
          <p:cNvCxnSpPr>
            <a:cxnSpLocks/>
          </p:cNvCxnSpPr>
          <p:nvPr/>
        </p:nvCxnSpPr>
        <p:spPr bwMode="auto">
          <a:xfrm flipV="1">
            <a:off x="5972047" y="3305791"/>
            <a:ext cx="552450" cy="110348"/>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sp>
        <p:nvSpPr>
          <p:cNvPr id="111" name="ZoneTexte 110">
            <a:extLst>
              <a:ext uri="{FF2B5EF4-FFF2-40B4-BE49-F238E27FC236}">
                <a16:creationId xmlns:a16="http://schemas.microsoft.com/office/drawing/2014/main" id="{B09D526C-9939-47F1-9A08-D987E9309E7D}"/>
              </a:ext>
            </a:extLst>
          </p:cNvPr>
          <p:cNvSpPr txBox="1"/>
          <p:nvPr/>
        </p:nvSpPr>
        <p:spPr>
          <a:xfrm>
            <a:off x="5057774" y="3074799"/>
            <a:ext cx="723901" cy="369332"/>
          </a:xfrm>
          <a:prstGeom prst="rect">
            <a:avLst/>
          </a:prstGeom>
          <a:noFill/>
        </p:spPr>
        <p:txBody>
          <a:bodyPr wrap="square" rtlCol="0">
            <a:spAutoFit/>
          </a:bodyPr>
          <a:lstStyle/>
          <a:p>
            <a:r>
              <a:rPr lang="en-GB" sz="900" i="1">
                <a:solidFill>
                  <a:schemeClr val="bg1">
                    <a:lumMod val="65000"/>
                  </a:schemeClr>
                </a:solidFill>
                <a:latin typeface="+mj-lt"/>
              </a:rPr>
              <a:t>+6%</a:t>
            </a:r>
          </a:p>
          <a:p>
            <a:r>
              <a:rPr lang="en-GB" sz="900" i="1">
                <a:solidFill>
                  <a:schemeClr val="bg1">
                    <a:lumMod val="65000"/>
                  </a:schemeClr>
                </a:solidFill>
                <a:latin typeface="+mj-lt"/>
              </a:rPr>
              <a:t>+€7m</a:t>
            </a:r>
          </a:p>
        </p:txBody>
      </p:sp>
      <p:sp>
        <p:nvSpPr>
          <p:cNvPr id="112" name="ZoneTexte 111">
            <a:extLst>
              <a:ext uri="{FF2B5EF4-FFF2-40B4-BE49-F238E27FC236}">
                <a16:creationId xmlns:a16="http://schemas.microsoft.com/office/drawing/2014/main" id="{94D20E73-803C-4024-8402-24A76BB23751}"/>
              </a:ext>
            </a:extLst>
          </p:cNvPr>
          <p:cNvSpPr txBox="1"/>
          <p:nvPr/>
        </p:nvSpPr>
        <p:spPr>
          <a:xfrm>
            <a:off x="5899430" y="3053945"/>
            <a:ext cx="723901" cy="369332"/>
          </a:xfrm>
          <a:prstGeom prst="rect">
            <a:avLst/>
          </a:prstGeom>
          <a:noFill/>
        </p:spPr>
        <p:txBody>
          <a:bodyPr wrap="square" rtlCol="0">
            <a:spAutoFit/>
          </a:bodyPr>
          <a:lstStyle/>
          <a:p>
            <a:r>
              <a:rPr lang="en-GB" sz="900" i="1">
                <a:solidFill>
                  <a:schemeClr val="bg1">
                    <a:lumMod val="65000"/>
                  </a:schemeClr>
                </a:solidFill>
                <a:latin typeface="+mj-lt"/>
              </a:rPr>
              <a:t>+5.7%</a:t>
            </a:r>
          </a:p>
          <a:p>
            <a:r>
              <a:rPr lang="en-GB" sz="900" i="1">
                <a:solidFill>
                  <a:schemeClr val="bg1">
                    <a:lumMod val="65000"/>
                  </a:schemeClr>
                </a:solidFill>
                <a:latin typeface="+mj-lt"/>
              </a:rPr>
              <a:t>+€7.1m</a:t>
            </a:r>
          </a:p>
        </p:txBody>
      </p:sp>
      <p:cxnSp>
        <p:nvCxnSpPr>
          <p:cNvPr id="117" name="Connecteur droit avec flèche 116">
            <a:extLst>
              <a:ext uri="{FF2B5EF4-FFF2-40B4-BE49-F238E27FC236}">
                <a16:creationId xmlns:a16="http://schemas.microsoft.com/office/drawing/2014/main" id="{89C7257B-55B0-4534-9B1D-BCC51FDA19E5}"/>
              </a:ext>
            </a:extLst>
          </p:cNvPr>
          <p:cNvCxnSpPr>
            <a:cxnSpLocks/>
          </p:cNvCxnSpPr>
          <p:nvPr/>
        </p:nvCxnSpPr>
        <p:spPr bwMode="auto">
          <a:xfrm flipV="1">
            <a:off x="4994806" y="5064523"/>
            <a:ext cx="1027728" cy="164547"/>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18" name="Connecteur droit avec flèche 117">
            <a:extLst>
              <a:ext uri="{FF2B5EF4-FFF2-40B4-BE49-F238E27FC236}">
                <a16:creationId xmlns:a16="http://schemas.microsoft.com/office/drawing/2014/main" id="{E9517D3B-1858-4E2E-AF56-99F386CF34A5}"/>
              </a:ext>
            </a:extLst>
          </p:cNvPr>
          <p:cNvCxnSpPr>
            <a:cxnSpLocks/>
          </p:cNvCxnSpPr>
          <p:nvPr/>
        </p:nvCxnSpPr>
        <p:spPr bwMode="auto">
          <a:xfrm flipV="1">
            <a:off x="6173745" y="4913928"/>
            <a:ext cx="918661" cy="159224"/>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sp>
        <p:nvSpPr>
          <p:cNvPr id="119" name="ZoneTexte 118">
            <a:extLst>
              <a:ext uri="{FF2B5EF4-FFF2-40B4-BE49-F238E27FC236}">
                <a16:creationId xmlns:a16="http://schemas.microsoft.com/office/drawing/2014/main" id="{D86E8407-5846-463A-886F-1C1509C98AD7}"/>
              </a:ext>
            </a:extLst>
          </p:cNvPr>
          <p:cNvSpPr txBox="1"/>
          <p:nvPr/>
        </p:nvSpPr>
        <p:spPr>
          <a:xfrm>
            <a:off x="4954881" y="4888331"/>
            <a:ext cx="1059863" cy="230832"/>
          </a:xfrm>
          <a:prstGeom prst="rect">
            <a:avLst/>
          </a:prstGeom>
          <a:noFill/>
        </p:spPr>
        <p:txBody>
          <a:bodyPr wrap="square" rtlCol="0">
            <a:spAutoFit/>
          </a:bodyPr>
          <a:lstStyle/>
          <a:p>
            <a:r>
              <a:rPr lang="en-GB" sz="900" i="1">
                <a:solidFill>
                  <a:schemeClr val="bg1">
                    <a:lumMod val="65000"/>
                  </a:schemeClr>
                </a:solidFill>
                <a:latin typeface="+mj-lt"/>
              </a:rPr>
              <a:t>+ €6.9-7.7m</a:t>
            </a:r>
          </a:p>
        </p:txBody>
      </p:sp>
      <p:sp>
        <p:nvSpPr>
          <p:cNvPr id="120" name="ZoneTexte 119">
            <a:extLst>
              <a:ext uri="{FF2B5EF4-FFF2-40B4-BE49-F238E27FC236}">
                <a16:creationId xmlns:a16="http://schemas.microsoft.com/office/drawing/2014/main" id="{9EC16C21-4D6F-4A98-9BF1-D8B4134EB942}"/>
              </a:ext>
            </a:extLst>
          </p:cNvPr>
          <p:cNvSpPr txBox="1"/>
          <p:nvPr/>
        </p:nvSpPr>
        <p:spPr>
          <a:xfrm>
            <a:off x="6027053" y="4814715"/>
            <a:ext cx="1165849" cy="230832"/>
          </a:xfrm>
          <a:prstGeom prst="rect">
            <a:avLst/>
          </a:prstGeom>
          <a:noFill/>
        </p:spPr>
        <p:txBody>
          <a:bodyPr wrap="square" rtlCol="0">
            <a:spAutoFit/>
          </a:bodyPr>
          <a:lstStyle/>
          <a:p>
            <a:r>
              <a:rPr lang="en-GB" sz="900" i="1">
                <a:solidFill>
                  <a:schemeClr val="bg1">
                    <a:lumMod val="65000"/>
                  </a:schemeClr>
                </a:solidFill>
                <a:latin typeface="+mj-lt"/>
              </a:rPr>
              <a:t>+ €7.2-10.3m</a:t>
            </a:r>
          </a:p>
        </p:txBody>
      </p:sp>
      <p:sp>
        <p:nvSpPr>
          <p:cNvPr id="149" name="Bulle narrative : rectangle 102">
            <a:extLst>
              <a:ext uri="{FF2B5EF4-FFF2-40B4-BE49-F238E27FC236}">
                <a16:creationId xmlns:a16="http://schemas.microsoft.com/office/drawing/2014/main" id="{FFE1B555-8B96-404B-91E0-CAB09681EF3A}"/>
              </a:ext>
            </a:extLst>
          </p:cNvPr>
          <p:cNvSpPr/>
          <p:nvPr/>
        </p:nvSpPr>
        <p:spPr bwMode="auto">
          <a:xfrm>
            <a:off x="2315550" y="4830648"/>
            <a:ext cx="1368041" cy="681151"/>
          </a:xfrm>
          <a:prstGeom prst="wedgeRectCallout">
            <a:avLst>
              <a:gd name="adj1" fmla="val 56856"/>
              <a:gd name="adj2" fmla="val 40243"/>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900">
                <a:latin typeface="Trebuchet MS" pitchFamily="34" charset="0"/>
              </a:rPr>
              <a:t>Book-of-Business excl. Manageo (~€8-8.6m), Alliances &amp; partnership, Barter</a:t>
            </a:r>
            <a:endParaRPr kumimoji="0" lang="en-GB" sz="900" b="0" i="0" u="none" strike="noStrike" cap="none" normalizeH="0" baseline="0">
              <a:ln>
                <a:noFill/>
              </a:ln>
              <a:solidFill>
                <a:schemeClr val="tx1"/>
              </a:solidFill>
              <a:effectLst/>
              <a:latin typeface="Trebuchet MS" pitchFamily="34" charset="0"/>
            </a:endParaRPr>
          </a:p>
        </p:txBody>
      </p:sp>
      <p:sp>
        <p:nvSpPr>
          <p:cNvPr id="93" name="Isosceles Triangle 92">
            <a:extLst>
              <a:ext uri="{FF2B5EF4-FFF2-40B4-BE49-F238E27FC236}">
                <a16:creationId xmlns:a16="http://schemas.microsoft.com/office/drawing/2014/main" id="{40AE644B-D22B-4E26-BC1E-87F142E654AA}"/>
              </a:ext>
            </a:extLst>
          </p:cNvPr>
          <p:cNvSpPr/>
          <p:nvPr/>
        </p:nvSpPr>
        <p:spPr bwMode="auto">
          <a:xfrm rot="5400000">
            <a:off x="1331903" y="2050649"/>
            <a:ext cx="765872" cy="11368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4" name="Isosceles Triangle 93">
            <a:extLst>
              <a:ext uri="{FF2B5EF4-FFF2-40B4-BE49-F238E27FC236}">
                <a16:creationId xmlns:a16="http://schemas.microsoft.com/office/drawing/2014/main" id="{50FFE320-99A5-4F74-8232-4DE645D4306B}"/>
              </a:ext>
            </a:extLst>
          </p:cNvPr>
          <p:cNvSpPr/>
          <p:nvPr/>
        </p:nvSpPr>
        <p:spPr bwMode="auto">
          <a:xfrm rot="5400000">
            <a:off x="1331903" y="3746419"/>
            <a:ext cx="765872" cy="113689"/>
          </a:xfrm>
          <a:prstGeom prst="triangle">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Isosceles Triangle 94">
            <a:extLst>
              <a:ext uri="{FF2B5EF4-FFF2-40B4-BE49-F238E27FC236}">
                <a16:creationId xmlns:a16="http://schemas.microsoft.com/office/drawing/2014/main" id="{220D10F1-AB2E-4EB3-9EC1-ACB012D36881}"/>
              </a:ext>
            </a:extLst>
          </p:cNvPr>
          <p:cNvSpPr/>
          <p:nvPr/>
        </p:nvSpPr>
        <p:spPr bwMode="auto">
          <a:xfrm rot="5400000">
            <a:off x="1337376" y="5597620"/>
            <a:ext cx="765872" cy="113689"/>
          </a:xfrm>
          <a:prstGeom prst="triangle">
            <a:avLst/>
          </a:prstGeom>
          <a:solidFill>
            <a:srgbClr val="005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330037052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2792968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622" imgH="623" progId="TCLayout.ActiveDocument.1">
                  <p:embed/>
                </p:oleObj>
              </mc:Choice>
              <mc:Fallback>
                <p:oleObj name="think-cell Slide" r:id="rId16"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7217579F-0CFA-416D-B034-A7CA6B9EF7A2}"/>
              </a:ext>
            </a:extLst>
          </p:cNvPr>
          <p:cNvSpPr/>
          <p:nvPr/>
        </p:nvSpPr>
        <p:spPr bwMode="auto">
          <a:xfrm>
            <a:off x="1316039" y="1451258"/>
            <a:ext cx="2876549"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71" name="Chart 70">
            <a:extLst>
              <a:ext uri="{FF2B5EF4-FFF2-40B4-BE49-F238E27FC236}">
                <a16:creationId xmlns:a16="http://schemas.microsoft.com/office/drawing/2014/main" id="{2C7BB123-A5F6-45DF-B211-CC4D92B4B59C}"/>
              </a:ext>
            </a:extLst>
          </p:cNvPr>
          <p:cNvGraphicFramePr/>
          <p:nvPr>
            <p:custDataLst>
              <p:tags r:id="rId2"/>
            </p:custDataLst>
            <p:extLst>
              <p:ext uri="{D42A27DB-BD31-4B8C-83A1-F6EECF244321}">
                <p14:modId xmlns:p14="http://schemas.microsoft.com/office/powerpoint/2010/main" val="921912259"/>
              </p:ext>
            </p:extLst>
          </p:nvPr>
        </p:nvGraphicFramePr>
        <p:xfrm>
          <a:off x="1473200" y="1943100"/>
          <a:ext cx="2825750" cy="2736850"/>
        </p:xfrm>
        <a:graphic>
          <a:graphicData uri="http://schemas.openxmlformats.org/drawingml/2006/chart">
            <c:chart xmlns:c="http://schemas.openxmlformats.org/drawingml/2006/chart" xmlns:r="http://schemas.openxmlformats.org/officeDocument/2006/relationships" r:id="rId18"/>
          </a:graphicData>
        </a:graphic>
      </p:graphicFrame>
      <p:sp>
        <p:nvSpPr>
          <p:cNvPr id="159" name="Espace réservé du texte 2">
            <a:extLst>
              <a:ext uri="{FF2B5EF4-FFF2-40B4-BE49-F238E27FC236}">
                <a16:creationId xmlns:a16="http://schemas.microsoft.com/office/drawing/2014/main" id="{C400B573-00B6-4698-9F4E-B399C0F5DD17}"/>
              </a:ext>
            </a:extLst>
          </p:cNvPr>
          <p:cNvSpPr>
            <a:spLocks noGrp="1"/>
          </p:cNvSpPr>
          <p:nvPr>
            <p:custDataLst>
              <p:tags r:id="rId3"/>
            </p:custDataLst>
          </p:nvPr>
        </p:nvSpPr>
        <p:spPr bwMode="gray">
          <a:xfrm>
            <a:off x="1309687" y="195738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E660B8F-1E66-43A8-955B-531A1B252ED0}" type="datetime'''''€''''''''''''''''''3''''''''''0''''''''''''''''''''''m'">
              <a:rPr lang="en-GB" altLang="en-US" sz="1000" smtClean="0">
                <a:latin typeface="+mn-lt"/>
                <a:ea typeface="+mj-ea"/>
                <a:cs typeface="+mj-cs"/>
              </a:rPr>
              <a:pPr marL="0" indent="0" algn="r">
                <a:spcBef>
                  <a:spcPct val="0"/>
                </a:spcBef>
                <a:buNone/>
              </a:pPr>
              <a:t>€30m</a:t>
            </a:fld>
            <a:endParaRPr lang="en-GB" sz="1000">
              <a:latin typeface="+mn-lt"/>
              <a:ea typeface="+mj-ea"/>
              <a:cs typeface="+mj-cs"/>
            </a:endParaRPr>
          </a:p>
        </p:txBody>
      </p:sp>
      <p:sp>
        <p:nvSpPr>
          <p:cNvPr id="124" name="Espace réservé du texte 2">
            <a:extLst>
              <a:ext uri="{FF2B5EF4-FFF2-40B4-BE49-F238E27FC236}">
                <a16:creationId xmlns:a16="http://schemas.microsoft.com/office/drawing/2014/main" id="{F22929C7-476A-4747-BAAA-EC284327CD00}"/>
              </a:ext>
            </a:extLst>
          </p:cNvPr>
          <p:cNvSpPr>
            <a:spLocks noGrp="1"/>
          </p:cNvSpPr>
          <p:nvPr>
            <p:custDataLst>
              <p:tags r:id="rId4"/>
            </p:custDataLst>
          </p:nvPr>
        </p:nvSpPr>
        <p:spPr bwMode="gray">
          <a:xfrm>
            <a:off x="1309687" y="36671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69F2F40-3509-4EFF-952A-3D7203D6C204}" type="datetime'''€''''''''1''''''''''''''''''''0''''''''''''''''m'">
              <a:rPr lang="en-GB" altLang="en-US" sz="1000" smtClean="0">
                <a:latin typeface="+mn-lt"/>
                <a:ea typeface="+mj-ea"/>
                <a:cs typeface="+mj-cs"/>
              </a:rPr>
              <a:pPr marL="0" indent="0" algn="r">
                <a:spcBef>
                  <a:spcPct val="0"/>
                </a:spcBef>
                <a:buNone/>
              </a:pPr>
              <a:t>€10m</a:t>
            </a:fld>
            <a:endParaRPr lang="en-GB" sz="1000">
              <a:latin typeface="+mn-lt"/>
              <a:ea typeface="+mj-ea"/>
              <a:cs typeface="+mj-cs"/>
            </a:endParaRPr>
          </a:p>
        </p:txBody>
      </p:sp>
      <p:sp>
        <p:nvSpPr>
          <p:cNvPr id="123" name="Espace réservé du texte 2">
            <a:extLst>
              <a:ext uri="{FF2B5EF4-FFF2-40B4-BE49-F238E27FC236}">
                <a16:creationId xmlns:a16="http://schemas.microsoft.com/office/drawing/2014/main" id="{0D4E6F9A-7285-4B89-ADD2-191EA5A7E7D9}"/>
              </a:ext>
            </a:extLst>
          </p:cNvPr>
          <p:cNvSpPr>
            <a:spLocks noGrp="1"/>
          </p:cNvSpPr>
          <p:nvPr>
            <p:custDataLst>
              <p:tags r:id="rId5"/>
            </p:custDataLst>
          </p:nvPr>
        </p:nvSpPr>
        <p:spPr bwMode="gray">
          <a:xfrm>
            <a:off x="1376363" y="4521200"/>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7E4FE0E-51A5-465D-ADE9-A65716225C6F}" type="datetime'''''''''''''''''€''''0''''''''''m'''''''''">
              <a:rPr lang="en-GB" altLang="en-US" sz="1000" smtClean="0">
                <a:latin typeface="+mn-lt"/>
                <a:ea typeface="+mj-ea"/>
                <a:cs typeface="+mj-cs"/>
              </a:rPr>
              <a:pPr marL="0" indent="0" algn="r">
                <a:spcBef>
                  <a:spcPct val="0"/>
                </a:spcBef>
                <a:buNone/>
              </a:pPr>
              <a:t>€0m</a:t>
            </a:fld>
            <a:endParaRPr lang="en-GB" sz="1000">
              <a:latin typeface="+mn-lt"/>
              <a:ea typeface="+mj-ea"/>
              <a:cs typeface="+mj-cs"/>
            </a:endParaRPr>
          </a:p>
        </p:txBody>
      </p:sp>
      <p:sp>
        <p:nvSpPr>
          <p:cNvPr id="156" name="Espace réservé du texte 2">
            <a:extLst>
              <a:ext uri="{FF2B5EF4-FFF2-40B4-BE49-F238E27FC236}">
                <a16:creationId xmlns:a16="http://schemas.microsoft.com/office/drawing/2014/main" id="{378FF0AA-4CD4-46BF-B658-01CE1C95045F}"/>
              </a:ext>
            </a:extLst>
          </p:cNvPr>
          <p:cNvSpPr>
            <a:spLocks noGrp="1"/>
          </p:cNvSpPr>
          <p:nvPr>
            <p:custDataLst>
              <p:tags r:id="rId6"/>
            </p:custDataLst>
          </p:nvPr>
        </p:nvSpPr>
        <p:spPr bwMode="gray">
          <a:xfrm>
            <a:off x="1376363" y="4094163"/>
            <a:ext cx="2381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91709CB-88FC-4BA7-943E-080C66DFC9C5}" type="datetime'€5''''''''''''''''''''''''''''''m'''''''''''''''''''''''''''''">
              <a:rPr lang="en-GB" altLang="en-US" sz="1000" smtClean="0">
                <a:latin typeface="+mn-lt"/>
                <a:ea typeface="+mj-ea"/>
                <a:cs typeface="+mj-cs"/>
              </a:rPr>
              <a:pPr marL="0" indent="0" algn="r">
                <a:spcBef>
                  <a:spcPct val="0"/>
                </a:spcBef>
                <a:buNone/>
              </a:pPr>
              <a:t>€5m</a:t>
            </a:fld>
            <a:endParaRPr lang="en-GB" sz="1000">
              <a:latin typeface="+mn-lt"/>
              <a:ea typeface="+mj-ea"/>
              <a:cs typeface="+mj-cs"/>
            </a:endParaRPr>
          </a:p>
        </p:txBody>
      </p:sp>
      <p:sp>
        <p:nvSpPr>
          <p:cNvPr id="157" name="Espace réservé du texte 2">
            <a:extLst>
              <a:ext uri="{FF2B5EF4-FFF2-40B4-BE49-F238E27FC236}">
                <a16:creationId xmlns:a16="http://schemas.microsoft.com/office/drawing/2014/main" id="{4C48E587-9FA8-4442-91C7-D499B508A937}"/>
              </a:ext>
            </a:extLst>
          </p:cNvPr>
          <p:cNvSpPr>
            <a:spLocks noGrp="1"/>
          </p:cNvSpPr>
          <p:nvPr>
            <p:custDataLst>
              <p:tags r:id="rId7"/>
            </p:custDataLst>
          </p:nvPr>
        </p:nvSpPr>
        <p:spPr bwMode="gray">
          <a:xfrm>
            <a:off x="1309687" y="3240088"/>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DFA8C78-EC15-4A59-9080-A47F69952603}" type="datetime'''''''''''€''''''''''''''''1''''''5''''''m'''''''''''''''''''">
              <a:rPr lang="en-GB" altLang="en-US" sz="1000" smtClean="0">
                <a:latin typeface="+mn-lt"/>
                <a:ea typeface="+mj-ea"/>
                <a:cs typeface="+mj-cs"/>
              </a:rPr>
              <a:pPr marL="0" indent="0" algn="r">
                <a:spcBef>
                  <a:spcPct val="0"/>
                </a:spcBef>
                <a:buNone/>
              </a:pPr>
              <a:t>€15m</a:t>
            </a:fld>
            <a:endParaRPr lang="en-GB" sz="1000">
              <a:latin typeface="+mn-lt"/>
              <a:ea typeface="+mj-ea"/>
              <a:cs typeface="+mj-cs"/>
            </a:endParaRPr>
          </a:p>
        </p:txBody>
      </p:sp>
      <p:sp>
        <p:nvSpPr>
          <p:cNvPr id="158" name="Espace réservé du texte 2">
            <a:extLst>
              <a:ext uri="{FF2B5EF4-FFF2-40B4-BE49-F238E27FC236}">
                <a16:creationId xmlns:a16="http://schemas.microsoft.com/office/drawing/2014/main" id="{956A29D0-192A-404B-B3B1-B8D1C77A295E}"/>
              </a:ext>
            </a:extLst>
          </p:cNvPr>
          <p:cNvSpPr>
            <a:spLocks noGrp="1"/>
          </p:cNvSpPr>
          <p:nvPr>
            <p:custDataLst>
              <p:tags r:id="rId8"/>
            </p:custDataLst>
          </p:nvPr>
        </p:nvSpPr>
        <p:spPr bwMode="gray">
          <a:xfrm>
            <a:off x="1309687" y="2384425"/>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448BDDD-6668-41A5-99F3-5E8D133819F3}" type="datetime'''€''''''''''''2''''''''''''''''''5''m'''''''''''''''''''''">
              <a:rPr lang="en-GB" altLang="en-US" sz="1000" smtClean="0">
                <a:latin typeface="+mn-lt"/>
                <a:ea typeface="+mj-ea"/>
                <a:cs typeface="+mj-cs"/>
              </a:rPr>
              <a:pPr marL="0" indent="0" algn="r">
                <a:spcBef>
                  <a:spcPct val="0"/>
                </a:spcBef>
                <a:buNone/>
              </a:pPr>
              <a:t>€25m</a:t>
            </a:fld>
            <a:endParaRPr lang="en-GB" sz="1000">
              <a:latin typeface="+mn-lt"/>
              <a:ea typeface="+mj-ea"/>
              <a:cs typeface="+mj-cs"/>
            </a:endParaRPr>
          </a:p>
        </p:txBody>
      </p:sp>
      <p:sp>
        <p:nvSpPr>
          <p:cNvPr id="125" name="Espace réservé du texte 2">
            <a:extLst>
              <a:ext uri="{FF2B5EF4-FFF2-40B4-BE49-F238E27FC236}">
                <a16:creationId xmlns:a16="http://schemas.microsoft.com/office/drawing/2014/main" id="{E6497152-98FE-4DC1-A5D6-C609DA9C8AA3}"/>
              </a:ext>
            </a:extLst>
          </p:cNvPr>
          <p:cNvSpPr>
            <a:spLocks noGrp="1"/>
          </p:cNvSpPr>
          <p:nvPr>
            <p:custDataLst>
              <p:tags r:id="rId9"/>
            </p:custDataLst>
          </p:nvPr>
        </p:nvSpPr>
        <p:spPr bwMode="gray">
          <a:xfrm>
            <a:off x="1309687" y="2811463"/>
            <a:ext cx="3048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BB34AB30-3419-4828-9248-AE7CA8CC035B}" type="datetime'''''''''''€''''''''''''''''''''''''''2''''''''''''0m'">
              <a:rPr lang="en-GB" altLang="en-US" sz="1000" smtClean="0">
                <a:latin typeface="+mn-lt"/>
                <a:ea typeface="+mj-ea"/>
                <a:cs typeface="+mj-cs"/>
              </a:rPr>
              <a:pPr marL="0" indent="0" algn="r">
                <a:spcBef>
                  <a:spcPct val="0"/>
                </a:spcBef>
                <a:buNone/>
              </a:pPr>
              <a:t>€20m</a:t>
            </a:fld>
            <a:endParaRPr lang="en-GB" sz="1000">
              <a:latin typeface="+mn-lt"/>
              <a:ea typeface="+mj-ea"/>
              <a:cs typeface="+mj-cs"/>
            </a:endParaRPr>
          </a:p>
        </p:txBody>
      </p:sp>
      <p:cxnSp>
        <p:nvCxnSpPr>
          <p:cNvPr id="11" name="Straight Connector 10">
            <a:extLst>
              <a:ext uri="{FF2B5EF4-FFF2-40B4-BE49-F238E27FC236}">
                <a16:creationId xmlns:a16="http://schemas.microsoft.com/office/drawing/2014/main" id="{37F94310-87B5-4247-9365-F0B53317E15F}"/>
              </a:ext>
            </a:extLst>
          </p:cNvPr>
          <p:cNvCxnSpPr/>
          <p:nvPr>
            <p:custDataLst>
              <p:tags r:id="rId10"/>
            </p:custDataLst>
          </p:nvPr>
        </p:nvCxnSpPr>
        <p:spPr bwMode="auto">
          <a:xfrm>
            <a:off x="3670300" y="2117724"/>
            <a:ext cx="0" cy="40640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2" name="Espace réservé du texte 2">
            <a:extLst>
              <a:ext uri="{FF2B5EF4-FFF2-40B4-BE49-F238E27FC236}">
                <a16:creationId xmlns:a16="http://schemas.microsoft.com/office/drawing/2014/main" id="{790E45FB-23E8-4EFC-8832-2B4DE19CE8AD}"/>
              </a:ext>
            </a:extLst>
          </p:cNvPr>
          <p:cNvSpPr>
            <a:spLocks noGrp="1"/>
          </p:cNvSpPr>
          <p:nvPr>
            <p:custDataLst>
              <p:tags r:id="rId11"/>
            </p:custDataLst>
          </p:nvPr>
        </p:nvSpPr>
        <p:spPr bwMode="auto">
          <a:xfrm>
            <a:off x="1857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E79D498-34E0-43BF-AC37-EB801343DA47}" type="datetime'''''''''2''''''''''''''0''''''''''''''''''1''9'''''''">
              <a:rPr lang="en-GB" altLang="en-US" sz="1000" smtClean="0">
                <a:ea typeface="+mj-ea"/>
                <a:cs typeface="+mj-cs"/>
              </a:rPr>
              <a:pPr marL="0" indent="0" algn="ctr">
                <a:spcBef>
                  <a:spcPct val="0"/>
                </a:spcBef>
                <a:buNone/>
              </a:pPr>
              <a:t>2019</a:t>
            </a:fld>
            <a:endParaRPr lang="en-GB" sz="1000">
              <a:ea typeface="+mj-ea"/>
              <a:cs typeface="+mj-cs"/>
            </a:endParaRPr>
          </a:p>
        </p:txBody>
      </p:sp>
      <p:sp>
        <p:nvSpPr>
          <p:cNvPr id="143" name="Espace réservé du texte 2">
            <a:extLst>
              <a:ext uri="{FF2B5EF4-FFF2-40B4-BE49-F238E27FC236}">
                <a16:creationId xmlns:a16="http://schemas.microsoft.com/office/drawing/2014/main" id="{3ADF9A53-7880-4842-A6A3-7EE5A17BFD5C}"/>
              </a:ext>
            </a:extLst>
          </p:cNvPr>
          <p:cNvSpPr>
            <a:spLocks noGrp="1"/>
          </p:cNvSpPr>
          <p:nvPr>
            <p:custDataLst>
              <p:tags r:id="rId12"/>
            </p:custDataLst>
          </p:nvPr>
        </p:nvSpPr>
        <p:spPr bwMode="auto">
          <a:xfrm>
            <a:off x="2449513"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EA3942F-CE41-4887-9700-9E4FA5FE5C53}" type="datetime'''2''0''''''''''''''''''''''''''''''''''''''''2''0'">
              <a:rPr lang="en-GB" altLang="en-US" sz="1000" smtClean="0">
                <a:ea typeface="+mj-ea"/>
                <a:cs typeface="+mj-cs"/>
              </a:rPr>
              <a:pPr marL="0" indent="0" algn="ctr">
                <a:spcBef>
                  <a:spcPct val="0"/>
                </a:spcBef>
                <a:buNone/>
              </a:pPr>
              <a:t>2020</a:t>
            </a:fld>
            <a:endParaRPr lang="en-GB" sz="1000">
              <a:ea typeface="+mj-ea"/>
              <a:cs typeface="+mj-cs"/>
            </a:endParaRPr>
          </a:p>
        </p:txBody>
      </p:sp>
      <p:sp>
        <p:nvSpPr>
          <p:cNvPr id="144" name="Espace réservé du texte 2">
            <a:extLst>
              <a:ext uri="{FF2B5EF4-FFF2-40B4-BE49-F238E27FC236}">
                <a16:creationId xmlns:a16="http://schemas.microsoft.com/office/drawing/2014/main" id="{097D94D1-EFF4-49EB-BCF6-7FBAEE043188}"/>
              </a:ext>
            </a:extLst>
          </p:cNvPr>
          <p:cNvSpPr>
            <a:spLocks noGrp="1"/>
          </p:cNvSpPr>
          <p:nvPr>
            <p:custDataLst>
              <p:tags r:id="rId13"/>
            </p:custDataLst>
          </p:nvPr>
        </p:nvSpPr>
        <p:spPr bwMode="auto">
          <a:xfrm>
            <a:off x="3043238"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D10F151-5275-4D0F-9F6E-147297A39B64}" type="datetime'''''''''2''''''''''''''''0''''2''''''1'''''''''">
              <a:rPr lang="en-GB" altLang="en-US" sz="1000" smtClean="0">
                <a:ea typeface="+mj-ea"/>
                <a:cs typeface="+mj-cs"/>
              </a:rPr>
              <a:pPr marL="0" indent="0" algn="ctr">
                <a:spcBef>
                  <a:spcPct val="0"/>
                </a:spcBef>
                <a:buNone/>
              </a:pPr>
              <a:t>2021</a:t>
            </a:fld>
            <a:endParaRPr lang="en-GB" sz="1000">
              <a:ea typeface="+mj-ea"/>
              <a:cs typeface="+mj-cs"/>
            </a:endParaRPr>
          </a:p>
        </p:txBody>
      </p:sp>
      <p:sp>
        <p:nvSpPr>
          <p:cNvPr id="145" name="Espace réservé du texte 2">
            <a:extLst>
              <a:ext uri="{FF2B5EF4-FFF2-40B4-BE49-F238E27FC236}">
                <a16:creationId xmlns:a16="http://schemas.microsoft.com/office/drawing/2014/main" id="{732C3C93-A791-4CA5-9A5C-B0DCFE1BC3CD}"/>
              </a:ext>
            </a:extLst>
          </p:cNvPr>
          <p:cNvSpPr>
            <a:spLocks noGrp="1"/>
          </p:cNvSpPr>
          <p:nvPr>
            <p:custDataLst>
              <p:tags r:id="rId14"/>
            </p:custDataLst>
          </p:nvPr>
        </p:nvSpPr>
        <p:spPr bwMode="auto">
          <a:xfrm>
            <a:off x="3635375" y="4640263"/>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8484F17-4DB4-4AA2-A4BE-A6A64D71DBDB}" type="datetime'''''''''''''''''''''''''20''2''''''''''''2'''''">
              <a:rPr lang="en-GB" altLang="en-US" sz="1000" smtClean="0">
                <a:ea typeface="+mj-ea"/>
                <a:cs typeface="+mj-cs"/>
              </a:rPr>
              <a:pPr marL="0" indent="0" algn="ctr">
                <a:spcBef>
                  <a:spcPct val="0"/>
                </a:spcBef>
                <a:buNone/>
              </a:pPr>
              <a:t>2022</a:t>
            </a:fld>
            <a:endParaRPr lang="en-GB" sz="1000">
              <a:ea typeface="+mj-ea"/>
              <a:cs typeface="+mj-cs"/>
            </a:endParaRPr>
          </a:p>
        </p:txBody>
      </p:sp>
      <p:sp>
        <p:nvSpPr>
          <p:cNvPr id="10" name="Rectangle 9">
            <a:extLst>
              <a:ext uri="{FF2B5EF4-FFF2-40B4-BE49-F238E27FC236}">
                <a16:creationId xmlns:a16="http://schemas.microsoft.com/office/drawing/2014/main" id="{679255AE-38D5-40DD-8A24-115A0F62D462}"/>
              </a:ext>
            </a:extLst>
          </p:cNvPr>
          <p:cNvSpPr/>
          <p:nvPr/>
        </p:nvSpPr>
        <p:spPr bwMode="auto">
          <a:xfrm>
            <a:off x="1315274" y="5593609"/>
            <a:ext cx="8389819" cy="84287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In both </a:t>
            </a:r>
            <a:r>
              <a:rPr lang="en-GB" sz="1000">
                <a:solidFill>
                  <a:schemeClr val="tx2"/>
                </a:solidFill>
                <a:latin typeface="Trebuchet MS" pitchFamily="34" charset="0"/>
              </a:rPr>
              <a:t>scenarios 1 and 2, conversion rate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~36% for both 2021 and 2022, supported by</a:t>
            </a:r>
          </a:p>
          <a:p>
            <a:pPr marL="504000" lvl="1" indent="-171450">
              <a:spcBef>
                <a:spcPts val="600"/>
              </a:spcBef>
              <a:buClr>
                <a:schemeClr val="tx1"/>
              </a:buClr>
              <a:buFont typeface="Arial" panose="020B0604020202020204" pitchFamily="34" charset="0"/>
              <a:buChar char="•"/>
            </a:pPr>
            <a:r>
              <a:rPr lang="en-GB" sz="1000">
                <a:latin typeface="Trebuchet MS" pitchFamily="34" charset="0"/>
              </a:rPr>
              <a:t>Increase vs. 2020 (~32%), linked to a </a:t>
            </a:r>
            <a:r>
              <a:rPr lang="en-GB" sz="1000">
                <a:solidFill>
                  <a:schemeClr val="tx2"/>
                </a:solidFill>
                <a:latin typeface="Trebuchet MS" pitchFamily="34" charset="0"/>
              </a:rPr>
              <a:t>shift towards a dedicated Growth organization to pursuit new bookings </a:t>
            </a:r>
          </a:p>
        </p:txBody>
      </p:sp>
      <p:sp>
        <p:nvSpPr>
          <p:cNvPr id="25" name="Rectangle 24">
            <a:extLst>
              <a:ext uri="{FF2B5EF4-FFF2-40B4-BE49-F238E27FC236}">
                <a16:creationId xmlns:a16="http://schemas.microsoft.com/office/drawing/2014/main" id="{5922663E-35DC-4C29-9098-5B4FCA1EA5D7}"/>
              </a:ext>
            </a:extLst>
          </p:cNvPr>
          <p:cNvSpPr/>
          <p:nvPr/>
        </p:nvSpPr>
        <p:spPr bwMode="auto">
          <a:xfrm>
            <a:off x="4422775" y="1451474"/>
            <a:ext cx="5283333" cy="357808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solidFill>
                  <a:schemeClr val="tx2"/>
                </a:solidFill>
                <a:latin typeface="Trebuchet MS" pitchFamily="34" charset="0"/>
              </a:rPr>
              <a:t>In scenario 1, created pipeline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~€25m for both 2021 and 2022 supported by</a:t>
            </a:r>
          </a:p>
          <a:p>
            <a:pPr marL="504000" lvl="1" indent="-171450">
              <a:spcBef>
                <a:spcPts val="600"/>
              </a:spcBef>
              <a:buClr>
                <a:schemeClr val="tx1"/>
              </a:buClr>
              <a:buFont typeface="Arial" panose="020B0604020202020204" pitchFamily="34" charset="0"/>
              <a:buChar char="•"/>
            </a:pPr>
            <a:r>
              <a:rPr lang="en-GB" sz="1000">
                <a:latin typeface="Trebuchet MS" pitchFamily="34" charset="0"/>
              </a:rPr>
              <a:t>In line with </a:t>
            </a:r>
            <a:r>
              <a:rPr lang="en-GB" sz="1000">
                <a:solidFill>
                  <a:schemeClr val="tx2"/>
                </a:solidFill>
                <a:latin typeface="Trebuchet MS" pitchFamily="34" charset="0"/>
              </a:rPr>
              <a:t>observed trend since the beginning of the year </a:t>
            </a:r>
            <a:r>
              <a:rPr lang="en-GB" sz="1000">
                <a:latin typeface="Trebuchet MS" pitchFamily="34" charset="0"/>
              </a:rPr>
              <a:t>(already ~€5m created as of end of February 2021)</a:t>
            </a:r>
          </a:p>
          <a:p>
            <a:pPr marL="504000" lvl="1" indent="-171450">
              <a:spcBef>
                <a:spcPts val="600"/>
              </a:spcBef>
              <a:buClr>
                <a:schemeClr val="tx1"/>
              </a:buClr>
              <a:buFont typeface="Arial" panose="020B0604020202020204" pitchFamily="34" charset="0"/>
              <a:buChar char="•"/>
            </a:pPr>
            <a:r>
              <a:rPr lang="en-GB" sz="1000">
                <a:latin typeface="Trebuchet MS" pitchFamily="34" charset="0"/>
              </a:rPr>
              <a:t>€25m of pipeline creation is </a:t>
            </a:r>
            <a:r>
              <a:rPr lang="en-GB" sz="1000">
                <a:solidFill>
                  <a:schemeClr val="tx2"/>
                </a:solidFill>
                <a:latin typeface="Trebuchet MS" pitchFamily="34" charset="0"/>
              </a:rPr>
              <a:t>in line with the pipeline creation of 2019</a:t>
            </a:r>
          </a:p>
          <a:p>
            <a:pPr marL="171450" indent="-171450">
              <a:spcBef>
                <a:spcPts val="600"/>
              </a:spcBef>
              <a:buClr>
                <a:schemeClr val="tx1"/>
              </a:buClr>
              <a:buFont typeface="Wingdings" panose="05000000000000000000" pitchFamily="2" charset="2"/>
              <a:buChar char="Ø"/>
            </a:pPr>
            <a:r>
              <a:rPr lang="en-GB" sz="1000">
                <a:solidFill>
                  <a:schemeClr val="tx2"/>
                </a:solidFill>
                <a:latin typeface="Trebuchet MS" pitchFamily="34" charset="0"/>
              </a:rPr>
              <a:t>In scenario 2, created pipeline </a:t>
            </a:r>
            <a:r>
              <a:rPr lang="en-GB" sz="1000">
                <a:latin typeface="Trebuchet MS" pitchFamily="34" charset="0"/>
              </a:rPr>
              <a:t>is assumed to be </a:t>
            </a:r>
            <a:r>
              <a:rPr lang="en-GB" sz="1000">
                <a:solidFill>
                  <a:schemeClr val="tx2"/>
                </a:solidFill>
                <a:latin typeface="Trebuchet MS" pitchFamily="34" charset="0"/>
              </a:rPr>
              <a:t>slightly increasing </a:t>
            </a:r>
            <a:r>
              <a:rPr lang="en-GB" sz="1000">
                <a:latin typeface="Trebuchet MS" pitchFamily="34" charset="0"/>
              </a:rPr>
              <a:t>from ~€26.6m in 2021 to ~€27.1m in 2022 supported by</a:t>
            </a:r>
          </a:p>
          <a:p>
            <a:pPr marL="504000" lvl="2" indent="-176213">
              <a:spcBef>
                <a:spcPts val="600"/>
              </a:spcBef>
              <a:buClr>
                <a:schemeClr val="tx1"/>
              </a:buClr>
              <a:buFont typeface="Arial" panose="020B0604020202020204" pitchFamily="34" charset="0"/>
              <a:buChar char="•"/>
            </a:pPr>
            <a:r>
              <a:rPr lang="en-GB" sz="1000">
                <a:solidFill>
                  <a:schemeClr val="tx2"/>
                </a:solidFill>
                <a:latin typeface="Trebuchet MS" pitchFamily="34" charset="0"/>
              </a:rPr>
              <a:t>Marketing automation</a:t>
            </a:r>
            <a:r>
              <a:rPr lang="en-GB" sz="1000">
                <a:latin typeface="Trebuchet MS" pitchFamily="34" charset="0"/>
              </a:rPr>
              <a:t>:  performance marketing, more customer use case, website optimization and online platform (see marketing plan)</a:t>
            </a:r>
          </a:p>
          <a:p>
            <a:pPr marL="504000" lvl="2" indent="-176213">
              <a:spcBef>
                <a:spcPts val="600"/>
              </a:spcBef>
              <a:buClr>
                <a:schemeClr val="tx1"/>
              </a:buClr>
              <a:buFont typeface="Arial" panose="020B0604020202020204" pitchFamily="34" charset="0"/>
              <a:buChar char="•"/>
            </a:pPr>
            <a:r>
              <a:rPr lang="en-GB" sz="1000">
                <a:solidFill>
                  <a:schemeClr val="tx2"/>
                </a:solidFill>
                <a:latin typeface="Trebuchet MS" pitchFamily="34" charset="0"/>
              </a:rPr>
              <a:t>Fully staffed sales team </a:t>
            </a:r>
            <a:r>
              <a:rPr lang="en-GB" sz="1000">
                <a:latin typeface="Trebuchet MS" pitchFamily="34" charset="0"/>
              </a:rPr>
              <a:t>(understaffing during 2020 with hiring freeze) resulting in 12 extra FTE in sales in 2021 (expected to be fully staffed in July)</a:t>
            </a:r>
          </a:p>
          <a:p>
            <a:pPr marL="504000" lvl="2" indent="-176213">
              <a:spcBef>
                <a:spcPts val="600"/>
              </a:spcBef>
              <a:buClr>
                <a:schemeClr val="tx1"/>
              </a:buClr>
              <a:buFont typeface="Arial" panose="020B0604020202020204" pitchFamily="34" charset="0"/>
              <a:buChar char="•"/>
            </a:pPr>
            <a:r>
              <a:rPr lang="en-GB" sz="1000">
                <a:latin typeface="Trebuchet MS" pitchFamily="34" charset="0"/>
              </a:rPr>
              <a:t>Shift from presales team supporting renewal &amp; growth to solution sales only focused on growth consultant organization towards </a:t>
            </a:r>
            <a:r>
              <a:rPr lang="en-GB" sz="1000">
                <a:solidFill>
                  <a:schemeClr val="tx2"/>
                </a:solidFill>
                <a:latin typeface="Trebuchet MS" pitchFamily="34" charset="0"/>
              </a:rPr>
              <a:t>Sales specialist organization, meaning a dedicated, proactive and full focus in supporting net new booking opportunities only.</a:t>
            </a:r>
          </a:p>
          <a:p>
            <a:pPr marL="504000" lvl="2" indent="-176213">
              <a:spcBef>
                <a:spcPts val="600"/>
              </a:spcBef>
              <a:buClr>
                <a:schemeClr val="tx1"/>
              </a:buClr>
              <a:buFont typeface="Arial" panose="020B0604020202020204" pitchFamily="34" charset="0"/>
              <a:buChar char="•"/>
            </a:pPr>
            <a:r>
              <a:rPr lang="en-GB" sz="1000">
                <a:solidFill>
                  <a:schemeClr val="tx2"/>
                </a:solidFill>
                <a:latin typeface="Trebuchet MS" pitchFamily="34" charset="0"/>
              </a:rPr>
              <a:t>February’s performance is a good illustration of the ongoing positive trend </a:t>
            </a:r>
            <a:r>
              <a:rPr lang="en-GB" sz="1000">
                <a:latin typeface="Trebuchet MS" pitchFamily="34" charset="0"/>
              </a:rPr>
              <a:t>(~€2.7m of created pipeline)</a:t>
            </a:r>
          </a:p>
          <a:p>
            <a:pPr marL="507787" lvl="2">
              <a:spcBef>
                <a:spcPts val="600"/>
              </a:spcBef>
              <a:buClr>
                <a:schemeClr val="tx1"/>
              </a:buClr>
            </a:pPr>
            <a:endParaRPr lang="en-GB" sz="1000">
              <a:latin typeface="Trebuchet MS" pitchFamily="34" charset="0"/>
            </a:endParaRPr>
          </a:p>
          <a:p>
            <a:pPr marL="684000" lvl="3" indent="-176213">
              <a:spcBef>
                <a:spcPts val="600"/>
              </a:spcBef>
              <a:buClr>
                <a:schemeClr val="tx1"/>
              </a:buClr>
              <a:buFont typeface="Trebuchet MS" panose="020B0603020202020204" pitchFamily="34" charset="0"/>
              <a:buChar char="−"/>
            </a:pPr>
            <a:endParaRPr lang="en-GB" sz="1000">
              <a:latin typeface="Trebuchet MS" pitchFamily="34" charset="0"/>
            </a:endParaRPr>
          </a:p>
          <a:p>
            <a:pPr marL="0" marR="0" indent="0" algn="ctr" defTabSz="914400" eaLnBrk="1" fontAlgn="base" latinLnBrk="0" hangingPunct="1">
              <a:lnSpc>
                <a:spcPct val="100000"/>
              </a:lnSpc>
              <a:spcBef>
                <a:spcPts val="600"/>
              </a:spcBef>
              <a:spcAft>
                <a:spcPct val="0"/>
              </a:spcAft>
              <a:buClrTx/>
              <a:buSzTx/>
              <a:buFontTx/>
              <a:buNone/>
              <a:tabLst/>
            </a:pPr>
            <a:endParaRPr kumimoji="0" lang="en-GB" sz="1000" b="0" i="0" u="none" strike="noStrike" cap="none" normalizeH="0" baseline="0">
              <a:ln>
                <a:noFill/>
              </a:ln>
              <a:solidFill>
                <a:schemeClr val="tx1"/>
              </a:solidFill>
              <a:effectLst/>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3010582" y="3207452"/>
            <a:ext cx="2671986" cy="1095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Rectangle 153">
            <a:extLst>
              <a:ext uri="{FF2B5EF4-FFF2-40B4-BE49-F238E27FC236}">
                <a16:creationId xmlns:a16="http://schemas.microsoft.com/office/drawing/2014/main" id="{A78755C4-2DDA-4F05-A622-AFD7651C4244}"/>
              </a:ext>
            </a:extLst>
          </p:cNvPr>
          <p:cNvSpPr/>
          <p:nvPr/>
        </p:nvSpPr>
        <p:spPr bwMode="auto">
          <a:xfrm>
            <a:off x="1316039" y="1540037"/>
            <a:ext cx="2980754" cy="282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created pipeline</a:t>
            </a:r>
          </a:p>
          <a:p>
            <a:pPr>
              <a:defRPr/>
            </a:pPr>
            <a:r>
              <a:rPr lang="en-GB" sz="1000" i="1">
                <a:latin typeface="Trebuchet MS" panose="020B0603020202020204" pitchFamily="34" charset="0"/>
              </a:rPr>
              <a:t>(in €m, 2019 – 2022, </a:t>
            </a:r>
            <a:r>
              <a:rPr lang="en-GB" sz="1000" i="1" err="1">
                <a:latin typeface="Trebuchet MS" panose="020B0603020202020204" pitchFamily="34" charset="0"/>
              </a:rPr>
              <a:t>NetNew</a:t>
            </a:r>
            <a:r>
              <a:rPr lang="en-GB" sz="1000" i="1">
                <a:latin typeface="Trebuchet MS" panose="020B0603020202020204" pitchFamily="34" charset="0"/>
              </a:rPr>
              <a:t> opportunities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88164" cy="684000"/>
          </a:xfrm>
        </p:spPr>
        <p:txBody>
          <a:bodyPr vert="horz"/>
          <a:lstStyle/>
          <a:p>
            <a:r>
              <a:rPr lang="en-GB"/>
              <a:t>The </a:t>
            </a:r>
            <a:r>
              <a:rPr lang="en-GB">
                <a:solidFill>
                  <a:schemeClr val="tx2"/>
                </a:solidFill>
              </a:rPr>
              <a:t>conservative case </a:t>
            </a:r>
            <a:r>
              <a:rPr lang="en-GB"/>
              <a:t>is based on the </a:t>
            </a:r>
            <a:r>
              <a:rPr lang="en-GB">
                <a:solidFill>
                  <a:schemeClr val="tx2"/>
                </a:solidFill>
              </a:rPr>
              <a:t>return to normal activity </a:t>
            </a:r>
            <a:r>
              <a:rPr lang="en-GB"/>
              <a:t>and supported by historical sales performance while the </a:t>
            </a:r>
            <a:r>
              <a:rPr lang="en-GB">
                <a:solidFill>
                  <a:schemeClr val="tx2"/>
                </a:solidFill>
              </a:rPr>
              <a:t>target case </a:t>
            </a:r>
            <a:r>
              <a:rPr lang="en-GB"/>
              <a:t>is supported by the new </a:t>
            </a:r>
            <a:r>
              <a:rPr lang="en-GB">
                <a:solidFill>
                  <a:schemeClr val="tx2"/>
                </a:solidFill>
              </a:rPr>
              <a:t>commercial push initiatives</a:t>
            </a:r>
            <a:r>
              <a:rPr lang="en-GB"/>
              <a:t> (1/2)</a:t>
            </a:r>
            <a:endParaRPr lang="en-GB">
              <a:solidFill>
                <a:schemeClr val="tx2"/>
              </a:solidFill>
            </a:endParaRP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307352" y="898101"/>
            <a:ext cx="5463682"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assumptions for the Book-of-Business </a:t>
            </a:r>
            <a:r>
              <a:rPr lang="en-GB" sz="1100" err="1">
                <a:solidFill>
                  <a:schemeClr val="tx2"/>
                </a:solidFill>
                <a:latin typeface="Trebuchet MS" pitchFamily="34" charset="0"/>
              </a:rPr>
              <a:t>NetNew</a:t>
            </a:r>
            <a:r>
              <a:rPr lang="en-GB" sz="1100">
                <a:solidFill>
                  <a:schemeClr val="tx2"/>
                </a:solidFill>
                <a:latin typeface="Trebuchet MS" pitchFamily="34" charset="0"/>
              </a:rPr>
              <a:t> Forecasts</a:t>
            </a: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22447916-4D0F-460B-BEEE-2F58EFA84369}"/>
              </a:ext>
            </a:extLst>
          </p:cNvPr>
          <p:cNvSpPr/>
          <p:nvPr/>
        </p:nvSpPr>
        <p:spPr bwMode="auto">
          <a:xfrm>
            <a:off x="6104006" y="1206734"/>
            <a:ext cx="1920871" cy="1889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i="1">
                <a:latin typeface="Trebuchet MS" pitchFamily="34" charset="0"/>
              </a:rPr>
              <a:t>Rationale</a:t>
            </a:r>
            <a:endParaRPr kumimoji="0" lang="en-GB" sz="1100" b="0" i="1" u="none" strike="noStrike" cap="none" normalizeH="0" baseline="0">
              <a:ln>
                <a:noFill/>
              </a:ln>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35" name="Rectangle 34" hidden="1">
            <a:extLst>
              <a:ext uri="{FF2B5EF4-FFF2-40B4-BE49-F238E27FC236}">
                <a16:creationId xmlns:a16="http://schemas.microsoft.com/office/drawing/2014/main" id="{F0C4A582-E36C-4705-BA3F-C3617094F08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47" name="Rectangle 46" hidden="1">
            <a:extLst>
              <a:ext uri="{FF2B5EF4-FFF2-40B4-BE49-F238E27FC236}">
                <a16:creationId xmlns:a16="http://schemas.microsoft.com/office/drawing/2014/main" id="{5D74A7C9-FF6A-4800-ADCE-3091B02E612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3" name="Rectangle 462" hidden="1">
            <a:extLst>
              <a:ext uri="{FF2B5EF4-FFF2-40B4-BE49-F238E27FC236}">
                <a16:creationId xmlns:a16="http://schemas.microsoft.com/office/drawing/2014/main" id="{D35776AB-0025-4F78-8A89-B5669947FBF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2" name="Rectangle 481" hidden="1">
            <a:extLst>
              <a:ext uri="{FF2B5EF4-FFF2-40B4-BE49-F238E27FC236}">
                <a16:creationId xmlns:a16="http://schemas.microsoft.com/office/drawing/2014/main" id="{E79C6614-4A20-4FD3-9DDF-5B975054BEC4}"/>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3" name="Rectangle 482" hidden="1">
            <a:extLst>
              <a:ext uri="{FF2B5EF4-FFF2-40B4-BE49-F238E27FC236}">
                <a16:creationId xmlns:a16="http://schemas.microsoft.com/office/drawing/2014/main" id="{C0AA2836-6E02-4CFD-AC9F-BA999345A05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10" name="Rectangle 509" hidden="1">
            <a:extLst>
              <a:ext uri="{FF2B5EF4-FFF2-40B4-BE49-F238E27FC236}">
                <a16:creationId xmlns:a16="http://schemas.microsoft.com/office/drawing/2014/main" id="{1676CF80-EB7B-48DA-8F50-C9AB7BA1C5A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92" name="Rectangle 91">
            <a:extLst>
              <a:ext uri="{FF2B5EF4-FFF2-40B4-BE49-F238E27FC236}">
                <a16:creationId xmlns:a16="http://schemas.microsoft.com/office/drawing/2014/main" id="{23AFE07C-949B-4B19-A6B4-70B8046F52EF}"/>
              </a:ext>
            </a:extLst>
          </p:cNvPr>
          <p:cNvSpPr/>
          <p:nvPr/>
        </p:nvSpPr>
        <p:spPr bwMode="auto">
          <a:xfrm>
            <a:off x="2554288" y="4869572"/>
            <a:ext cx="149225" cy="82550"/>
          </a:xfrm>
          <a:prstGeom prst="rect">
            <a:avLst/>
          </a:prstGeom>
          <a:solidFill>
            <a:schemeClr val="accent1"/>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1</a:t>
            </a:r>
          </a:p>
        </p:txBody>
      </p:sp>
      <p:sp>
        <p:nvSpPr>
          <p:cNvPr id="522" name="Rectangle 521">
            <a:extLst>
              <a:ext uri="{FF2B5EF4-FFF2-40B4-BE49-F238E27FC236}">
                <a16:creationId xmlns:a16="http://schemas.microsoft.com/office/drawing/2014/main" id="{0655E71C-8198-44EF-B5AD-594BDEFE5E2C}"/>
              </a:ext>
            </a:extLst>
          </p:cNvPr>
          <p:cNvSpPr/>
          <p:nvPr/>
        </p:nvSpPr>
        <p:spPr bwMode="auto">
          <a:xfrm>
            <a:off x="3375025" y="4869572"/>
            <a:ext cx="150813" cy="82550"/>
          </a:xfrm>
          <a:prstGeom prst="rect">
            <a:avLst/>
          </a:prstGeom>
          <a:solidFill>
            <a:schemeClr val="accent2"/>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2</a:t>
            </a:r>
          </a:p>
        </p:txBody>
      </p:sp>
      <p:sp>
        <p:nvSpPr>
          <p:cNvPr id="523" name="Rectangle 522">
            <a:extLst>
              <a:ext uri="{FF2B5EF4-FFF2-40B4-BE49-F238E27FC236}">
                <a16:creationId xmlns:a16="http://schemas.microsoft.com/office/drawing/2014/main" id="{1D840AA9-EB14-454A-8150-27C8244905E7}"/>
              </a:ext>
            </a:extLst>
          </p:cNvPr>
          <p:cNvSpPr/>
          <p:nvPr/>
        </p:nvSpPr>
        <p:spPr bwMode="auto">
          <a:xfrm>
            <a:off x="1367568" y="4869572"/>
            <a:ext cx="150813" cy="82550"/>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Historical data</a:t>
            </a:r>
          </a:p>
        </p:txBody>
      </p:sp>
      <p:sp>
        <p:nvSpPr>
          <p:cNvPr id="31" name="Rectangle 30" hidden="1">
            <a:extLst>
              <a:ext uri="{FF2B5EF4-FFF2-40B4-BE49-F238E27FC236}">
                <a16:creationId xmlns:a16="http://schemas.microsoft.com/office/drawing/2014/main" id="{D8331975-8E64-4584-A670-1CDB680E832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 name="Rectangle 45" hidden="1">
            <a:extLst>
              <a:ext uri="{FF2B5EF4-FFF2-40B4-BE49-F238E27FC236}">
                <a16:creationId xmlns:a16="http://schemas.microsoft.com/office/drawing/2014/main" id="{79D5AAAB-D4E6-4217-AC7F-B72574A2123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67" name="Rectangle 66" hidden="1">
            <a:extLst>
              <a:ext uri="{FF2B5EF4-FFF2-40B4-BE49-F238E27FC236}">
                <a16:creationId xmlns:a16="http://schemas.microsoft.com/office/drawing/2014/main" id="{216149D1-D7A8-486F-A7EC-D4BD8F3E9FA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2" name="Rectangle 51" hidden="1">
            <a:extLst>
              <a:ext uri="{FF2B5EF4-FFF2-40B4-BE49-F238E27FC236}">
                <a16:creationId xmlns:a16="http://schemas.microsoft.com/office/drawing/2014/main" id="{E800B543-F810-44EA-B221-443A4458A24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269" name="Rectangle 268">
            <a:extLst>
              <a:ext uri="{FF2B5EF4-FFF2-40B4-BE49-F238E27FC236}">
                <a16:creationId xmlns:a16="http://schemas.microsoft.com/office/drawing/2014/main" id="{82C15E8E-29DB-461A-8803-F128323E0440}"/>
              </a:ext>
            </a:extLst>
          </p:cNvPr>
          <p:cNvSpPr/>
          <p:nvPr/>
        </p:nvSpPr>
        <p:spPr bwMode="auto">
          <a:xfrm>
            <a:off x="166783" y="5601422"/>
            <a:ext cx="1074803" cy="835056"/>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Conversion rate</a:t>
            </a:r>
          </a:p>
        </p:txBody>
      </p:sp>
      <p:sp>
        <p:nvSpPr>
          <p:cNvPr id="272" name="Rectangle 271">
            <a:extLst>
              <a:ext uri="{FF2B5EF4-FFF2-40B4-BE49-F238E27FC236}">
                <a16:creationId xmlns:a16="http://schemas.microsoft.com/office/drawing/2014/main" id="{DC4C4E34-46BB-4447-B7B9-DC8B5A69D2E2}"/>
              </a:ext>
            </a:extLst>
          </p:cNvPr>
          <p:cNvSpPr/>
          <p:nvPr/>
        </p:nvSpPr>
        <p:spPr bwMode="auto">
          <a:xfrm>
            <a:off x="166783" y="1429306"/>
            <a:ext cx="1074803" cy="3600039"/>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Created pipeline</a:t>
            </a:r>
          </a:p>
        </p:txBody>
      </p:sp>
      <p:sp>
        <p:nvSpPr>
          <p:cNvPr id="115" name="Rectangle 114">
            <a:extLst>
              <a:ext uri="{FF2B5EF4-FFF2-40B4-BE49-F238E27FC236}">
                <a16:creationId xmlns:a16="http://schemas.microsoft.com/office/drawing/2014/main" id="{34B5929A-402A-479A-A2FA-C0DC3BC6225D}"/>
              </a:ext>
            </a:extLst>
          </p:cNvPr>
          <p:cNvSpPr/>
          <p:nvPr/>
        </p:nvSpPr>
        <p:spPr bwMode="auto">
          <a:xfrm>
            <a:off x="1315274" y="5101125"/>
            <a:ext cx="8389819" cy="43252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In both </a:t>
            </a:r>
            <a:r>
              <a:rPr lang="en-GB" sz="1000">
                <a:solidFill>
                  <a:schemeClr val="tx2"/>
                </a:solidFill>
                <a:latin typeface="Trebuchet MS" pitchFamily="34" charset="0"/>
              </a:rPr>
              <a:t>scenarios 1 and 2, close rate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~68% for both 2021 and 2022, staying </a:t>
            </a:r>
            <a:r>
              <a:rPr lang="en-GB" sz="1000">
                <a:solidFill>
                  <a:schemeClr val="tx2"/>
                </a:solidFill>
                <a:latin typeface="Trebuchet MS" pitchFamily="34" charset="0"/>
              </a:rPr>
              <a:t>in line with the historical performance during 2020</a:t>
            </a:r>
          </a:p>
        </p:txBody>
      </p:sp>
      <p:sp>
        <p:nvSpPr>
          <p:cNvPr id="116" name="Rectangle 115">
            <a:extLst>
              <a:ext uri="{FF2B5EF4-FFF2-40B4-BE49-F238E27FC236}">
                <a16:creationId xmlns:a16="http://schemas.microsoft.com/office/drawing/2014/main" id="{DA761B93-F0EF-4115-B74A-8969A55479A7}"/>
              </a:ext>
            </a:extLst>
          </p:cNvPr>
          <p:cNvSpPr/>
          <p:nvPr/>
        </p:nvSpPr>
        <p:spPr bwMode="auto">
          <a:xfrm>
            <a:off x="166783" y="5101125"/>
            <a:ext cx="1074803" cy="428516"/>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Close rate</a:t>
            </a:r>
          </a:p>
        </p:txBody>
      </p:sp>
      <p:grpSp>
        <p:nvGrpSpPr>
          <p:cNvPr id="60" name="Groupe 33">
            <a:extLst>
              <a:ext uri="{FF2B5EF4-FFF2-40B4-BE49-F238E27FC236}">
                <a16:creationId xmlns:a16="http://schemas.microsoft.com/office/drawing/2014/main" id="{3B3170C9-C8F6-4367-BAEE-C46E883BF909}"/>
              </a:ext>
            </a:extLst>
          </p:cNvPr>
          <p:cNvGrpSpPr/>
          <p:nvPr/>
        </p:nvGrpSpPr>
        <p:grpSpPr>
          <a:xfrm>
            <a:off x="8448150" y="-11528"/>
            <a:ext cx="1435548" cy="711253"/>
            <a:chOff x="8448150" y="-11528"/>
            <a:chExt cx="1435548" cy="711253"/>
          </a:xfrm>
        </p:grpSpPr>
        <p:sp>
          <p:nvSpPr>
            <p:cNvPr id="61" name="Rectangle : coins arrondis 199">
              <a:extLst>
                <a:ext uri="{FF2B5EF4-FFF2-40B4-BE49-F238E27FC236}">
                  <a16:creationId xmlns:a16="http://schemas.microsoft.com/office/drawing/2014/main" id="{C92AA555-E6E3-4CB9-82A4-D9170A20A153}"/>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3" name="Rectangle : coins arrondis 200">
              <a:extLst>
                <a:ext uri="{FF2B5EF4-FFF2-40B4-BE49-F238E27FC236}">
                  <a16:creationId xmlns:a16="http://schemas.microsoft.com/office/drawing/2014/main" id="{B3B9C0FF-71AB-4579-A460-953A862BF13A}"/>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4" name="Rectangle : coins arrondis 201">
              <a:extLst>
                <a:ext uri="{FF2B5EF4-FFF2-40B4-BE49-F238E27FC236}">
                  <a16:creationId xmlns:a16="http://schemas.microsoft.com/office/drawing/2014/main" id="{8728CB68-533B-4F8D-8213-BE7CD2B22D8C}"/>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65" name="ZoneTexte 18">
              <a:extLst>
                <a:ext uri="{FF2B5EF4-FFF2-40B4-BE49-F238E27FC236}">
                  <a16:creationId xmlns:a16="http://schemas.microsoft.com/office/drawing/2014/main" id="{9666D34C-FD6E-418E-864E-379936C39A3C}"/>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66" name="Graphique 128" descr="Jauge">
              <a:extLst>
                <a:ext uri="{FF2B5EF4-FFF2-40B4-BE49-F238E27FC236}">
                  <a16:creationId xmlns:a16="http://schemas.microsoft.com/office/drawing/2014/main" id="{84E0B8D2-098A-41D3-A5C7-032268BE348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53764" y="187516"/>
              <a:ext cx="234953" cy="218224"/>
            </a:xfrm>
            <a:prstGeom prst="rect">
              <a:avLst/>
            </a:prstGeom>
            <a:effectLst/>
          </p:spPr>
        </p:pic>
        <p:pic>
          <p:nvPicPr>
            <p:cNvPr id="68" name="Graphique 90" descr="Poignée de main">
              <a:extLst>
                <a:ext uri="{FF2B5EF4-FFF2-40B4-BE49-F238E27FC236}">
                  <a16:creationId xmlns:a16="http://schemas.microsoft.com/office/drawing/2014/main" id="{7E9793D7-E05A-4518-898F-17455CC29A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0868" y="152880"/>
              <a:ext cx="256313" cy="287496"/>
            </a:xfrm>
            <a:prstGeom prst="rect">
              <a:avLst/>
            </a:prstGeom>
            <a:effectLst/>
          </p:spPr>
        </p:pic>
        <p:pic>
          <p:nvPicPr>
            <p:cNvPr id="69" name="Graphique 74" descr="Mégaphone">
              <a:extLst>
                <a:ext uri="{FF2B5EF4-FFF2-40B4-BE49-F238E27FC236}">
                  <a16:creationId xmlns:a16="http://schemas.microsoft.com/office/drawing/2014/main" id="{27448141-5654-4A3E-859B-42CDB75AA08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89331" y="181519"/>
              <a:ext cx="233011" cy="216420"/>
            </a:xfrm>
            <a:prstGeom prst="rect">
              <a:avLst/>
            </a:prstGeom>
            <a:effectLst/>
          </p:spPr>
        </p:pic>
        <p:pic>
          <p:nvPicPr>
            <p:cNvPr id="70" name="Picture 2" descr="5 ft x 3 ft 150 x 90 cm-DRAPEAU BELGE Belgique 100% Polyester ...">
              <a:extLst>
                <a:ext uri="{FF2B5EF4-FFF2-40B4-BE49-F238E27FC236}">
                  <a16:creationId xmlns:a16="http://schemas.microsoft.com/office/drawing/2014/main" id="{4FCD65DE-12C3-44D1-88BC-0F2A1399AD1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77" name="Picture 2 - 1" descr="Drapeau des Pays-Bas — Wikipédia">
              <a:extLst>
                <a:ext uri="{FF2B5EF4-FFF2-40B4-BE49-F238E27FC236}">
                  <a16:creationId xmlns:a16="http://schemas.microsoft.com/office/drawing/2014/main" id="{3CAA947B-FCAB-45EF-9578-1E2A54E4B11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78" name="Picture 2 - 2" descr="Drapeau du Luxembourg">
              <a:extLst>
                <a:ext uri="{FF2B5EF4-FFF2-40B4-BE49-F238E27FC236}">
                  <a16:creationId xmlns:a16="http://schemas.microsoft.com/office/drawing/2014/main" id="{50093FFE-10C6-4DF0-91F4-0D11A6055CF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79" name="ZoneTexte 45">
              <a:extLst>
                <a:ext uri="{FF2B5EF4-FFF2-40B4-BE49-F238E27FC236}">
                  <a16:creationId xmlns:a16="http://schemas.microsoft.com/office/drawing/2014/main" id="{4099800B-A79D-4592-89A9-7C2F86F3BDAA}"/>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endParaRPr lang="en-GB" sz="800" i="1">
                <a:latin typeface="Trebuchet MS" panose="020B0603020202020204" pitchFamily="34" charset="0"/>
              </a:endParaRPr>
            </a:p>
          </p:txBody>
        </p:sp>
      </p:grpSp>
    </p:spTree>
    <p:extLst>
      <p:ext uri="{BB962C8B-B14F-4D97-AF65-F5344CB8AC3E}">
        <p14:creationId xmlns:p14="http://schemas.microsoft.com/office/powerpoint/2010/main" val="362534086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3037531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622" imgH="623" progId="TCLayout.ActiveDocument.1">
                  <p:embed/>
                </p:oleObj>
              </mc:Choice>
              <mc:Fallback>
                <p:oleObj name="think-cell Slide" r:id="rId38"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7217579F-0CFA-416D-B034-A7CA6B9EF7A2}"/>
              </a:ext>
            </a:extLst>
          </p:cNvPr>
          <p:cNvSpPr/>
          <p:nvPr/>
        </p:nvSpPr>
        <p:spPr bwMode="auto">
          <a:xfrm>
            <a:off x="1316039" y="1451257"/>
            <a:ext cx="2876549" cy="498495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5" name="Rectangle 24">
            <a:extLst>
              <a:ext uri="{FF2B5EF4-FFF2-40B4-BE49-F238E27FC236}">
                <a16:creationId xmlns:a16="http://schemas.microsoft.com/office/drawing/2014/main" id="{5922663E-35DC-4C29-9098-5B4FCA1EA5D7}"/>
              </a:ext>
            </a:extLst>
          </p:cNvPr>
          <p:cNvSpPr/>
          <p:nvPr/>
        </p:nvSpPr>
        <p:spPr bwMode="auto">
          <a:xfrm>
            <a:off x="4422775" y="1451473"/>
            <a:ext cx="5283333" cy="498498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solidFill>
                  <a:schemeClr val="tx2"/>
                </a:solidFill>
                <a:latin typeface="Trebuchet MS" pitchFamily="34" charset="0"/>
              </a:rPr>
              <a:t>In scenario 1, retention rate </a:t>
            </a:r>
            <a:r>
              <a:rPr lang="en-GB" sz="1000">
                <a:latin typeface="Trebuchet MS" pitchFamily="34" charset="0"/>
              </a:rPr>
              <a:t>is assumed to </a:t>
            </a:r>
            <a:r>
              <a:rPr lang="en-GB" sz="1000">
                <a:solidFill>
                  <a:schemeClr val="tx2"/>
                </a:solidFill>
                <a:latin typeface="Trebuchet MS" pitchFamily="34" charset="0"/>
              </a:rPr>
              <a:t>remain steady </a:t>
            </a:r>
            <a:r>
              <a:rPr lang="en-GB" sz="1000">
                <a:latin typeface="Trebuchet MS" pitchFamily="34" charset="0"/>
              </a:rPr>
              <a:t>at ~90% for both 2021 and 2022, staying </a:t>
            </a:r>
            <a:r>
              <a:rPr lang="en-GB" sz="1000">
                <a:solidFill>
                  <a:schemeClr val="tx2"/>
                </a:solidFill>
                <a:latin typeface="Trebuchet MS" pitchFamily="34" charset="0"/>
              </a:rPr>
              <a:t>in line with the historical performance during 2020 (corrected vs the D&amp;B Credit migration effect, as clarified) </a:t>
            </a:r>
          </a:p>
          <a:p>
            <a:pPr marL="171450" indent="-171450">
              <a:spcBef>
                <a:spcPts val="600"/>
              </a:spcBef>
              <a:buClr>
                <a:schemeClr val="tx1"/>
              </a:buClr>
              <a:buFont typeface="Wingdings" panose="05000000000000000000" pitchFamily="2" charset="2"/>
              <a:buChar char="Ø"/>
            </a:pPr>
            <a:r>
              <a:rPr lang="en-GB" sz="1000">
                <a:solidFill>
                  <a:schemeClr val="tx2"/>
                </a:solidFill>
                <a:latin typeface="Trebuchet MS" pitchFamily="34" charset="0"/>
              </a:rPr>
              <a:t>In scenario 2, retention rate </a:t>
            </a:r>
            <a:r>
              <a:rPr lang="en-GB" sz="1000">
                <a:latin typeface="Trebuchet MS" pitchFamily="34" charset="0"/>
              </a:rPr>
              <a:t>is assumed to be </a:t>
            </a:r>
            <a:r>
              <a:rPr lang="en-GB" sz="1000">
                <a:solidFill>
                  <a:schemeClr val="tx2"/>
                </a:solidFill>
                <a:latin typeface="Trebuchet MS" pitchFamily="34" charset="0"/>
              </a:rPr>
              <a:t>slightly increasing </a:t>
            </a:r>
            <a:r>
              <a:rPr lang="en-GB" sz="1000">
                <a:latin typeface="Trebuchet MS" pitchFamily="34" charset="0"/>
              </a:rPr>
              <a:t>from ~90% in 2021 to ~91% in 2022 supported by</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Dedicated Care Sales and Aftersales organization</a:t>
            </a:r>
            <a:r>
              <a:rPr lang="en-GB" sz="1000">
                <a:latin typeface="Trebuchet MS" pitchFamily="34" charset="0"/>
              </a:rPr>
              <a:t> is set-up and combined, to monitor &amp; take proactive actions in case of lowering usage (D&amp;B credit and all Smart-NONEOS provisioned solutions, i.e., Toolkit-GDM-Onboard-B2Bgateway are live for pro-active usage monitoring)</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Setup of Care sales organization</a:t>
            </a:r>
            <a:r>
              <a:rPr lang="en-GB" sz="1000">
                <a:latin typeface="Trebuchet MS" pitchFamily="34" charset="0"/>
              </a:rPr>
              <a:t>, with </a:t>
            </a:r>
            <a:r>
              <a:rPr lang="en-GB" sz="1000">
                <a:solidFill>
                  <a:schemeClr val="tx2"/>
                </a:solidFill>
                <a:latin typeface="Trebuchet MS" pitchFamily="34" charset="0"/>
              </a:rPr>
              <a:t>dedicated focus and clear incentives</a:t>
            </a:r>
            <a:endParaRPr lang="en-GB" sz="1000">
              <a:highlight>
                <a:srgbClr val="FFFF00"/>
              </a:highlight>
              <a:latin typeface="Trebuchet MS" pitchFamily="34" charset="0"/>
            </a:endParaRP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Product usage stimulation. </a:t>
            </a:r>
            <a:r>
              <a:rPr lang="en-GB" sz="1000">
                <a:latin typeface="Trebuchet MS" pitchFamily="34" charset="0"/>
              </a:rPr>
              <a:t>CSM team will focus on customer touchpoints, provide regular product training, and uses case presentation (live or pre-recorded sessions)</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Strengthen product support </a:t>
            </a:r>
            <a:r>
              <a:rPr lang="en-GB" sz="1000">
                <a:latin typeface="Trebuchet MS" pitchFamily="34" charset="0"/>
              </a:rPr>
              <a:t>– products tutorials under development (15 to be released in 2021Q2, 10 more in 2021Q3)</a:t>
            </a:r>
          </a:p>
          <a:p>
            <a:pPr marL="504000" lvl="1" indent="-171450">
              <a:spcBef>
                <a:spcPts val="600"/>
              </a:spcBef>
              <a:buClr>
                <a:schemeClr val="tx1"/>
              </a:buClr>
              <a:buFont typeface="Arial" panose="020B0604020202020204" pitchFamily="34" charset="0"/>
              <a:buChar char="•"/>
            </a:pPr>
            <a:r>
              <a:rPr lang="en-GB" sz="1000">
                <a:solidFill>
                  <a:schemeClr val="tx2"/>
                </a:solidFill>
                <a:latin typeface="Trebuchet MS" pitchFamily="34" charset="0"/>
              </a:rPr>
              <a:t>Global focus on customer experience </a:t>
            </a:r>
            <a:r>
              <a:rPr lang="en-GB" sz="1000">
                <a:latin typeface="Trebuchet MS" pitchFamily="34" charset="0"/>
              </a:rPr>
              <a:t>(NPS – all managers have a bonus item linked to NPS improvement)</a:t>
            </a:r>
          </a:p>
          <a:p>
            <a:pPr marL="504000" lvl="1" indent="-171450">
              <a:spcBef>
                <a:spcPts val="600"/>
              </a:spcBef>
              <a:buClr>
                <a:schemeClr val="tx1"/>
              </a:buClr>
              <a:buFont typeface="Arial" panose="020B0604020202020204" pitchFamily="34" charset="0"/>
              <a:buChar char="•"/>
            </a:pPr>
            <a:endParaRPr lang="en-GB" sz="1000">
              <a:latin typeface="Trebuchet MS" pitchFamily="34" charset="0"/>
            </a:endParaRPr>
          </a:p>
        </p:txBody>
      </p:sp>
      <p:sp>
        <p:nvSpPr>
          <p:cNvPr id="27" name="Isosceles Triangle 26">
            <a:extLst>
              <a:ext uri="{FF2B5EF4-FFF2-40B4-BE49-F238E27FC236}">
                <a16:creationId xmlns:a16="http://schemas.microsoft.com/office/drawing/2014/main" id="{893DEECF-29B3-4C78-8763-ED1F2EFA5D4F}"/>
              </a:ext>
            </a:extLst>
          </p:cNvPr>
          <p:cNvSpPr/>
          <p:nvPr/>
        </p:nvSpPr>
        <p:spPr bwMode="auto">
          <a:xfrm rot="5400000">
            <a:off x="3010582" y="3889195"/>
            <a:ext cx="2671986" cy="10953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4" name="Rectangle 153">
            <a:extLst>
              <a:ext uri="{FF2B5EF4-FFF2-40B4-BE49-F238E27FC236}">
                <a16:creationId xmlns:a16="http://schemas.microsoft.com/office/drawing/2014/main" id="{A78755C4-2DDA-4F05-A622-AFD7651C4244}"/>
              </a:ext>
            </a:extLst>
          </p:cNvPr>
          <p:cNvSpPr/>
          <p:nvPr/>
        </p:nvSpPr>
        <p:spPr bwMode="auto">
          <a:xfrm>
            <a:off x="1316039" y="1540037"/>
            <a:ext cx="2980754" cy="282575"/>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retention rate</a:t>
            </a:r>
          </a:p>
          <a:p>
            <a:pPr>
              <a:defRPr/>
            </a:pPr>
            <a:r>
              <a:rPr lang="en-GB" sz="1000" i="1">
                <a:latin typeface="Trebuchet MS" panose="020B0603020202020204" pitchFamily="34" charset="0"/>
              </a:rPr>
              <a:t>(in %, 2019 – 2022 -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88164" cy="684000"/>
          </a:xfrm>
        </p:spPr>
        <p:txBody>
          <a:bodyPr vert="horz"/>
          <a:lstStyle/>
          <a:p>
            <a:r>
              <a:rPr lang="en-GB"/>
              <a:t>The </a:t>
            </a:r>
            <a:r>
              <a:rPr lang="en-GB">
                <a:solidFill>
                  <a:schemeClr val="tx2"/>
                </a:solidFill>
              </a:rPr>
              <a:t>conservative case </a:t>
            </a:r>
            <a:r>
              <a:rPr lang="en-GB"/>
              <a:t>is based on the </a:t>
            </a:r>
            <a:r>
              <a:rPr lang="en-GB">
                <a:solidFill>
                  <a:schemeClr val="tx2"/>
                </a:solidFill>
              </a:rPr>
              <a:t>return to normal activity </a:t>
            </a:r>
            <a:r>
              <a:rPr lang="en-GB"/>
              <a:t>and supported by historical sales performance while the </a:t>
            </a:r>
            <a:r>
              <a:rPr lang="en-GB">
                <a:solidFill>
                  <a:schemeClr val="tx2"/>
                </a:solidFill>
              </a:rPr>
              <a:t>target case </a:t>
            </a:r>
            <a:r>
              <a:rPr lang="en-GB"/>
              <a:t>is supported by the new</a:t>
            </a:r>
            <a:r>
              <a:rPr lang="en-GB">
                <a:solidFill>
                  <a:schemeClr val="tx2"/>
                </a:solidFill>
              </a:rPr>
              <a:t> commercial push initiatives</a:t>
            </a:r>
            <a:r>
              <a:rPr lang="en-GB"/>
              <a:t> (2/2)</a:t>
            </a:r>
            <a:endParaRPr lang="en-GB">
              <a:solidFill>
                <a:schemeClr val="tx2"/>
              </a:solidFill>
            </a:endParaRP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DE2AB3C2-E72B-4BC3-9539-1C7B324B64A2}"/>
              </a:ext>
            </a:extLst>
          </p:cNvPr>
          <p:cNvSpPr/>
          <p:nvPr/>
        </p:nvSpPr>
        <p:spPr bwMode="auto">
          <a:xfrm>
            <a:off x="2986721" y="898101"/>
            <a:ext cx="4104945"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Key assumptions for the Book-of-Business Renew Forecasts</a:t>
            </a:r>
            <a:endParaRPr kumimoji="0" lang="en-GB" sz="1100" b="0" i="0" u="none" strike="noStrike" cap="none" normalizeH="0" baseline="0">
              <a:ln>
                <a:noFill/>
              </a:ln>
              <a:solidFill>
                <a:schemeClr val="tx2"/>
              </a:solidFill>
              <a:effectLst/>
              <a:latin typeface="Trebuchet MS" pitchFamily="34" charset="0"/>
            </a:endParaRPr>
          </a:p>
        </p:txBody>
      </p:sp>
      <p:sp>
        <p:nvSpPr>
          <p:cNvPr id="29" name="Rectangle 28">
            <a:extLst>
              <a:ext uri="{FF2B5EF4-FFF2-40B4-BE49-F238E27FC236}">
                <a16:creationId xmlns:a16="http://schemas.microsoft.com/office/drawing/2014/main" id="{22447916-4D0F-460B-BEEE-2F58EFA84369}"/>
              </a:ext>
            </a:extLst>
          </p:cNvPr>
          <p:cNvSpPr/>
          <p:nvPr/>
        </p:nvSpPr>
        <p:spPr bwMode="auto">
          <a:xfrm>
            <a:off x="6104006" y="1206734"/>
            <a:ext cx="1920871" cy="1889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i="1">
                <a:latin typeface="Trebuchet MS" pitchFamily="34" charset="0"/>
              </a:rPr>
              <a:t>Rationale</a:t>
            </a:r>
            <a:endParaRPr kumimoji="0" lang="en-GB" sz="1100" b="0" i="1" u="none" strike="noStrike" cap="none" normalizeH="0" baseline="0">
              <a:ln>
                <a:noFill/>
              </a:ln>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35" name="Rectangle 34" hidden="1">
            <a:extLst>
              <a:ext uri="{FF2B5EF4-FFF2-40B4-BE49-F238E27FC236}">
                <a16:creationId xmlns:a16="http://schemas.microsoft.com/office/drawing/2014/main" id="{F0C4A582-E36C-4705-BA3F-C3617094F08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47" name="Rectangle 46" hidden="1">
            <a:extLst>
              <a:ext uri="{FF2B5EF4-FFF2-40B4-BE49-F238E27FC236}">
                <a16:creationId xmlns:a16="http://schemas.microsoft.com/office/drawing/2014/main" id="{5D74A7C9-FF6A-4800-ADCE-3091B02E612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3" name="Rectangle 462" hidden="1">
            <a:extLst>
              <a:ext uri="{FF2B5EF4-FFF2-40B4-BE49-F238E27FC236}">
                <a16:creationId xmlns:a16="http://schemas.microsoft.com/office/drawing/2014/main" id="{D35776AB-0025-4F78-8A89-B5669947FBF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2" name="Rectangle 481" hidden="1">
            <a:extLst>
              <a:ext uri="{FF2B5EF4-FFF2-40B4-BE49-F238E27FC236}">
                <a16:creationId xmlns:a16="http://schemas.microsoft.com/office/drawing/2014/main" id="{E79C6614-4A20-4FD3-9DDF-5B975054BEC4}"/>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83" name="Rectangle 482" hidden="1">
            <a:extLst>
              <a:ext uri="{FF2B5EF4-FFF2-40B4-BE49-F238E27FC236}">
                <a16:creationId xmlns:a16="http://schemas.microsoft.com/office/drawing/2014/main" id="{C0AA2836-6E02-4CFD-AC9F-BA999345A05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10" name="Rectangle 509" hidden="1">
            <a:extLst>
              <a:ext uri="{FF2B5EF4-FFF2-40B4-BE49-F238E27FC236}">
                <a16:creationId xmlns:a16="http://schemas.microsoft.com/office/drawing/2014/main" id="{1676CF80-EB7B-48DA-8F50-C9AB7BA1C5A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92" name="Rectangle 91">
            <a:extLst>
              <a:ext uri="{FF2B5EF4-FFF2-40B4-BE49-F238E27FC236}">
                <a16:creationId xmlns:a16="http://schemas.microsoft.com/office/drawing/2014/main" id="{23AFE07C-949B-4B19-A6B4-70B8046F52EF}"/>
              </a:ext>
            </a:extLst>
          </p:cNvPr>
          <p:cNvSpPr/>
          <p:nvPr/>
        </p:nvSpPr>
        <p:spPr bwMode="auto">
          <a:xfrm>
            <a:off x="2554288" y="6254489"/>
            <a:ext cx="149225" cy="82550"/>
          </a:xfrm>
          <a:prstGeom prst="rect">
            <a:avLst/>
          </a:prstGeom>
          <a:solidFill>
            <a:schemeClr val="accent1"/>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1</a:t>
            </a:r>
          </a:p>
        </p:txBody>
      </p:sp>
      <p:sp>
        <p:nvSpPr>
          <p:cNvPr id="522" name="Rectangle 521">
            <a:extLst>
              <a:ext uri="{FF2B5EF4-FFF2-40B4-BE49-F238E27FC236}">
                <a16:creationId xmlns:a16="http://schemas.microsoft.com/office/drawing/2014/main" id="{0655E71C-8198-44EF-B5AD-594BDEFE5E2C}"/>
              </a:ext>
            </a:extLst>
          </p:cNvPr>
          <p:cNvSpPr/>
          <p:nvPr/>
        </p:nvSpPr>
        <p:spPr bwMode="auto">
          <a:xfrm>
            <a:off x="3375025" y="6254489"/>
            <a:ext cx="150813" cy="82550"/>
          </a:xfrm>
          <a:prstGeom prst="rect">
            <a:avLst/>
          </a:prstGeom>
          <a:solidFill>
            <a:schemeClr val="accent2"/>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Scenario 2</a:t>
            </a:r>
          </a:p>
        </p:txBody>
      </p:sp>
      <p:sp>
        <p:nvSpPr>
          <p:cNvPr id="523" name="Rectangle 522">
            <a:extLst>
              <a:ext uri="{FF2B5EF4-FFF2-40B4-BE49-F238E27FC236}">
                <a16:creationId xmlns:a16="http://schemas.microsoft.com/office/drawing/2014/main" id="{1D840AA9-EB14-454A-8150-27C8244905E7}"/>
              </a:ext>
            </a:extLst>
          </p:cNvPr>
          <p:cNvSpPr/>
          <p:nvPr/>
        </p:nvSpPr>
        <p:spPr bwMode="auto">
          <a:xfrm>
            <a:off x="1367568" y="6254489"/>
            <a:ext cx="150813" cy="82550"/>
          </a:xfrm>
          <a:prstGeom prst="rect">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none" lIns="21600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a:ln>
                  <a:noFill/>
                </a:ln>
                <a:solidFill>
                  <a:schemeClr val="tx1"/>
                </a:solidFill>
                <a:effectLst/>
                <a:latin typeface="Trebuchet MS" pitchFamily="34" charset="0"/>
              </a:rPr>
              <a:t>Historical data</a:t>
            </a:r>
          </a:p>
        </p:txBody>
      </p:sp>
      <p:sp>
        <p:nvSpPr>
          <p:cNvPr id="31" name="Rectangle 30" hidden="1">
            <a:extLst>
              <a:ext uri="{FF2B5EF4-FFF2-40B4-BE49-F238E27FC236}">
                <a16:creationId xmlns:a16="http://schemas.microsoft.com/office/drawing/2014/main" id="{D8331975-8E64-4584-A670-1CDB680E832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46" name="Rectangle 45" hidden="1">
            <a:extLst>
              <a:ext uri="{FF2B5EF4-FFF2-40B4-BE49-F238E27FC236}">
                <a16:creationId xmlns:a16="http://schemas.microsoft.com/office/drawing/2014/main" id="{79D5AAAB-D4E6-4217-AC7F-B72574A2123A}"/>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67" name="Rectangle 66" hidden="1">
            <a:extLst>
              <a:ext uri="{FF2B5EF4-FFF2-40B4-BE49-F238E27FC236}">
                <a16:creationId xmlns:a16="http://schemas.microsoft.com/office/drawing/2014/main" id="{216149D1-D7A8-486F-A7EC-D4BD8F3E9FA8}"/>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2" name="Rectangle 51" hidden="1">
            <a:extLst>
              <a:ext uri="{FF2B5EF4-FFF2-40B4-BE49-F238E27FC236}">
                <a16:creationId xmlns:a16="http://schemas.microsoft.com/office/drawing/2014/main" id="{E800B543-F810-44EA-B221-443A4458A24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272" name="Rectangle 271">
            <a:extLst>
              <a:ext uri="{FF2B5EF4-FFF2-40B4-BE49-F238E27FC236}">
                <a16:creationId xmlns:a16="http://schemas.microsoft.com/office/drawing/2014/main" id="{DC4C4E34-46BB-4447-B7B9-DC8B5A69D2E2}"/>
              </a:ext>
            </a:extLst>
          </p:cNvPr>
          <p:cNvSpPr/>
          <p:nvPr/>
        </p:nvSpPr>
        <p:spPr bwMode="auto">
          <a:xfrm>
            <a:off x="166783" y="1429306"/>
            <a:ext cx="1074803" cy="5007159"/>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300" b="1" i="1" u="none" strike="noStrike" cap="small" normalizeH="0">
                <a:ln>
                  <a:noFill/>
                </a:ln>
                <a:solidFill>
                  <a:schemeClr val="bg1"/>
                </a:solidFill>
                <a:effectLst/>
                <a:latin typeface="Trebuchet MS" pitchFamily="34" charset="0"/>
              </a:rPr>
              <a:t>Retention rate</a:t>
            </a:r>
          </a:p>
        </p:txBody>
      </p:sp>
      <p:grpSp>
        <p:nvGrpSpPr>
          <p:cNvPr id="103" name="Groupe 33">
            <a:extLst>
              <a:ext uri="{FF2B5EF4-FFF2-40B4-BE49-F238E27FC236}">
                <a16:creationId xmlns:a16="http://schemas.microsoft.com/office/drawing/2014/main" id="{C6690E04-D787-4FF6-9D29-7B4C6E166ED1}"/>
              </a:ext>
            </a:extLst>
          </p:cNvPr>
          <p:cNvGrpSpPr/>
          <p:nvPr/>
        </p:nvGrpSpPr>
        <p:grpSpPr>
          <a:xfrm>
            <a:off x="8448150" y="-11528"/>
            <a:ext cx="1435548" cy="711253"/>
            <a:chOff x="8448150" y="-11528"/>
            <a:chExt cx="1435548" cy="711253"/>
          </a:xfrm>
        </p:grpSpPr>
        <p:sp>
          <p:nvSpPr>
            <p:cNvPr id="104" name="Rectangle : coins arrondis 199">
              <a:extLst>
                <a:ext uri="{FF2B5EF4-FFF2-40B4-BE49-F238E27FC236}">
                  <a16:creationId xmlns:a16="http://schemas.microsoft.com/office/drawing/2014/main" id="{50FEFA26-6AB0-42EE-ADA4-0FBD415BB02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5" name="Rectangle : coins arrondis 200">
              <a:extLst>
                <a:ext uri="{FF2B5EF4-FFF2-40B4-BE49-F238E27FC236}">
                  <a16:creationId xmlns:a16="http://schemas.microsoft.com/office/drawing/2014/main" id="{8A4AC374-AECE-4F7A-A871-35D7B2CF1C50}"/>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6" name="Rectangle : coins arrondis 201">
              <a:extLst>
                <a:ext uri="{FF2B5EF4-FFF2-40B4-BE49-F238E27FC236}">
                  <a16:creationId xmlns:a16="http://schemas.microsoft.com/office/drawing/2014/main" id="{698CC85C-7547-40B6-9C2D-02E566485A01}"/>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07" name="ZoneTexte 18">
              <a:extLst>
                <a:ext uri="{FF2B5EF4-FFF2-40B4-BE49-F238E27FC236}">
                  <a16:creationId xmlns:a16="http://schemas.microsoft.com/office/drawing/2014/main" id="{94CA323E-9154-4A8A-BD1A-908506CC4006}"/>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08" name="Graphique 128" descr="Jauge">
              <a:extLst>
                <a:ext uri="{FF2B5EF4-FFF2-40B4-BE49-F238E27FC236}">
                  <a16:creationId xmlns:a16="http://schemas.microsoft.com/office/drawing/2014/main" id="{4BB96C25-7A5B-445D-B28D-A3BC3560B62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553764" y="187516"/>
              <a:ext cx="234953" cy="218224"/>
            </a:xfrm>
            <a:prstGeom prst="rect">
              <a:avLst/>
            </a:prstGeom>
            <a:effectLst/>
          </p:spPr>
        </p:pic>
        <p:pic>
          <p:nvPicPr>
            <p:cNvPr id="109" name="Graphique 90" descr="Poignée de main">
              <a:extLst>
                <a:ext uri="{FF2B5EF4-FFF2-40B4-BE49-F238E27FC236}">
                  <a16:creationId xmlns:a16="http://schemas.microsoft.com/office/drawing/2014/main" id="{4E15029A-C66D-49E8-BB23-26E5C7E1273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60868" y="152880"/>
              <a:ext cx="256313" cy="287496"/>
            </a:xfrm>
            <a:prstGeom prst="rect">
              <a:avLst/>
            </a:prstGeom>
            <a:effectLst/>
          </p:spPr>
        </p:pic>
        <p:pic>
          <p:nvPicPr>
            <p:cNvPr id="110" name="Graphique 74" descr="Mégaphone">
              <a:extLst>
                <a:ext uri="{FF2B5EF4-FFF2-40B4-BE49-F238E27FC236}">
                  <a16:creationId xmlns:a16="http://schemas.microsoft.com/office/drawing/2014/main" id="{11670FFC-7458-498A-85BA-993E149161A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389331" y="181519"/>
              <a:ext cx="233011" cy="216420"/>
            </a:xfrm>
            <a:prstGeom prst="rect">
              <a:avLst/>
            </a:prstGeom>
            <a:effectLst/>
          </p:spPr>
        </p:pic>
        <p:pic>
          <p:nvPicPr>
            <p:cNvPr id="111" name="Picture 2" descr="5 ft x 3 ft 150 x 90 cm-DRAPEAU BELGE Belgique 100% Polyester ...">
              <a:extLst>
                <a:ext uri="{FF2B5EF4-FFF2-40B4-BE49-F238E27FC236}">
                  <a16:creationId xmlns:a16="http://schemas.microsoft.com/office/drawing/2014/main" id="{FCC89402-8989-4DB7-AE42-68E1F63DD8DE}"/>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12" name="Picture 2 - 1" descr="Drapeau des Pays-Bas — Wikipédia">
              <a:extLst>
                <a:ext uri="{FF2B5EF4-FFF2-40B4-BE49-F238E27FC236}">
                  <a16:creationId xmlns:a16="http://schemas.microsoft.com/office/drawing/2014/main" id="{554FDF4D-AAEF-4688-8112-54D81C281DFF}"/>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13" name="Picture 2 - 2" descr="Drapeau du Luxembourg">
              <a:extLst>
                <a:ext uri="{FF2B5EF4-FFF2-40B4-BE49-F238E27FC236}">
                  <a16:creationId xmlns:a16="http://schemas.microsoft.com/office/drawing/2014/main" id="{B23B7583-3681-48A7-9CD4-7EF691C23BA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14" name="ZoneTexte 45">
              <a:extLst>
                <a:ext uri="{FF2B5EF4-FFF2-40B4-BE49-F238E27FC236}">
                  <a16:creationId xmlns:a16="http://schemas.microsoft.com/office/drawing/2014/main" id="{6D5C0066-0B71-4058-A22B-F18F66D80CE9}"/>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endParaRPr lang="en-GB" sz="800" i="1">
                <a:latin typeface="Trebuchet MS" panose="020B0603020202020204" pitchFamily="34" charset="0"/>
              </a:endParaRPr>
            </a:p>
          </p:txBody>
        </p:sp>
      </p:grpSp>
      <p:sp>
        <p:nvSpPr>
          <p:cNvPr id="497" name="Rectangle 496" hidden="1">
            <a:extLst>
              <a:ext uri="{FF2B5EF4-FFF2-40B4-BE49-F238E27FC236}">
                <a16:creationId xmlns:a16="http://schemas.microsoft.com/office/drawing/2014/main" id="{D269266A-4EB2-432A-8D2A-8ED629C0B123}"/>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000" strike="noStrike" normalizeH="0">
              <a:ln>
                <a:noFill/>
              </a:ln>
              <a:solidFill>
                <a:schemeClr val="tx1"/>
              </a:solidFill>
              <a:effectLst/>
              <a:latin typeface="+mn-lt"/>
              <a:ea typeface="+mj-ea"/>
              <a:cs typeface="+mj-cs"/>
            </a:endParaRPr>
          </a:p>
        </p:txBody>
      </p:sp>
      <p:graphicFrame>
        <p:nvGraphicFramePr>
          <p:cNvPr id="96" name="Chart 95">
            <a:extLst>
              <a:ext uri="{FF2B5EF4-FFF2-40B4-BE49-F238E27FC236}">
                <a16:creationId xmlns:a16="http://schemas.microsoft.com/office/drawing/2014/main" id="{2824F2D1-B916-482B-A9EE-EDF58AA0B911}"/>
              </a:ext>
            </a:extLst>
          </p:cNvPr>
          <p:cNvGraphicFramePr/>
          <p:nvPr>
            <p:custDataLst>
              <p:tags r:id="rId2"/>
            </p:custDataLst>
            <p:extLst>
              <p:ext uri="{D42A27DB-BD31-4B8C-83A1-F6EECF244321}">
                <p14:modId xmlns:p14="http://schemas.microsoft.com/office/powerpoint/2010/main" val="3901748200"/>
              </p:ext>
            </p:extLst>
          </p:nvPr>
        </p:nvGraphicFramePr>
        <p:xfrm>
          <a:off x="1617663" y="1924050"/>
          <a:ext cx="2536825" cy="4068763"/>
        </p:xfrm>
        <a:graphic>
          <a:graphicData uri="http://schemas.openxmlformats.org/drawingml/2006/chart">
            <c:chart xmlns:c="http://schemas.openxmlformats.org/drawingml/2006/chart" xmlns:r="http://schemas.openxmlformats.org/officeDocument/2006/relationships" r:id="rId49"/>
          </a:graphicData>
        </a:graphic>
      </p:graphicFrame>
      <p:sp>
        <p:nvSpPr>
          <p:cNvPr id="233" name="Espace réservé du texte 2">
            <a:extLst>
              <a:ext uri="{FF2B5EF4-FFF2-40B4-BE49-F238E27FC236}">
                <a16:creationId xmlns:a16="http://schemas.microsoft.com/office/drawing/2014/main" id="{4DDB3E09-4603-4681-8CE7-162B01C0B17F}"/>
              </a:ext>
            </a:extLst>
          </p:cNvPr>
          <p:cNvSpPr>
            <a:spLocks noGrp="1"/>
          </p:cNvSpPr>
          <p:nvPr>
            <p:custDataLst>
              <p:tags r:id="rId3"/>
            </p:custDataLst>
          </p:nvPr>
        </p:nvSpPr>
        <p:spPr bwMode="gray">
          <a:xfrm>
            <a:off x="1404938" y="3443288"/>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8EE3395-2AED-4222-9557-D36BCCA70E1E}" type="datetime'''''''''''''''''''''8''''5''''''''%'''''''''''''''">
              <a:rPr lang="en-GB" altLang="en-US" sz="1000" smtClean="0">
                <a:latin typeface="+mn-lt"/>
                <a:ea typeface="+mj-ea"/>
                <a:cs typeface="+mj-cs"/>
              </a:rPr>
              <a:pPr marL="0" indent="0" algn="r">
                <a:spcBef>
                  <a:spcPct val="0"/>
                </a:spcBef>
                <a:buNone/>
              </a:pPr>
              <a:t>85%</a:t>
            </a:fld>
            <a:endParaRPr lang="en-GB" sz="1000">
              <a:latin typeface="+mn-lt"/>
              <a:ea typeface="+mj-ea"/>
              <a:cs typeface="+mj-cs"/>
            </a:endParaRPr>
          </a:p>
        </p:txBody>
      </p:sp>
      <p:sp>
        <p:nvSpPr>
          <p:cNvPr id="315" name="Espace réservé du texte 2">
            <a:extLst>
              <a:ext uri="{FF2B5EF4-FFF2-40B4-BE49-F238E27FC236}">
                <a16:creationId xmlns:a16="http://schemas.microsoft.com/office/drawing/2014/main" id="{F5986837-D268-4853-AB0C-2E5C37DE2705}"/>
              </a:ext>
            </a:extLst>
          </p:cNvPr>
          <p:cNvSpPr>
            <a:spLocks noGrp="1"/>
          </p:cNvSpPr>
          <p:nvPr>
            <p:custDataLst>
              <p:tags r:id="rId4"/>
            </p:custDataLst>
          </p:nvPr>
        </p:nvSpPr>
        <p:spPr bwMode="gray">
          <a:xfrm>
            <a:off x="1471614" y="5329238"/>
            <a:ext cx="1428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129A0398-0A9C-466D-B94C-06232536BB17}" type="datetime'''''''''''''''''''''''''''''''''''''5''%'''''''''''">
              <a:rPr lang="en-GB" altLang="en-US" sz="1000" smtClean="0">
                <a:latin typeface="+mn-lt"/>
                <a:ea typeface="+mj-ea"/>
                <a:cs typeface="+mj-cs"/>
              </a:rPr>
              <a:pPr marL="0" indent="0" algn="r">
                <a:spcBef>
                  <a:spcPct val="0"/>
                </a:spcBef>
                <a:buNone/>
              </a:pPr>
              <a:t>5%</a:t>
            </a:fld>
            <a:endParaRPr lang="en-GB" sz="1000">
              <a:latin typeface="+mn-lt"/>
              <a:ea typeface="+mj-ea"/>
              <a:cs typeface="+mj-cs"/>
            </a:endParaRPr>
          </a:p>
        </p:txBody>
      </p:sp>
      <p:sp>
        <p:nvSpPr>
          <p:cNvPr id="238" name="Espace réservé du texte 2">
            <a:extLst>
              <a:ext uri="{FF2B5EF4-FFF2-40B4-BE49-F238E27FC236}">
                <a16:creationId xmlns:a16="http://schemas.microsoft.com/office/drawing/2014/main" id="{3742B0A5-AFE6-478D-AA53-689A7F523AF4}"/>
              </a:ext>
            </a:extLst>
          </p:cNvPr>
          <p:cNvSpPr>
            <a:spLocks noGrp="1"/>
          </p:cNvSpPr>
          <p:nvPr>
            <p:custDataLst>
              <p:tags r:id="rId5"/>
            </p:custDataLst>
          </p:nvPr>
        </p:nvSpPr>
        <p:spPr bwMode="gray">
          <a:xfrm>
            <a:off x="1338263" y="1930400"/>
            <a:ext cx="2762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000CB50-29CC-4542-A969-65D3F91C5B37}" type="datetime'''''''''1''00''%'''''''''''''''''">
              <a:rPr lang="en-GB" altLang="en-US" sz="1000" smtClean="0">
                <a:latin typeface="+mn-lt"/>
                <a:ea typeface="+mj-ea"/>
                <a:cs typeface="+mj-cs"/>
              </a:rPr>
              <a:pPr marL="0" indent="0" algn="r">
                <a:spcBef>
                  <a:spcPct val="0"/>
                </a:spcBef>
                <a:buNone/>
              </a:pPr>
              <a:t>100%</a:t>
            </a:fld>
            <a:endParaRPr lang="en-GB" sz="1000">
              <a:latin typeface="+mn-lt"/>
              <a:ea typeface="+mj-ea"/>
              <a:cs typeface="+mj-cs"/>
            </a:endParaRPr>
          </a:p>
        </p:txBody>
      </p:sp>
      <p:sp>
        <p:nvSpPr>
          <p:cNvPr id="312" name="Espace réservé du texte 2">
            <a:extLst>
              <a:ext uri="{FF2B5EF4-FFF2-40B4-BE49-F238E27FC236}">
                <a16:creationId xmlns:a16="http://schemas.microsoft.com/office/drawing/2014/main" id="{4D06957F-B3C0-43DC-BDF9-DE14DAF78DB5}"/>
              </a:ext>
            </a:extLst>
          </p:cNvPr>
          <p:cNvSpPr>
            <a:spLocks noGrp="1"/>
          </p:cNvSpPr>
          <p:nvPr>
            <p:custDataLst>
              <p:tags r:id="rId6"/>
            </p:custDataLst>
          </p:nvPr>
        </p:nvSpPr>
        <p:spPr bwMode="gray">
          <a:xfrm>
            <a:off x="1404938" y="4451350"/>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4A9B24C-08D5-4219-9194-3316FAB6F27D}" type="datetime'7''''5''%'''''''''''">
              <a:rPr lang="en-GB" altLang="en-US" sz="1000" smtClean="0">
                <a:latin typeface="+mn-lt"/>
                <a:ea typeface="+mj-ea"/>
                <a:cs typeface="+mj-cs"/>
              </a:rPr>
              <a:pPr marL="0" indent="0" algn="r">
                <a:spcBef>
                  <a:spcPct val="0"/>
                </a:spcBef>
                <a:buNone/>
              </a:pPr>
              <a:t>75%</a:t>
            </a:fld>
            <a:endParaRPr lang="en-GB" sz="1000">
              <a:latin typeface="+mn-lt"/>
              <a:ea typeface="+mj-ea"/>
              <a:cs typeface="+mj-cs"/>
            </a:endParaRPr>
          </a:p>
        </p:txBody>
      </p:sp>
      <p:sp>
        <p:nvSpPr>
          <p:cNvPr id="240" name="Espace réservé du texte 2">
            <a:extLst>
              <a:ext uri="{FF2B5EF4-FFF2-40B4-BE49-F238E27FC236}">
                <a16:creationId xmlns:a16="http://schemas.microsoft.com/office/drawing/2014/main" id="{C2568ACD-4141-4056-B91D-018EB5AAF589}"/>
              </a:ext>
            </a:extLst>
          </p:cNvPr>
          <p:cNvSpPr>
            <a:spLocks noGrp="1"/>
          </p:cNvSpPr>
          <p:nvPr>
            <p:custDataLst>
              <p:tags r:id="rId7"/>
            </p:custDataLst>
          </p:nvPr>
        </p:nvSpPr>
        <p:spPr bwMode="gray">
          <a:xfrm>
            <a:off x="1404938" y="394652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1047CE87-8649-4DAE-8E48-381455113AA5}" type="datetime'8''''''''''''''''''''''''''''''''''''''''''''''''''''0''%'''">
              <a:rPr lang="en-GB" altLang="en-US" sz="1000" smtClean="0">
                <a:latin typeface="+mn-lt"/>
                <a:ea typeface="+mj-ea"/>
                <a:cs typeface="+mj-cs"/>
              </a:rPr>
              <a:pPr marL="0" indent="0" algn="r">
                <a:spcBef>
                  <a:spcPct val="0"/>
                </a:spcBef>
                <a:buNone/>
              </a:pPr>
              <a:t>80%</a:t>
            </a:fld>
            <a:endParaRPr lang="en-GB" sz="1000">
              <a:latin typeface="+mn-lt"/>
              <a:ea typeface="+mj-ea"/>
              <a:cs typeface="+mj-cs"/>
            </a:endParaRPr>
          </a:p>
        </p:txBody>
      </p:sp>
      <p:sp>
        <p:nvSpPr>
          <p:cNvPr id="237" name="Espace réservé du texte 2">
            <a:extLst>
              <a:ext uri="{FF2B5EF4-FFF2-40B4-BE49-F238E27FC236}">
                <a16:creationId xmlns:a16="http://schemas.microsoft.com/office/drawing/2014/main" id="{410EAFEB-0077-4BC0-BC9F-2D013963A60A}"/>
              </a:ext>
            </a:extLst>
          </p:cNvPr>
          <p:cNvSpPr>
            <a:spLocks noGrp="1"/>
          </p:cNvSpPr>
          <p:nvPr>
            <p:custDataLst>
              <p:tags r:id="rId8"/>
            </p:custDataLst>
          </p:nvPr>
        </p:nvSpPr>
        <p:spPr bwMode="gray">
          <a:xfrm>
            <a:off x="1404938" y="2938463"/>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8597A9DA-28BA-4570-AC12-31F33C0EAF1B}" type="datetime'''''''''''9''''''''''''0''%'''''''''''''''''''''''''''''">
              <a:rPr lang="en-GB" altLang="en-US" sz="1000" smtClean="0">
                <a:latin typeface="+mn-lt"/>
                <a:ea typeface="+mj-ea"/>
                <a:cs typeface="+mj-cs"/>
              </a:rPr>
              <a:pPr marL="0" indent="0" algn="r">
                <a:spcBef>
                  <a:spcPct val="0"/>
                </a:spcBef>
                <a:buNone/>
              </a:pPr>
              <a:t>90%</a:t>
            </a:fld>
            <a:endParaRPr lang="en-GB" sz="1000">
              <a:latin typeface="+mn-lt"/>
              <a:ea typeface="+mj-ea"/>
              <a:cs typeface="+mj-cs"/>
            </a:endParaRPr>
          </a:p>
        </p:txBody>
      </p:sp>
      <p:sp>
        <p:nvSpPr>
          <p:cNvPr id="234" name="Espace réservé du texte 2">
            <a:extLst>
              <a:ext uri="{FF2B5EF4-FFF2-40B4-BE49-F238E27FC236}">
                <a16:creationId xmlns:a16="http://schemas.microsoft.com/office/drawing/2014/main" id="{2AF8034B-CAAA-4EF8-8D76-031C3A56F1F8}"/>
              </a:ext>
            </a:extLst>
          </p:cNvPr>
          <p:cNvSpPr>
            <a:spLocks noGrp="1"/>
          </p:cNvSpPr>
          <p:nvPr>
            <p:custDataLst>
              <p:tags r:id="rId9"/>
            </p:custDataLst>
          </p:nvPr>
        </p:nvSpPr>
        <p:spPr bwMode="gray">
          <a:xfrm>
            <a:off x="1404938" y="2435225"/>
            <a:ext cx="2095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664C5C7-0816-4D64-8BE4-924AF63AF58C}" type="datetime'''''''''''''''''''''''''''9''''''5''''''%'''">
              <a:rPr lang="en-GB" altLang="en-US" sz="1000" smtClean="0">
                <a:latin typeface="+mn-lt"/>
                <a:ea typeface="+mj-ea"/>
                <a:cs typeface="+mj-cs"/>
              </a:rPr>
              <a:pPr marL="0" indent="0" algn="r">
                <a:spcBef>
                  <a:spcPct val="0"/>
                </a:spcBef>
                <a:buNone/>
              </a:pPr>
              <a:t>95%</a:t>
            </a:fld>
            <a:endParaRPr lang="en-GB" sz="1000">
              <a:latin typeface="+mn-lt"/>
              <a:ea typeface="+mj-ea"/>
              <a:cs typeface="+mj-cs"/>
            </a:endParaRPr>
          </a:p>
        </p:txBody>
      </p:sp>
      <p:sp>
        <p:nvSpPr>
          <p:cNvPr id="235" name="Espace réservé du texte 2">
            <a:extLst>
              <a:ext uri="{FF2B5EF4-FFF2-40B4-BE49-F238E27FC236}">
                <a16:creationId xmlns:a16="http://schemas.microsoft.com/office/drawing/2014/main" id="{610CD737-0257-45FE-A549-FB05E90E19D4}"/>
              </a:ext>
            </a:extLst>
          </p:cNvPr>
          <p:cNvSpPr>
            <a:spLocks noGrp="1"/>
          </p:cNvSpPr>
          <p:nvPr>
            <p:custDataLst>
              <p:tags r:id="rId10"/>
            </p:custDataLst>
          </p:nvPr>
        </p:nvSpPr>
        <p:spPr bwMode="gray">
          <a:xfrm>
            <a:off x="1471613" y="5834063"/>
            <a:ext cx="1428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FD5A1F2-4BD1-43F3-8066-C22387B51659}" type="datetime'''''''''''''''''''''''''0''''%'''''''''">
              <a:rPr lang="en-GB" altLang="en-US" sz="1000" smtClean="0">
                <a:latin typeface="+mn-lt"/>
                <a:ea typeface="+mj-ea"/>
                <a:cs typeface="+mj-cs"/>
              </a:rPr>
              <a:pPr marL="0" indent="0" algn="r">
                <a:spcBef>
                  <a:spcPct val="0"/>
                </a:spcBef>
                <a:buNone/>
              </a:pPr>
              <a:t>0%</a:t>
            </a:fld>
            <a:endParaRPr lang="en-GB" sz="1000">
              <a:latin typeface="+mn-lt"/>
              <a:ea typeface="+mj-ea"/>
              <a:cs typeface="+mj-cs"/>
            </a:endParaRPr>
          </a:p>
        </p:txBody>
      </p:sp>
      <p:sp useBgFill="1">
        <p:nvSpPr>
          <p:cNvPr id="17" name="Freeform: Shape 16">
            <a:extLst>
              <a:ext uri="{FF2B5EF4-FFF2-40B4-BE49-F238E27FC236}">
                <a16:creationId xmlns:a16="http://schemas.microsoft.com/office/drawing/2014/main" id="{9D6BA39A-2884-4C32-AC36-AE0D1A90A484}"/>
              </a:ext>
            </a:extLst>
          </p:cNvPr>
          <p:cNvSpPr/>
          <p:nvPr>
            <p:custDataLst>
              <p:tags r:id="rId11"/>
            </p:custDataLst>
          </p:nvPr>
        </p:nvSpPr>
        <p:spPr bwMode="auto">
          <a:xfrm>
            <a:off x="2339975" y="4960938"/>
            <a:ext cx="288926" cy="134938"/>
          </a:xfrm>
          <a:custGeom>
            <a:avLst/>
            <a:gdLst/>
            <a:ahLst/>
            <a:cxnLst/>
            <a:rect l="0" t="0" r="0" b="0"/>
            <a:pathLst>
              <a:path w="288926" h="134938">
                <a:moveTo>
                  <a:pt x="0" y="77787"/>
                </a:moveTo>
                <a:lnTo>
                  <a:pt x="288925" y="0"/>
                </a:lnTo>
                <a:lnTo>
                  <a:pt x="288925" y="57150"/>
                </a:lnTo>
                <a:lnTo>
                  <a:pt x="0" y="13493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20" name="Freeform: Shape 19">
            <a:extLst>
              <a:ext uri="{FF2B5EF4-FFF2-40B4-BE49-F238E27FC236}">
                <a16:creationId xmlns:a16="http://schemas.microsoft.com/office/drawing/2014/main" id="{E2451D56-D262-4244-856A-A9D9666F6822}"/>
              </a:ext>
            </a:extLst>
          </p:cNvPr>
          <p:cNvSpPr/>
          <p:nvPr>
            <p:custDataLst>
              <p:tags r:id="rId12"/>
            </p:custDataLst>
          </p:nvPr>
        </p:nvSpPr>
        <p:spPr bwMode="auto">
          <a:xfrm>
            <a:off x="2932113" y="4932363"/>
            <a:ext cx="501651" cy="192088"/>
          </a:xfrm>
          <a:custGeom>
            <a:avLst/>
            <a:gdLst/>
            <a:ahLst/>
            <a:cxnLst/>
            <a:rect l="0" t="0" r="0" b="0"/>
            <a:pathLst>
              <a:path w="501651" h="192088">
                <a:moveTo>
                  <a:pt x="0" y="134937"/>
                </a:moveTo>
                <a:lnTo>
                  <a:pt x="501650" y="0"/>
                </a:lnTo>
                <a:lnTo>
                  <a:pt x="501650" y="57150"/>
                </a:lnTo>
                <a:lnTo>
                  <a:pt x="0" y="19208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23" name="Freeform: Shape 22">
            <a:extLst>
              <a:ext uri="{FF2B5EF4-FFF2-40B4-BE49-F238E27FC236}">
                <a16:creationId xmlns:a16="http://schemas.microsoft.com/office/drawing/2014/main" id="{8D7DC582-F116-41D2-9E01-0BF1AB1FD2C9}"/>
              </a:ext>
            </a:extLst>
          </p:cNvPr>
          <p:cNvSpPr/>
          <p:nvPr>
            <p:custDataLst>
              <p:tags r:id="rId13"/>
            </p:custDataLst>
          </p:nvPr>
        </p:nvSpPr>
        <p:spPr bwMode="auto">
          <a:xfrm>
            <a:off x="3525838" y="4932363"/>
            <a:ext cx="500063" cy="192088"/>
          </a:xfrm>
          <a:custGeom>
            <a:avLst/>
            <a:gdLst/>
            <a:ahLst/>
            <a:cxnLst/>
            <a:rect l="0" t="0" r="0" b="0"/>
            <a:pathLst>
              <a:path w="500063" h="192088">
                <a:moveTo>
                  <a:pt x="0" y="134937"/>
                </a:moveTo>
                <a:lnTo>
                  <a:pt x="500062" y="0"/>
                </a:lnTo>
                <a:lnTo>
                  <a:pt x="500062" y="57150"/>
                </a:lnTo>
                <a:lnTo>
                  <a:pt x="0" y="19208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10" name="Freeform: Shape 9">
            <a:extLst>
              <a:ext uri="{FF2B5EF4-FFF2-40B4-BE49-F238E27FC236}">
                <a16:creationId xmlns:a16="http://schemas.microsoft.com/office/drawing/2014/main" id="{F1D743EE-C883-4603-9C5D-F55E7CC6FBBD}"/>
              </a:ext>
            </a:extLst>
          </p:cNvPr>
          <p:cNvSpPr/>
          <p:nvPr>
            <p:custDataLst>
              <p:tags r:id="rId14"/>
            </p:custDataLst>
          </p:nvPr>
        </p:nvSpPr>
        <p:spPr bwMode="auto">
          <a:xfrm>
            <a:off x="1627188" y="4979988"/>
            <a:ext cx="146051" cy="96838"/>
          </a:xfrm>
          <a:custGeom>
            <a:avLst/>
            <a:gdLst/>
            <a:ahLst/>
            <a:cxnLst/>
            <a:rect l="0" t="0" r="0" b="0"/>
            <a:pathLst>
              <a:path w="146051" h="96838">
                <a:moveTo>
                  <a:pt x="0" y="39687"/>
                </a:moveTo>
                <a:lnTo>
                  <a:pt x="146050" y="0"/>
                </a:lnTo>
                <a:lnTo>
                  <a:pt x="146050" y="57150"/>
                </a:lnTo>
                <a:lnTo>
                  <a:pt x="0" y="9683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useBgFill="1">
        <p:nvSpPr>
          <p:cNvPr id="14" name="Freeform: Shape 13">
            <a:extLst>
              <a:ext uri="{FF2B5EF4-FFF2-40B4-BE49-F238E27FC236}">
                <a16:creationId xmlns:a16="http://schemas.microsoft.com/office/drawing/2014/main" id="{E299B908-59EC-4F02-9DD0-DC0352D0937C}"/>
              </a:ext>
            </a:extLst>
          </p:cNvPr>
          <p:cNvSpPr/>
          <p:nvPr>
            <p:custDataLst>
              <p:tags r:id="rId15"/>
            </p:custDataLst>
          </p:nvPr>
        </p:nvSpPr>
        <p:spPr bwMode="auto">
          <a:xfrm>
            <a:off x="1746250" y="4960938"/>
            <a:ext cx="288926" cy="134938"/>
          </a:xfrm>
          <a:custGeom>
            <a:avLst/>
            <a:gdLst/>
            <a:ahLst/>
            <a:cxnLst/>
            <a:rect l="0" t="0" r="0" b="0"/>
            <a:pathLst>
              <a:path w="288926" h="134938">
                <a:moveTo>
                  <a:pt x="0" y="77787"/>
                </a:moveTo>
                <a:lnTo>
                  <a:pt x="288925" y="0"/>
                </a:lnTo>
                <a:lnTo>
                  <a:pt x="288925" y="57150"/>
                </a:lnTo>
                <a:lnTo>
                  <a:pt x="0" y="134937"/>
                </a:lnTo>
                <a:close/>
              </a:path>
            </a:pathLst>
          </a:custGeom>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err="1">
              <a:ln>
                <a:noFill/>
              </a:ln>
              <a:solidFill>
                <a:schemeClr val="tx1"/>
              </a:solidFill>
              <a:effectLst/>
              <a:latin typeface="Trebuchet MS" pitchFamily="34" charset="0"/>
            </a:endParaRPr>
          </a:p>
        </p:txBody>
      </p:sp>
      <p:sp>
        <p:nvSpPr>
          <p:cNvPr id="6" name="Freeform: Shape 5">
            <a:extLst>
              <a:ext uri="{FF2B5EF4-FFF2-40B4-BE49-F238E27FC236}">
                <a16:creationId xmlns:a16="http://schemas.microsoft.com/office/drawing/2014/main" id="{0A01E2B6-2DDB-4B2A-80B0-0DFB4B21AD35}"/>
              </a:ext>
            </a:extLst>
          </p:cNvPr>
          <p:cNvSpPr/>
          <p:nvPr>
            <p:custDataLst>
              <p:tags r:id="rId16"/>
            </p:custDataLst>
          </p:nvPr>
        </p:nvSpPr>
        <p:spPr bwMode="auto">
          <a:xfrm>
            <a:off x="1627188" y="4979988"/>
            <a:ext cx="146051" cy="39688"/>
          </a:xfrm>
          <a:custGeom>
            <a:avLst/>
            <a:gdLst/>
            <a:ahLst/>
            <a:cxnLst/>
            <a:rect l="0" t="0" r="0" b="0"/>
            <a:pathLst>
              <a:path w="146051" h="39688">
                <a:moveTo>
                  <a:pt x="0" y="39687"/>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1" name="Freeform: Shape 10">
            <a:extLst>
              <a:ext uri="{FF2B5EF4-FFF2-40B4-BE49-F238E27FC236}">
                <a16:creationId xmlns:a16="http://schemas.microsoft.com/office/drawing/2014/main" id="{95E8FCA2-3D2A-424F-A231-FB8E12F73AF8}"/>
              </a:ext>
            </a:extLst>
          </p:cNvPr>
          <p:cNvSpPr/>
          <p:nvPr>
            <p:custDataLst>
              <p:tags r:id="rId17"/>
            </p:custDataLst>
          </p:nvPr>
        </p:nvSpPr>
        <p:spPr bwMode="auto">
          <a:xfrm>
            <a:off x="1746250" y="4960938"/>
            <a:ext cx="288926" cy="77788"/>
          </a:xfrm>
          <a:custGeom>
            <a:avLst/>
            <a:gdLst/>
            <a:ahLst/>
            <a:cxnLst/>
            <a:rect l="0" t="0" r="0" b="0"/>
            <a:pathLst>
              <a:path w="288926" h="77788">
                <a:moveTo>
                  <a:pt x="0" y="77787"/>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9" name="Freeform: Shape 8">
            <a:extLst>
              <a:ext uri="{FF2B5EF4-FFF2-40B4-BE49-F238E27FC236}">
                <a16:creationId xmlns:a16="http://schemas.microsoft.com/office/drawing/2014/main" id="{D9A956C9-98B6-4C12-89B6-CF15C9F719EE}"/>
              </a:ext>
            </a:extLst>
          </p:cNvPr>
          <p:cNvSpPr/>
          <p:nvPr>
            <p:custDataLst>
              <p:tags r:id="rId18"/>
            </p:custDataLst>
          </p:nvPr>
        </p:nvSpPr>
        <p:spPr bwMode="auto">
          <a:xfrm>
            <a:off x="1627188" y="5037138"/>
            <a:ext cx="146051" cy="39688"/>
          </a:xfrm>
          <a:custGeom>
            <a:avLst/>
            <a:gdLst/>
            <a:ahLst/>
            <a:cxnLst/>
            <a:rect l="0" t="0" r="0" b="0"/>
            <a:pathLst>
              <a:path w="146051" h="39688">
                <a:moveTo>
                  <a:pt x="0" y="39687"/>
                </a:moveTo>
                <a:lnTo>
                  <a:pt x="1460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2" name="Freeform: Shape 11">
            <a:extLst>
              <a:ext uri="{FF2B5EF4-FFF2-40B4-BE49-F238E27FC236}">
                <a16:creationId xmlns:a16="http://schemas.microsoft.com/office/drawing/2014/main" id="{672A6D0A-9409-45E1-A3CA-4D734985A29E}"/>
              </a:ext>
            </a:extLst>
          </p:cNvPr>
          <p:cNvSpPr/>
          <p:nvPr>
            <p:custDataLst>
              <p:tags r:id="rId19"/>
            </p:custDataLst>
          </p:nvPr>
        </p:nvSpPr>
        <p:spPr bwMode="auto">
          <a:xfrm>
            <a:off x="1746250" y="5018088"/>
            <a:ext cx="288926" cy="77788"/>
          </a:xfrm>
          <a:custGeom>
            <a:avLst/>
            <a:gdLst/>
            <a:ahLst/>
            <a:cxnLst/>
            <a:rect l="0" t="0" r="0" b="0"/>
            <a:pathLst>
              <a:path w="288926" h="77788">
                <a:moveTo>
                  <a:pt x="0" y="77787"/>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5" name="Freeform: Shape 14">
            <a:extLst>
              <a:ext uri="{FF2B5EF4-FFF2-40B4-BE49-F238E27FC236}">
                <a16:creationId xmlns:a16="http://schemas.microsoft.com/office/drawing/2014/main" id="{26362F2E-75B1-4D5D-9960-5E4E871E542F}"/>
              </a:ext>
            </a:extLst>
          </p:cNvPr>
          <p:cNvSpPr/>
          <p:nvPr>
            <p:custDataLst>
              <p:tags r:id="rId20"/>
            </p:custDataLst>
          </p:nvPr>
        </p:nvSpPr>
        <p:spPr bwMode="auto">
          <a:xfrm>
            <a:off x="2339975" y="4960938"/>
            <a:ext cx="288926" cy="77788"/>
          </a:xfrm>
          <a:custGeom>
            <a:avLst/>
            <a:gdLst/>
            <a:ahLst/>
            <a:cxnLst/>
            <a:rect l="0" t="0" r="0" b="0"/>
            <a:pathLst>
              <a:path w="288926" h="77788">
                <a:moveTo>
                  <a:pt x="0" y="77787"/>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6" name="Freeform: Shape 15">
            <a:extLst>
              <a:ext uri="{FF2B5EF4-FFF2-40B4-BE49-F238E27FC236}">
                <a16:creationId xmlns:a16="http://schemas.microsoft.com/office/drawing/2014/main" id="{7EC2848D-3B3B-41E5-9F11-7F495C1D72BE}"/>
              </a:ext>
            </a:extLst>
          </p:cNvPr>
          <p:cNvSpPr/>
          <p:nvPr>
            <p:custDataLst>
              <p:tags r:id="rId21"/>
            </p:custDataLst>
          </p:nvPr>
        </p:nvSpPr>
        <p:spPr bwMode="auto">
          <a:xfrm>
            <a:off x="2339975" y="5018088"/>
            <a:ext cx="288926" cy="77788"/>
          </a:xfrm>
          <a:custGeom>
            <a:avLst/>
            <a:gdLst/>
            <a:ahLst/>
            <a:cxnLst/>
            <a:rect l="0" t="0" r="0" b="0"/>
            <a:pathLst>
              <a:path w="288926" h="77788">
                <a:moveTo>
                  <a:pt x="0" y="77787"/>
                </a:moveTo>
                <a:lnTo>
                  <a:pt x="288925"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8" name="Freeform: Shape 17">
            <a:extLst>
              <a:ext uri="{FF2B5EF4-FFF2-40B4-BE49-F238E27FC236}">
                <a16:creationId xmlns:a16="http://schemas.microsoft.com/office/drawing/2014/main" id="{533E7F7C-A6E9-4F5E-A963-FF82E5095148}"/>
              </a:ext>
            </a:extLst>
          </p:cNvPr>
          <p:cNvSpPr/>
          <p:nvPr>
            <p:custDataLst>
              <p:tags r:id="rId22"/>
            </p:custDataLst>
          </p:nvPr>
        </p:nvSpPr>
        <p:spPr bwMode="auto">
          <a:xfrm>
            <a:off x="2932113" y="4932363"/>
            <a:ext cx="501651" cy="134938"/>
          </a:xfrm>
          <a:custGeom>
            <a:avLst/>
            <a:gdLst/>
            <a:ahLst/>
            <a:cxnLst/>
            <a:rect l="0" t="0" r="0" b="0"/>
            <a:pathLst>
              <a:path w="501651" h="134938">
                <a:moveTo>
                  <a:pt x="0" y="134937"/>
                </a:moveTo>
                <a:lnTo>
                  <a:pt x="5016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19" name="Freeform: Shape 18">
            <a:extLst>
              <a:ext uri="{FF2B5EF4-FFF2-40B4-BE49-F238E27FC236}">
                <a16:creationId xmlns:a16="http://schemas.microsoft.com/office/drawing/2014/main" id="{D0D80207-59B3-4B79-92B5-9007FA4DDDAC}"/>
              </a:ext>
            </a:extLst>
          </p:cNvPr>
          <p:cNvSpPr/>
          <p:nvPr>
            <p:custDataLst>
              <p:tags r:id="rId23"/>
            </p:custDataLst>
          </p:nvPr>
        </p:nvSpPr>
        <p:spPr bwMode="auto">
          <a:xfrm>
            <a:off x="2932113" y="4989513"/>
            <a:ext cx="501651" cy="134938"/>
          </a:xfrm>
          <a:custGeom>
            <a:avLst/>
            <a:gdLst/>
            <a:ahLst/>
            <a:cxnLst/>
            <a:rect l="0" t="0" r="0" b="0"/>
            <a:pathLst>
              <a:path w="501651" h="134938">
                <a:moveTo>
                  <a:pt x="0" y="134937"/>
                </a:moveTo>
                <a:lnTo>
                  <a:pt x="501650"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21" name="Freeform: Shape 20">
            <a:extLst>
              <a:ext uri="{FF2B5EF4-FFF2-40B4-BE49-F238E27FC236}">
                <a16:creationId xmlns:a16="http://schemas.microsoft.com/office/drawing/2014/main" id="{4DA2CD9C-FA67-4FC3-BA4E-06C4A65C0C25}"/>
              </a:ext>
            </a:extLst>
          </p:cNvPr>
          <p:cNvSpPr/>
          <p:nvPr>
            <p:custDataLst>
              <p:tags r:id="rId24"/>
            </p:custDataLst>
          </p:nvPr>
        </p:nvSpPr>
        <p:spPr bwMode="auto">
          <a:xfrm>
            <a:off x="3525838" y="4932363"/>
            <a:ext cx="500063" cy="134938"/>
          </a:xfrm>
          <a:custGeom>
            <a:avLst/>
            <a:gdLst/>
            <a:ahLst/>
            <a:cxnLst/>
            <a:rect l="0" t="0" r="0" b="0"/>
            <a:pathLst>
              <a:path w="500063" h="134938">
                <a:moveTo>
                  <a:pt x="0" y="134937"/>
                </a:moveTo>
                <a:lnTo>
                  <a:pt x="500062"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sp>
        <p:nvSpPr>
          <p:cNvPr id="22" name="Freeform: Shape 21">
            <a:extLst>
              <a:ext uri="{FF2B5EF4-FFF2-40B4-BE49-F238E27FC236}">
                <a16:creationId xmlns:a16="http://schemas.microsoft.com/office/drawing/2014/main" id="{2148AA1D-641C-4255-B482-99E32932543E}"/>
              </a:ext>
            </a:extLst>
          </p:cNvPr>
          <p:cNvSpPr/>
          <p:nvPr>
            <p:custDataLst>
              <p:tags r:id="rId25"/>
            </p:custDataLst>
          </p:nvPr>
        </p:nvSpPr>
        <p:spPr bwMode="auto">
          <a:xfrm>
            <a:off x="3525838" y="4989513"/>
            <a:ext cx="500063" cy="134938"/>
          </a:xfrm>
          <a:custGeom>
            <a:avLst/>
            <a:gdLst/>
            <a:ahLst/>
            <a:cxnLst/>
            <a:rect l="0" t="0" r="0" b="0"/>
            <a:pathLst>
              <a:path w="500063" h="134938">
                <a:moveTo>
                  <a:pt x="0" y="134937"/>
                </a:moveTo>
                <a:lnTo>
                  <a:pt x="500062" y="0"/>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Trebuchet MS" pitchFamily="34" charset="0"/>
            </a:endParaRPr>
          </a:p>
        </p:txBody>
      </p:sp>
      <p:cxnSp>
        <p:nvCxnSpPr>
          <p:cNvPr id="24" name="Straight Connector 23">
            <a:extLst>
              <a:ext uri="{FF2B5EF4-FFF2-40B4-BE49-F238E27FC236}">
                <a16:creationId xmlns:a16="http://schemas.microsoft.com/office/drawing/2014/main" id="{C509537F-C55D-4AA4-8F01-50DD14B1C52D}"/>
              </a:ext>
            </a:extLst>
          </p:cNvPr>
          <p:cNvCxnSpPr/>
          <p:nvPr>
            <p:custDataLst>
              <p:tags r:id="rId26"/>
            </p:custDataLst>
          </p:nvPr>
        </p:nvCxnSpPr>
        <p:spPr bwMode="auto">
          <a:xfrm>
            <a:off x="3670300" y="2836863"/>
            <a:ext cx="0" cy="254000"/>
          </a:xfrm>
          <a:prstGeom prst="line">
            <a:avLst/>
          </a:prstGeom>
          <a:ln w="6350"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7" name="Espace réservé du texte 2">
            <a:extLst>
              <a:ext uri="{FF2B5EF4-FFF2-40B4-BE49-F238E27FC236}">
                <a16:creationId xmlns:a16="http://schemas.microsoft.com/office/drawing/2014/main" id="{69A2FD56-ED48-4A68-B92F-05E37E3B7F27}"/>
              </a:ext>
            </a:extLst>
          </p:cNvPr>
          <p:cNvSpPr>
            <a:spLocks noGrp="1"/>
          </p:cNvSpPr>
          <p:nvPr>
            <p:custDataLst>
              <p:tags r:id="rId27"/>
            </p:custDataLst>
          </p:nvPr>
        </p:nvSpPr>
        <p:spPr bwMode="gray">
          <a:xfrm>
            <a:off x="3184525" y="2836863"/>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C35D549-A8B6-4402-8079-E719B7F05C37}" type="datetime'''9''''''''''''0''''''.''''''''''''''''0''%'''''''''''''''">
              <a:rPr lang="en-GB" altLang="en-US" sz="1000" smtClean="0">
                <a:ea typeface="+mj-ea"/>
                <a:cs typeface="+mj-cs"/>
              </a:rPr>
              <a:pPr marL="0" indent="0" algn="ctr">
                <a:spcBef>
                  <a:spcPct val="0"/>
                </a:spcBef>
                <a:buNone/>
              </a:pPr>
              <a:t>90.0%</a:t>
            </a:fld>
            <a:endParaRPr lang="en-GB" sz="1000">
              <a:latin typeface="+mn-lt"/>
              <a:ea typeface="+mj-ea"/>
              <a:cs typeface="+mj-cs"/>
            </a:endParaRPr>
          </a:p>
        </p:txBody>
      </p:sp>
      <p:sp>
        <p:nvSpPr>
          <p:cNvPr id="304" name="Espace réservé du texte 2">
            <a:extLst>
              <a:ext uri="{FF2B5EF4-FFF2-40B4-BE49-F238E27FC236}">
                <a16:creationId xmlns:a16="http://schemas.microsoft.com/office/drawing/2014/main" id="{F1557033-2547-4C54-849E-F28720668601}"/>
              </a:ext>
            </a:extLst>
          </p:cNvPr>
          <p:cNvSpPr>
            <a:spLocks noGrp="1"/>
          </p:cNvSpPr>
          <p:nvPr>
            <p:custDataLst>
              <p:tags r:id="rId28"/>
            </p:custDataLst>
          </p:nvPr>
        </p:nvSpPr>
        <p:spPr bwMode="gray">
          <a:xfrm>
            <a:off x="1712913" y="3965575"/>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640B527-8E59-4C10-BF4E-82976C24399C}" type="datetime'''''''''''''''''''''''78''''''''''''''''''.''''''''8''''%'">
              <a:rPr lang="en-GB" altLang="en-US" sz="1000" smtClean="0">
                <a:ea typeface="+mj-ea"/>
                <a:cs typeface="+mj-cs"/>
              </a:rPr>
              <a:pPr marL="0" indent="0" algn="ctr">
                <a:spcBef>
                  <a:spcPct val="0"/>
                </a:spcBef>
                <a:buNone/>
              </a:pPr>
              <a:t>78.8%</a:t>
            </a:fld>
            <a:endParaRPr lang="en-GB" sz="1000">
              <a:latin typeface="+mn-lt"/>
              <a:ea typeface="+mj-ea"/>
              <a:cs typeface="+mj-cs"/>
            </a:endParaRPr>
          </a:p>
        </p:txBody>
      </p:sp>
      <p:sp>
        <p:nvSpPr>
          <p:cNvPr id="308" name="Espace réservé du texte 2">
            <a:extLst>
              <a:ext uri="{FF2B5EF4-FFF2-40B4-BE49-F238E27FC236}">
                <a16:creationId xmlns:a16="http://schemas.microsoft.com/office/drawing/2014/main" id="{9979FF1B-0220-49C6-B0A6-C03C39CC97EA}"/>
              </a:ext>
            </a:extLst>
          </p:cNvPr>
          <p:cNvSpPr>
            <a:spLocks noGrp="1"/>
          </p:cNvSpPr>
          <p:nvPr>
            <p:custDataLst>
              <p:tags r:id="rId29"/>
            </p:custDataLst>
          </p:nvPr>
        </p:nvSpPr>
        <p:spPr bwMode="gray">
          <a:xfrm>
            <a:off x="3417888" y="2684463"/>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B6BDEA7-8431-49AB-8020-63AA372BB88B}" type="datetime'''''''''''''9''''''''0.''''0''''%'">
              <a:rPr lang="en-GB" altLang="en-US" sz="1000" smtClean="0">
                <a:ea typeface="+mj-ea"/>
                <a:cs typeface="+mj-cs"/>
              </a:rPr>
              <a:pPr marL="0" indent="0" algn="ctr">
                <a:spcBef>
                  <a:spcPct val="0"/>
                </a:spcBef>
                <a:buNone/>
              </a:pPr>
              <a:t>90.0%</a:t>
            </a:fld>
            <a:endParaRPr lang="en-GB" sz="1000">
              <a:latin typeface="+mn-lt"/>
              <a:ea typeface="+mj-ea"/>
              <a:cs typeface="+mj-cs"/>
            </a:endParaRPr>
          </a:p>
        </p:txBody>
      </p:sp>
      <p:sp>
        <p:nvSpPr>
          <p:cNvPr id="266" name="Espace réservé du texte 2">
            <a:extLst>
              <a:ext uri="{FF2B5EF4-FFF2-40B4-BE49-F238E27FC236}">
                <a16:creationId xmlns:a16="http://schemas.microsoft.com/office/drawing/2014/main" id="{5289409F-4B98-4D59-8B60-B760981D23CB}"/>
              </a:ext>
            </a:extLst>
          </p:cNvPr>
          <p:cNvSpPr>
            <a:spLocks noGrp="1"/>
          </p:cNvSpPr>
          <p:nvPr>
            <p:custDataLst>
              <p:tags r:id="rId30"/>
            </p:custDataLst>
          </p:nvPr>
        </p:nvSpPr>
        <p:spPr bwMode="auto">
          <a:xfrm>
            <a:off x="3043238" y="595312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A6C6919-2418-46FE-8837-3498FF5289A1}" type="datetime'''''''''''''''2''''''''''''''''''0''''2''''1'''''">
              <a:rPr lang="en-GB" altLang="en-US" sz="1000" smtClean="0">
                <a:ea typeface="+mj-ea"/>
                <a:cs typeface="+mj-cs"/>
              </a:rPr>
              <a:pPr marL="0" indent="0" algn="ctr">
                <a:spcBef>
                  <a:spcPct val="0"/>
                </a:spcBef>
                <a:buNone/>
              </a:pPr>
              <a:t>2021</a:t>
            </a:fld>
            <a:endParaRPr lang="en-GB" sz="1000">
              <a:ea typeface="+mj-ea"/>
              <a:cs typeface="+mj-cs"/>
            </a:endParaRPr>
          </a:p>
        </p:txBody>
      </p:sp>
      <p:sp>
        <p:nvSpPr>
          <p:cNvPr id="256" name="Espace réservé du texte 2">
            <a:extLst>
              <a:ext uri="{FF2B5EF4-FFF2-40B4-BE49-F238E27FC236}">
                <a16:creationId xmlns:a16="http://schemas.microsoft.com/office/drawing/2014/main" id="{5790ED97-FC2F-43FF-ACB8-4EDAE42947AF}"/>
              </a:ext>
            </a:extLst>
          </p:cNvPr>
          <p:cNvSpPr>
            <a:spLocks noGrp="1"/>
          </p:cNvSpPr>
          <p:nvPr>
            <p:custDataLst>
              <p:tags r:id="rId31"/>
            </p:custDataLst>
          </p:nvPr>
        </p:nvSpPr>
        <p:spPr bwMode="auto">
          <a:xfrm>
            <a:off x="1857375" y="595312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D65017-FC38-4D29-9367-4C4A0B80FA70}" type="datetime'''''''''''''''''2''''''''''''''''''''''''''''0''19'''''''''">
              <a:rPr lang="en-GB" altLang="en-US" sz="1000" smtClean="0">
                <a:ea typeface="+mj-ea"/>
                <a:cs typeface="+mj-cs"/>
              </a:rPr>
              <a:pPr marL="0" indent="0" algn="ctr">
                <a:spcBef>
                  <a:spcPct val="0"/>
                </a:spcBef>
                <a:buNone/>
              </a:pPr>
              <a:t>2019</a:t>
            </a:fld>
            <a:endParaRPr lang="en-GB" sz="1000">
              <a:ea typeface="+mj-ea"/>
              <a:cs typeface="+mj-cs"/>
            </a:endParaRPr>
          </a:p>
        </p:txBody>
      </p:sp>
      <p:sp>
        <p:nvSpPr>
          <p:cNvPr id="305" name="Espace réservé du texte 2">
            <a:extLst>
              <a:ext uri="{FF2B5EF4-FFF2-40B4-BE49-F238E27FC236}">
                <a16:creationId xmlns:a16="http://schemas.microsoft.com/office/drawing/2014/main" id="{C3157643-5739-4427-8C40-FA70B9FACD14}"/>
              </a:ext>
            </a:extLst>
          </p:cNvPr>
          <p:cNvSpPr>
            <a:spLocks noGrp="1"/>
          </p:cNvSpPr>
          <p:nvPr>
            <p:custDataLst>
              <p:tags r:id="rId32"/>
            </p:custDataLst>
          </p:nvPr>
        </p:nvSpPr>
        <p:spPr bwMode="gray">
          <a:xfrm>
            <a:off x="2306638" y="3405188"/>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29767B0-8DDA-414B-A1B0-2A9ACE88CE2E}" type="datetime'''8''''''''4''.4''%'">
              <a:rPr lang="en-GB" altLang="en-US" sz="1000" smtClean="0">
                <a:ea typeface="+mj-ea"/>
                <a:cs typeface="+mj-cs"/>
              </a:rPr>
              <a:pPr marL="0" indent="0" algn="ctr">
                <a:spcBef>
                  <a:spcPct val="0"/>
                </a:spcBef>
                <a:buNone/>
              </a:pPr>
              <a:t>84.4%</a:t>
            </a:fld>
            <a:endParaRPr lang="en-GB" sz="1000">
              <a:latin typeface="+mn-lt"/>
              <a:ea typeface="+mj-ea"/>
              <a:cs typeface="+mj-cs"/>
            </a:endParaRPr>
          </a:p>
        </p:txBody>
      </p:sp>
      <p:sp>
        <p:nvSpPr>
          <p:cNvPr id="306" name="Espace réservé du texte 2">
            <a:extLst>
              <a:ext uri="{FF2B5EF4-FFF2-40B4-BE49-F238E27FC236}">
                <a16:creationId xmlns:a16="http://schemas.microsoft.com/office/drawing/2014/main" id="{A7D6E708-4F21-4E9F-814D-B09F0D85AD4C}"/>
              </a:ext>
            </a:extLst>
          </p:cNvPr>
          <p:cNvSpPr>
            <a:spLocks noGrp="1"/>
          </p:cNvSpPr>
          <p:nvPr>
            <p:custDataLst>
              <p:tags r:id="rId33"/>
            </p:custDataLst>
          </p:nvPr>
        </p:nvSpPr>
        <p:spPr bwMode="gray">
          <a:xfrm>
            <a:off x="2817813" y="2836863"/>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869C558-43D7-4D23-8E2B-E05728E57508}" type="datetime'''9''0''''.0%'''''''''''''">
              <a:rPr lang="en-GB" altLang="en-US" sz="1000" smtClean="0">
                <a:ea typeface="+mj-ea"/>
                <a:cs typeface="+mj-cs"/>
              </a:rPr>
              <a:pPr marL="0" indent="0" algn="ctr">
                <a:spcBef>
                  <a:spcPct val="0"/>
                </a:spcBef>
                <a:buNone/>
              </a:pPr>
              <a:t>90.0%</a:t>
            </a:fld>
            <a:endParaRPr lang="en-GB" sz="1000">
              <a:latin typeface="+mn-lt"/>
              <a:ea typeface="+mj-ea"/>
              <a:cs typeface="+mj-cs"/>
            </a:endParaRPr>
          </a:p>
        </p:txBody>
      </p:sp>
      <p:sp>
        <p:nvSpPr>
          <p:cNvPr id="265" name="Espace réservé du texte 2">
            <a:extLst>
              <a:ext uri="{FF2B5EF4-FFF2-40B4-BE49-F238E27FC236}">
                <a16:creationId xmlns:a16="http://schemas.microsoft.com/office/drawing/2014/main" id="{1CF68BFA-5790-4F29-982A-63E82A77C5E6}"/>
              </a:ext>
            </a:extLst>
          </p:cNvPr>
          <p:cNvSpPr>
            <a:spLocks noGrp="1"/>
          </p:cNvSpPr>
          <p:nvPr>
            <p:custDataLst>
              <p:tags r:id="rId34"/>
            </p:custDataLst>
          </p:nvPr>
        </p:nvSpPr>
        <p:spPr bwMode="auto">
          <a:xfrm>
            <a:off x="2449513" y="595312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D80EC37-AB4C-44A6-8340-CC457BA4BD78}" type="datetime'''''''''''''''2''''''''''0''''''20'''''''">
              <a:rPr lang="en-GB" altLang="en-US" sz="1000" smtClean="0">
                <a:ea typeface="+mj-ea"/>
                <a:cs typeface="+mj-cs"/>
              </a:rPr>
              <a:pPr marL="0" indent="0" algn="ctr">
                <a:spcBef>
                  <a:spcPct val="0"/>
                </a:spcBef>
                <a:buNone/>
              </a:pPr>
              <a:t>2020</a:t>
            </a:fld>
            <a:endParaRPr lang="en-GB" sz="1000">
              <a:ea typeface="+mj-ea"/>
              <a:cs typeface="+mj-cs"/>
            </a:endParaRPr>
          </a:p>
        </p:txBody>
      </p:sp>
      <p:sp>
        <p:nvSpPr>
          <p:cNvPr id="264" name="Espace réservé du texte 2">
            <a:extLst>
              <a:ext uri="{FF2B5EF4-FFF2-40B4-BE49-F238E27FC236}">
                <a16:creationId xmlns:a16="http://schemas.microsoft.com/office/drawing/2014/main" id="{91054F6A-ECEF-4837-B7E3-E15711E96B25}"/>
              </a:ext>
            </a:extLst>
          </p:cNvPr>
          <p:cNvSpPr>
            <a:spLocks noGrp="1"/>
          </p:cNvSpPr>
          <p:nvPr>
            <p:custDataLst>
              <p:tags r:id="rId35"/>
            </p:custDataLst>
          </p:nvPr>
        </p:nvSpPr>
        <p:spPr bwMode="auto">
          <a:xfrm>
            <a:off x="3635375" y="5953125"/>
            <a:ext cx="2794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FAF13C-3D27-42A5-8AB5-B8DA12FFC764}" type="datetime'''''''2''''''''02''''''''''''''''''''''''''''''''''''2'''">
              <a:rPr lang="en-GB" altLang="en-US" sz="1000" smtClean="0">
                <a:ea typeface="+mj-ea"/>
                <a:cs typeface="+mj-cs"/>
              </a:rPr>
              <a:pPr marL="0" indent="0" algn="ctr">
                <a:spcBef>
                  <a:spcPct val="0"/>
                </a:spcBef>
                <a:buNone/>
              </a:pPr>
              <a:t>2022</a:t>
            </a:fld>
            <a:endParaRPr lang="en-GB" sz="1000">
              <a:ea typeface="+mj-ea"/>
              <a:cs typeface="+mj-cs"/>
            </a:endParaRPr>
          </a:p>
        </p:txBody>
      </p:sp>
      <p:sp>
        <p:nvSpPr>
          <p:cNvPr id="309" name="Espace réservé du texte 2">
            <a:extLst>
              <a:ext uri="{FF2B5EF4-FFF2-40B4-BE49-F238E27FC236}">
                <a16:creationId xmlns:a16="http://schemas.microsoft.com/office/drawing/2014/main" id="{DB56CF9E-BCE3-4557-97CC-C15CCCE79541}"/>
              </a:ext>
            </a:extLst>
          </p:cNvPr>
          <p:cNvSpPr>
            <a:spLocks noGrp="1"/>
          </p:cNvSpPr>
          <p:nvPr>
            <p:custDataLst>
              <p:tags r:id="rId36"/>
            </p:custDataLst>
          </p:nvPr>
        </p:nvSpPr>
        <p:spPr bwMode="gray">
          <a:xfrm>
            <a:off x="3784600" y="2736850"/>
            <a:ext cx="357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2F791E3-9AC1-47C5-9B04-C91918C2A8A5}" type="datetime'''9''''''''''''''''''1''''''''''''.''''''''''''''''0''''''''%'">
              <a:rPr lang="en-GB" altLang="en-US" sz="1000" smtClean="0">
                <a:ea typeface="+mj-ea"/>
                <a:cs typeface="+mj-cs"/>
              </a:rPr>
              <a:pPr marL="0" indent="0" algn="ctr">
                <a:spcBef>
                  <a:spcPct val="0"/>
                </a:spcBef>
                <a:buNone/>
              </a:pPr>
              <a:t>91.0%</a:t>
            </a:fld>
            <a:endParaRPr lang="en-GB" sz="1000">
              <a:latin typeface="+mn-lt"/>
              <a:ea typeface="+mj-ea"/>
              <a:cs typeface="+mj-cs"/>
            </a:endParaRPr>
          </a:p>
        </p:txBody>
      </p:sp>
    </p:spTree>
    <p:extLst>
      <p:ext uri="{BB962C8B-B14F-4D97-AF65-F5344CB8AC3E}">
        <p14:creationId xmlns:p14="http://schemas.microsoft.com/office/powerpoint/2010/main" val="321999109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ADBC14-5B84-4A21-966A-857EA115FE86}"/>
              </a:ext>
            </a:extLst>
          </p:cNvPr>
          <p:cNvGraphicFramePr>
            <a:graphicFrameLocks noChangeAspect="1"/>
          </p:cNvGraphicFramePr>
          <p:nvPr>
            <p:custDataLst>
              <p:tags r:id="rId1"/>
            </p:custDataLst>
            <p:extLst>
              <p:ext uri="{D42A27DB-BD31-4B8C-83A1-F6EECF244321}">
                <p14:modId xmlns:p14="http://schemas.microsoft.com/office/powerpoint/2010/main" val="2648463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9" imgW="622" imgH="623" progId="TCLayout.ActiveDocument.1">
                  <p:embed/>
                </p:oleObj>
              </mc:Choice>
              <mc:Fallback>
                <p:oleObj name="think-cell Slide" r:id="rId79" imgW="622" imgH="623" progId="TCLayout.ActiveDocument.1">
                  <p:embed/>
                  <p:pic>
                    <p:nvPicPr>
                      <p:cNvPr id="5" name="Object 4" hidden="1">
                        <a:extLst>
                          <a:ext uri="{FF2B5EF4-FFF2-40B4-BE49-F238E27FC236}">
                            <a16:creationId xmlns:a16="http://schemas.microsoft.com/office/drawing/2014/main" id="{EEADBC14-5B84-4A21-966A-857EA115FE86}"/>
                          </a:ext>
                        </a:extLst>
                      </p:cNvPr>
                      <p:cNvPicPr/>
                      <p:nvPr/>
                    </p:nvPicPr>
                    <p:blipFill>
                      <a:blip r:embed="rId80"/>
                      <a:stretch>
                        <a:fillRect/>
                      </a:stretch>
                    </p:blipFill>
                    <p:spPr>
                      <a:xfrm>
                        <a:off x="1588" y="1588"/>
                        <a:ext cx="1588" cy="1588"/>
                      </a:xfrm>
                      <a:prstGeom prst="rect">
                        <a:avLst/>
                      </a:prstGeom>
                    </p:spPr>
                  </p:pic>
                </p:oleObj>
              </mc:Fallback>
            </mc:AlternateContent>
          </a:graphicData>
        </a:graphic>
      </p:graphicFrame>
      <p:sp>
        <p:nvSpPr>
          <p:cNvPr id="133" name="Rectangle 132">
            <a:extLst>
              <a:ext uri="{FF2B5EF4-FFF2-40B4-BE49-F238E27FC236}">
                <a16:creationId xmlns:a16="http://schemas.microsoft.com/office/drawing/2014/main" id="{B78F18EC-03B8-4AEA-A614-B2BB0F6A5E7C}"/>
              </a:ext>
            </a:extLst>
          </p:cNvPr>
          <p:cNvSpPr/>
          <p:nvPr/>
        </p:nvSpPr>
        <p:spPr bwMode="auto">
          <a:xfrm>
            <a:off x="365634" y="1243013"/>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4" name="Rectangle 133">
            <a:extLst>
              <a:ext uri="{FF2B5EF4-FFF2-40B4-BE49-F238E27FC236}">
                <a16:creationId xmlns:a16="http://schemas.microsoft.com/office/drawing/2014/main" id="{AFF4C365-8F3B-4E97-BBA2-2C7AE420D566}"/>
              </a:ext>
            </a:extLst>
          </p:cNvPr>
          <p:cNvSpPr/>
          <p:nvPr/>
        </p:nvSpPr>
        <p:spPr bwMode="auto">
          <a:xfrm>
            <a:off x="365634"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t>
            </a:r>
            <a:r>
              <a:rPr lang="en-GB" sz="1000" i="1" err="1">
                <a:latin typeface="Trebuchet MS" panose="020B0603020202020204" pitchFamily="34" charset="0"/>
              </a:rPr>
              <a:t>NetNew</a:t>
            </a:r>
            <a:r>
              <a:rPr lang="en-GB" sz="1000" i="1">
                <a:latin typeface="Trebuchet MS" panose="020B0603020202020204" pitchFamily="34" charset="0"/>
              </a:rPr>
              <a:t> opportunities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2" name="Titre 1">
            <a:extLst>
              <a:ext uri="{FF2B5EF4-FFF2-40B4-BE49-F238E27FC236}">
                <a16:creationId xmlns:a16="http://schemas.microsoft.com/office/drawing/2014/main" id="{70876E0E-5A26-4C0C-92CE-4D73FDCBD156}"/>
              </a:ext>
            </a:extLst>
          </p:cNvPr>
          <p:cNvSpPr>
            <a:spLocks noGrp="1"/>
          </p:cNvSpPr>
          <p:nvPr>
            <p:ph type="title"/>
          </p:nvPr>
        </p:nvSpPr>
        <p:spPr>
          <a:xfrm>
            <a:off x="165600" y="147600"/>
            <a:ext cx="8308754" cy="684000"/>
          </a:xfrm>
        </p:spPr>
        <p:txBody>
          <a:bodyPr vert="horz"/>
          <a:lstStyle/>
          <a:p>
            <a:r>
              <a:rPr lang="en-GB"/>
              <a:t>The forecast of the </a:t>
            </a:r>
            <a:r>
              <a:rPr lang="en-GB">
                <a:solidFill>
                  <a:schemeClr val="tx2"/>
                </a:solidFill>
              </a:rPr>
              <a:t>Book-of-Business </a:t>
            </a:r>
            <a:r>
              <a:rPr lang="en-GB" err="1">
                <a:solidFill>
                  <a:schemeClr val="tx2"/>
                </a:solidFill>
              </a:rPr>
              <a:t>NetNew</a:t>
            </a:r>
            <a:r>
              <a:rPr lang="en-GB">
                <a:solidFill>
                  <a:schemeClr val="tx2"/>
                </a:solidFill>
              </a:rPr>
              <a:t> </a:t>
            </a:r>
            <a:r>
              <a:rPr lang="en-GB"/>
              <a:t>relies on a </a:t>
            </a:r>
            <a:r>
              <a:rPr lang="en-GB">
                <a:solidFill>
                  <a:schemeClr val="tx2"/>
                </a:solidFill>
              </a:rPr>
              <a:t>two-step approach</a:t>
            </a:r>
            <a:r>
              <a:rPr lang="en-GB"/>
              <a:t>, the </a:t>
            </a:r>
            <a:r>
              <a:rPr lang="en-GB">
                <a:solidFill>
                  <a:schemeClr val="tx2"/>
                </a:solidFill>
              </a:rPr>
              <a:t>estimation</a:t>
            </a:r>
            <a:r>
              <a:rPr lang="en-GB"/>
              <a:t> of the </a:t>
            </a:r>
            <a:r>
              <a:rPr lang="en-GB">
                <a:solidFill>
                  <a:schemeClr val="tx2"/>
                </a:solidFill>
              </a:rPr>
              <a:t>closed opportunities </a:t>
            </a:r>
            <a:r>
              <a:rPr lang="en-GB"/>
              <a:t>and the </a:t>
            </a:r>
            <a:r>
              <a:rPr lang="en-GB">
                <a:solidFill>
                  <a:schemeClr val="tx2"/>
                </a:solidFill>
              </a:rPr>
              <a:t>conversion</a:t>
            </a:r>
            <a:r>
              <a:rPr lang="en-GB"/>
              <a:t> </a:t>
            </a:r>
            <a:r>
              <a:rPr lang="en-GB">
                <a:solidFill>
                  <a:schemeClr val="tx2"/>
                </a:solidFill>
              </a:rPr>
              <a:t>of these opportunities into Book-of-Business</a:t>
            </a:r>
          </a:p>
        </p:txBody>
      </p:sp>
      <p:sp>
        <p:nvSpPr>
          <p:cNvPr id="3" name="Espace réservé du texte 2">
            <a:extLst>
              <a:ext uri="{FF2B5EF4-FFF2-40B4-BE49-F238E27FC236}">
                <a16:creationId xmlns:a16="http://schemas.microsoft.com/office/drawing/2014/main" id="{BA9C5DAE-8B2F-4E76-943C-FE8549DBB5BD}"/>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a:p>
            <a:r>
              <a:rPr lang="en-GB"/>
              <a:t>1. Won or lost opportunities 2. </a:t>
            </a:r>
            <a:r>
              <a:rPr lang="en-GB" sz="800">
                <a:latin typeface="Trebuchet MS" pitchFamily="34" charset="0"/>
              </a:rPr>
              <a:t>Open at the end of year N-1 and created during the year N</a:t>
            </a:r>
            <a:endParaRPr lang="en-GB"/>
          </a:p>
        </p:txBody>
      </p:sp>
      <p:cxnSp>
        <p:nvCxnSpPr>
          <p:cNvPr id="7" name="Straight Connector 6">
            <a:extLst>
              <a:ext uri="{FF2B5EF4-FFF2-40B4-BE49-F238E27FC236}">
                <a16:creationId xmlns:a16="http://schemas.microsoft.com/office/drawing/2014/main" id="{24795BD1-E365-4281-A39E-4AF936F8877B}"/>
              </a:ext>
            </a:extLst>
          </p:cNvPr>
          <p:cNvCxnSpPr>
            <a:cxnSpLocks/>
          </p:cNvCxnSpPr>
          <p:nvPr/>
        </p:nvCxnSpPr>
        <p:spPr bwMode="auto">
          <a:xfrm>
            <a:off x="365634"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679255AE-38D5-40DD-8A24-115A0F62D462}"/>
              </a:ext>
            </a:extLst>
          </p:cNvPr>
          <p:cNvSpPr/>
          <p:nvPr/>
        </p:nvSpPr>
        <p:spPr bwMode="auto">
          <a:xfrm>
            <a:off x="358988"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Close rate (here ~68% for both 2021 and 2022), defined as the proportion of closed</a:t>
            </a:r>
            <a:r>
              <a:rPr lang="en-GB" sz="1000" baseline="30000">
                <a:latin typeface="Trebuchet MS" pitchFamily="34" charset="0"/>
              </a:rPr>
              <a:t>1</a:t>
            </a:r>
            <a:r>
              <a:rPr lang="en-GB" sz="1000">
                <a:latin typeface="Trebuchet MS" pitchFamily="34" charset="0"/>
              </a:rPr>
              <a:t> opportunities during the year N among all active</a:t>
            </a:r>
            <a:r>
              <a:rPr lang="en-GB" sz="1000" baseline="30000">
                <a:latin typeface="Trebuchet MS" pitchFamily="34" charset="0"/>
              </a:rPr>
              <a:t>2</a:t>
            </a:r>
            <a:r>
              <a:rPr lang="en-GB" sz="1000">
                <a:latin typeface="Trebuchet MS" pitchFamily="34" charset="0"/>
              </a:rPr>
              <a:t> opportunities during the year N</a:t>
            </a:r>
          </a:p>
          <a:p>
            <a:pPr marL="171450" indent="-171450">
              <a:spcBef>
                <a:spcPts val="600"/>
              </a:spcBef>
              <a:buClr>
                <a:schemeClr val="tx1"/>
              </a:buClr>
              <a:buFont typeface="Wingdings" panose="05000000000000000000" pitchFamily="2" charset="2"/>
              <a:buChar char="Ø"/>
            </a:pPr>
            <a:r>
              <a:rPr lang="en-GB" sz="1000">
                <a:latin typeface="Trebuchet MS" pitchFamily="34" charset="0"/>
              </a:rPr>
              <a:t>Conversion rate (here ~36% for both 2021 and 2022), defined as the proportion of won opportunities during year N among closed opportunities during year N</a:t>
            </a:r>
          </a:p>
        </p:txBody>
      </p:sp>
      <p:sp>
        <p:nvSpPr>
          <p:cNvPr id="26" name="Isosceles Triangle 25">
            <a:extLst>
              <a:ext uri="{FF2B5EF4-FFF2-40B4-BE49-F238E27FC236}">
                <a16:creationId xmlns:a16="http://schemas.microsoft.com/office/drawing/2014/main" id="{21350974-CF5B-4FE4-A120-1BA13E66C086}"/>
              </a:ext>
            </a:extLst>
          </p:cNvPr>
          <p:cNvSpPr/>
          <p:nvPr/>
        </p:nvSpPr>
        <p:spPr bwMode="auto">
          <a:xfrm rot="10800000">
            <a:off x="1811340" y="5229448"/>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86" name="Rectangle 85" hidden="1">
            <a:extLst>
              <a:ext uri="{FF2B5EF4-FFF2-40B4-BE49-F238E27FC236}">
                <a16:creationId xmlns:a16="http://schemas.microsoft.com/office/drawing/2014/main" id="{FC128C95-E7B7-4880-A46E-8932D941EEE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j-lt"/>
              <a:ea typeface="+mj-ea"/>
              <a:cs typeface="+mj-cs"/>
            </a:endParaRPr>
          </a:p>
        </p:txBody>
      </p:sp>
      <p:sp>
        <p:nvSpPr>
          <p:cNvPr id="514" name="Rectangle 513" hidden="1">
            <a:extLst>
              <a:ext uri="{FF2B5EF4-FFF2-40B4-BE49-F238E27FC236}">
                <a16:creationId xmlns:a16="http://schemas.microsoft.com/office/drawing/2014/main" id="{EF33F2E6-0178-416E-BB8E-D26F5B91E53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5" name="Rectangle 564" hidden="1">
            <a:extLst>
              <a:ext uri="{FF2B5EF4-FFF2-40B4-BE49-F238E27FC236}">
                <a16:creationId xmlns:a16="http://schemas.microsoft.com/office/drawing/2014/main" id="{24702C33-C1BA-41D9-AA10-2C9F2124B6CE}"/>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8" name="Rectangle 567" hidden="1">
            <a:extLst>
              <a:ext uri="{FF2B5EF4-FFF2-40B4-BE49-F238E27FC236}">
                <a16:creationId xmlns:a16="http://schemas.microsoft.com/office/drawing/2014/main" id="{CD2A2A98-4853-459F-8805-0A21A475E1C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569" name="Rectangle 568" hidden="1">
            <a:extLst>
              <a:ext uri="{FF2B5EF4-FFF2-40B4-BE49-F238E27FC236}">
                <a16:creationId xmlns:a16="http://schemas.microsoft.com/office/drawing/2014/main" id="{F21C54ED-545B-4153-916F-CC2325998595}"/>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Trebuchet MS" panose="020B0603020202020204" pitchFamily="34" charset="0"/>
              <a:ea typeface="+mj-ea"/>
              <a:cs typeface="+mj-cs"/>
            </a:endParaRPr>
          </a:p>
        </p:txBody>
      </p:sp>
      <p:sp>
        <p:nvSpPr>
          <p:cNvPr id="572" name="Rectangle 571" hidden="1">
            <a:extLst>
              <a:ext uri="{FF2B5EF4-FFF2-40B4-BE49-F238E27FC236}">
                <a16:creationId xmlns:a16="http://schemas.microsoft.com/office/drawing/2014/main" id="{734777ED-299B-4600-AA13-407478BABA1C}"/>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800" strike="noStrike" normalizeH="0">
              <a:ln>
                <a:noFill/>
              </a:ln>
              <a:solidFill>
                <a:schemeClr val="tx1"/>
              </a:solidFill>
              <a:effectLst/>
              <a:latin typeface="+mn-lt"/>
              <a:ea typeface="+mj-ea"/>
              <a:cs typeface="+mj-cs"/>
            </a:endParaRPr>
          </a:p>
        </p:txBody>
      </p:sp>
      <p:sp>
        <p:nvSpPr>
          <p:cNvPr id="135" name="Rectangle 134">
            <a:extLst>
              <a:ext uri="{FF2B5EF4-FFF2-40B4-BE49-F238E27FC236}">
                <a16:creationId xmlns:a16="http://schemas.microsoft.com/office/drawing/2014/main" id="{8B3056C1-8BCF-40B9-BEF0-E4198E3DD161}"/>
              </a:ext>
            </a:extLst>
          </p:cNvPr>
          <p:cNvSpPr/>
          <p:nvPr/>
        </p:nvSpPr>
        <p:spPr bwMode="auto">
          <a:xfrm>
            <a:off x="5141052" y="1254125"/>
            <a:ext cx="4399314" cy="389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7" name="Rectangle 136">
            <a:extLst>
              <a:ext uri="{FF2B5EF4-FFF2-40B4-BE49-F238E27FC236}">
                <a16:creationId xmlns:a16="http://schemas.microsoft.com/office/drawing/2014/main" id="{5DB96B92-E583-4655-AA99-27A0C5695C8D}"/>
              </a:ext>
            </a:extLst>
          </p:cNvPr>
          <p:cNvSpPr/>
          <p:nvPr/>
        </p:nvSpPr>
        <p:spPr bwMode="auto">
          <a:xfrm>
            <a:off x="5141052" y="1243013"/>
            <a:ext cx="3221771" cy="687388"/>
          </a:xfrm>
          <a:prstGeom prst="rect">
            <a:avLst/>
          </a:prstGeom>
          <a:no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000" b="1" i="1">
                <a:latin typeface="Trebuchet MS" panose="020B0603020202020204" pitchFamily="34" charset="0"/>
              </a:rPr>
              <a:t>Yearly evolution of forecasted Book-of-Business</a:t>
            </a:r>
          </a:p>
          <a:p>
            <a:pPr>
              <a:defRPr/>
            </a:pPr>
            <a:r>
              <a:rPr lang="en-GB" sz="1000" i="1">
                <a:latin typeface="Trebuchet MS" panose="020B0603020202020204" pitchFamily="34" charset="0"/>
              </a:rPr>
              <a:t>(in €m, 2020 – 2022, </a:t>
            </a:r>
            <a:r>
              <a:rPr lang="en-GB" sz="1000" i="1" err="1">
                <a:latin typeface="Trebuchet MS" panose="020B0603020202020204" pitchFamily="34" charset="0"/>
              </a:rPr>
              <a:t>NetNew</a:t>
            </a:r>
            <a:r>
              <a:rPr lang="en-GB" sz="1000" i="1">
                <a:latin typeface="Trebuchet MS" panose="020B0603020202020204" pitchFamily="34" charset="0"/>
              </a:rPr>
              <a:t> opportunities - Benelux)</a:t>
            </a:r>
            <a:endParaRPr kumimoji="0" lang="en-GB" sz="1000" b="1" i="1" u="none" strike="noStrike" kern="1200" cap="none" spc="0" normalizeH="0" baseline="0">
              <a:ln>
                <a:noFill/>
              </a:ln>
              <a:effectLst/>
              <a:uLnTx/>
              <a:uFillTx/>
              <a:latin typeface="Trebuchet MS" panose="020B0603020202020204" pitchFamily="34" charset="0"/>
            </a:endParaRPr>
          </a:p>
        </p:txBody>
      </p:sp>
      <p:sp>
        <p:nvSpPr>
          <p:cNvPr id="189" name="Rectangle 188">
            <a:extLst>
              <a:ext uri="{FF2B5EF4-FFF2-40B4-BE49-F238E27FC236}">
                <a16:creationId xmlns:a16="http://schemas.microsoft.com/office/drawing/2014/main" id="{45AE77B0-3486-4BE9-AEAA-8EA79FA1DCF1}"/>
              </a:ext>
            </a:extLst>
          </p:cNvPr>
          <p:cNvSpPr/>
          <p:nvPr/>
        </p:nvSpPr>
        <p:spPr bwMode="auto">
          <a:xfrm>
            <a:off x="954406" y="982165"/>
            <a:ext cx="3221771"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1 : Conservative case based on historical sales performance</a:t>
            </a:r>
          </a:p>
        </p:txBody>
      </p:sp>
      <p:cxnSp>
        <p:nvCxnSpPr>
          <p:cNvPr id="191" name="Straight Connector 190">
            <a:extLst>
              <a:ext uri="{FF2B5EF4-FFF2-40B4-BE49-F238E27FC236}">
                <a16:creationId xmlns:a16="http://schemas.microsoft.com/office/drawing/2014/main" id="{1C63622A-EA21-4F14-9950-D80DF756A098}"/>
              </a:ext>
            </a:extLst>
          </p:cNvPr>
          <p:cNvCxnSpPr>
            <a:cxnSpLocks/>
          </p:cNvCxnSpPr>
          <p:nvPr/>
        </p:nvCxnSpPr>
        <p:spPr bwMode="auto">
          <a:xfrm>
            <a:off x="5141051" y="1065229"/>
            <a:ext cx="439931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92" name="Rectangle 191">
            <a:extLst>
              <a:ext uri="{FF2B5EF4-FFF2-40B4-BE49-F238E27FC236}">
                <a16:creationId xmlns:a16="http://schemas.microsoft.com/office/drawing/2014/main" id="{A2558AF1-7BFC-4B0C-90E9-9156934A114E}"/>
              </a:ext>
            </a:extLst>
          </p:cNvPr>
          <p:cNvSpPr/>
          <p:nvPr/>
        </p:nvSpPr>
        <p:spPr bwMode="auto">
          <a:xfrm>
            <a:off x="5876266" y="982165"/>
            <a:ext cx="2928884" cy="16612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00" b="1" i="1" u="none" strike="noStrike" kern="1200" cap="none" spc="0" normalizeH="0" baseline="0">
                <a:ln>
                  <a:noFill/>
                </a:ln>
                <a:solidFill>
                  <a:schemeClr val="tx2"/>
                </a:solidFill>
                <a:effectLst/>
                <a:uLnTx/>
                <a:uFillTx/>
                <a:latin typeface="Trebuchet MS" panose="020B0603020202020204" pitchFamily="34" charset="0"/>
              </a:rPr>
              <a:t>Scenario 2 : Target case based on commercial push initiatives</a:t>
            </a:r>
          </a:p>
        </p:txBody>
      </p:sp>
      <p:sp>
        <p:nvSpPr>
          <p:cNvPr id="195" name="Isosceles Triangle 194">
            <a:extLst>
              <a:ext uri="{FF2B5EF4-FFF2-40B4-BE49-F238E27FC236}">
                <a16:creationId xmlns:a16="http://schemas.microsoft.com/office/drawing/2014/main" id="{83267FC9-92F1-4128-917D-7F1FA68D4298}"/>
              </a:ext>
            </a:extLst>
          </p:cNvPr>
          <p:cNvSpPr/>
          <p:nvPr/>
        </p:nvSpPr>
        <p:spPr bwMode="auto">
          <a:xfrm rot="10800000">
            <a:off x="6590839" y="5235004"/>
            <a:ext cx="1507901" cy="109056"/>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cxnSp>
        <p:nvCxnSpPr>
          <p:cNvPr id="47" name="Straight Connector 46">
            <a:extLst>
              <a:ext uri="{FF2B5EF4-FFF2-40B4-BE49-F238E27FC236}">
                <a16:creationId xmlns:a16="http://schemas.microsoft.com/office/drawing/2014/main" id="{78CDF481-9DF8-432F-948A-6F8DC04BBA9D}"/>
              </a:ext>
            </a:extLst>
          </p:cNvPr>
          <p:cNvCxnSpPr/>
          <p:nvPr>
            <p:custDataLst>
              <p:tags r:id="rId2"/>
            </p:custDataLst>
          </p:nvPr>
        </p:nvCxnSpPr>
        <p:spPr bwMode="auto">
          <a:xfrm>
            <a:off x="746125" y="3741738"/>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B0E42D-AABD-4FFC-B9C9-2F8834BA0647}"/>
              </a:ext>
            </a:extLst>
          </p:cNvPr>
          <p:cNvCxnSpPr/>
          <p:nvPr>
            <p:custDataLst>
              <p:tags r:id="rId3"/>
            </p:custDataLst>
          </p:nvPr>
        </p:nvCxnSpPr>
        <p:spPr bwMode="auto">
          <a:xfrm>
            <a:off x="1235075" y="19304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4629DF9-34E1-4F41-AFD1-BDF5A9BBB007}"/>
              </a:ext>
            </a:extLst>
          </p:cNvPr>
          <p:cNvCxnSpPr/>
          <p:nvPr>
            <p:custDataLst>
              <p:tags r:id="rId4"/>
            </p:custDataLst>
          </p:nvPr>
        </p:nvCxnSpPr>
        <p:spPr bwMode="auto">
          <a:xfrm>
            <a:off x="1724025" y="309086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EC3B086-CC80-436D-BDA6-4674AB3BEC7E}"/>
              </a:ext>
            </a:extLst>
          </p:cNvPr>
          <p:cNvCxnSpPr/>
          <p:nvPr>
            <p:custDataLst>
              <p:tags r:id="rId5"/>
            </p:custDataLst>
          </p:nvPr>
        </p:nvCxnSpPr>
        <p:spPr bwMode="auto">
          <a:xfrm>
            <a:off x="2212974" y="374332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050AA80-09E2-4F75-820F-18E1D3114673}"/>
              </a:ext>
            </a:extLst>
          </p:cNvPr>
          <p:cNvCxnSpPr/>
          <p:nvPr>
            <p:custDataLst>
              <p:tags r:id="rId6"/>
            </p:custDataLst>
          </p:nvPr>
        </p:nvCxnSpPr>
        <p:spPr bwMode="auto">
          <a:xfrm>
            <a:off x="2701924" y="374332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F108BD5-38F6-4354-9E3B-C22FA7EF766B}"/>
              </a:ext>
            </a:extLst>
          </p:cNvPr>
          <p:cNvCxnSpPr/>
          <p:nvPr>
            <p:custDataLst>
              <p:tags r:id="rId7"/>
            </p:custDataLst>
          </p:nvPr>
        </p:nvCxnSpPr>
        <p:spPr bwMode="auto">
          <a:xfrm>
            <a:off x="3190874" y="193357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C6BD7FC-D4D6-498B-80CD-FC49FB7828F7}"/>
              </a:ext>
            </a:extLst>
          </p:cNvPr>
          <p:cNvCxnSpPr>
            <a:cxnSpLocks/>
          </p:cNvCxnSpPr>
          <p:nvPr>
            <p:custDataLst>
              <p:tags r:id="rId8"/>
            </p:custDataLst>
          </p:nvPr>
        </p:nvCxnSpPr>
        <p:spPr bwMode="auto">
          <a:xfrm>
            <a:off x="3679824" y="309245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9A8DA31-C5AD-4BF7-AE7F-B7BAECAB5A83}"/>
              </a:ext>
            </a:extLst>
          </p:cNvPr>
          <p:cNvCxnSpPr>
            <a:cxnSpLocks/>
          </p:cNvCxnSpPr>
          <p:nvPr>
            <p:custDataLst>
              <p:tags r:id="rId9"/>
            </p:custDataLst>
          </p:nvPr>
        </p:nvCxnSpPr>
        <p:spPr bwMode="auto">
          <a:xfrm>
            <a:off x="4168774" y="374491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45" name="Chart 144">
            <a:extLst>
              <a:ext uri="{FF2B5EF4-FFF2-40B4-BE49-F238E27FC236}">
                <a16:creationId xmlns:a16="http://schemas.microsoft.com/office/drawing/2014/main" id="{924B8235-184F-46B2-A01F-476EF10609A0}"/>
              </a:ext>
            </a:extLst>
          </p:cNvPr>
          <p:cNvGraphicFramePr/>
          <p:nvPr>
            <p:custDataLst>
              <p:tags r:id="rId10"/>
            </p:custDataLst>
            <p:extLst>
              <p:ext uri="{D42A27DB-BD31-4B8C-83A1-F6EECF244321}">
                <p14:modId xmlns:p14="http://schemas.microsoft.com/office/powerpoint/2010/main" val="2642301179"/>
              </p:ext>
            </p:extLst>
          </p:nvPr>
        </p:nvGraphicFramePr>
        <p:xfrm>
          <a:off x="282575" y="1847850"/>
          <a:ext cx="4565650" cy="2844800"/>
        </p:xfrm>
        <a:graphic>
          <a:graphicData uri="http://schemas.openxmlformats.org/drawingml/2006/chart">
            <c:chart xmlns:c="http://schemas.openxmlformats.org/drawingml/2006/chart" xmlns:r="http://schemas.openxmlformats.org/officeDocument/2006/relationships" r:id="rId81"/>
          </a:graphicData>
        </a:graphic>
      </p:graphicFrame>
      <p:cxnSp>
        <p:nvCxnSpPr>
          <p:cNvPr id="73" name="Straight Connector 72">
            <a:extLst>
              <a:ext uri="{FF2B5EF4-FFF2-40B4-BE49-F238E27FC236}">
                <a16:creationId xmlns:a16="http://schemas.microsoft.com/office/drawing/2014/main" id="{E2B50D97-4280-4448-AECD-08A246045208}"/>
              </a:ext>
            </a:extLst>
          </p:cNvPr>
          <p:cNvCxnSpPr/>
          <p:nvPr>
            <p:custDataLst>
              <p:tags r:id="rId11"/>
            </p:custDataLst>
          </p:nvPr>
        </p:nvCxnSpPr>
        <p:spPr bwMode="auto">
          <a:xfrm flipH="1">
            <a:off x="1300163" y="3743325"/>
            <a:ext cx="6397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5073E8B-150E-4780-9511-6E0E0D8C22B2}"/>
              </a:ext>
            </a:extLst>
          </p:cNvPr>
          <p:cNvCxnSpPr>
            <a:cxnSpLocks/>
          </p:cNvCxnSpPr>
          <p:nvPr>
            <p:custDataLst>
              <p:tags r:id="rId12"/>
            </p:custDataLst>
          </p:nvPr>
        </p:nvCxnSpPr>
        <p:spPr bwMode="auto">
          <a:xfrm>
            <a:off x="1343025" y="1927225"/>
            <a:ext cx="0" cy="181927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7610EA4-5459-49B3-903C-73D4DEC911D4}"/>
              </a:ext>
            </a:extLst>
          </p:cNvPr>
          <p:cNvCxnSpPr/>
          <p:nvPr>
            <p:custDataLst>
              <p:tags r:id="rId13"/>
            </p:custDataLst>
          </p:nvPr>
        </p:nvCxnSpPr>
        <p:spPr bwMode="auto">
          <a:xfrm flipH="1">
            <a:off x="3255963" y="3744913"/>
            <a:ext cx="6397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7" name="Straight Connector 566">
            <a:extLst>
              <a:ext uri="{FF2B5EF4-FFF2-40B4-BE49-F238E27FC236}">
                <a16:creationId xmlns:a16="http://schemas.microsoft.com/office/drawing/2014/main" id="{4C2DC129-19BD-4D0C-94B4-09D21B266B10}"/>
              </a:ext>
            </a:extLst>
          </p:cNvPr>
          <p:cNvCxnSpPr>
            <a:cxnSpLocks/>
          </p:cNvCxnSpPr>
          <p:nvPr>
            <p:custDataLst>
              <p:tags r:id="rId14"/>
            </p:custDataLst>
          </p:nvPr>
        </p:nvCxnSpPr>
        <p:spPr bwMode="auto">
          <a:xfrm>
            <a:off x="3298825" y="1930399"/>
            <a:ext cx="0" cy="1817688"/>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EEB4CAF-C90B-45A2-8102-26ABDED9F69F}"/>
              </a:ext>
            </a:extLst>
          </p:cNvPr>
          <p:cNvCxnSpPr>
            <a:cxnSpLocks/>
          </p:cNvCxnSpPr>
          <p:nvPr>
            <p:custDataLst>
              <p:tags r:id="rId15"/>
            </p:custDataLst>
          </p:nvPr>
        </p:nvCxnSpPr>
        <p:spPr bwMode="auto">
          <a:xfrm flipV="1">
            <a:off x="1587500" y="1766888"/>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3579EED-BBC6-47A6-82F5-483125BB1B4C}"/>
              </a:ext>
            </a:extLst>
          </p:cNvPr>
          <p:cNvCxnSpPr>
            <a:cxnSpLocks/>
          </p:cNvCxnSpPr>
          <p:nvPr>
            <p:custDataLst>
              <p:tags r:id="rId16"/>
            </p:custDataLst>
          </p:nvPr>
        </p:nvCxnSpPr>
        <p:spPr bwMode="auto">
          <a:xfrm>
            <a:off x="1587500" y="1766888"/>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206EC66-1E12-4DFB-9C44-7CBCC2B790AF}"/>
              </a:ext>
            </a:extLst>
          </p:cNvPr>
          <p:cNvCxnSpPr/>
          <p:nvPr>
            <p:custDataLst>
              <p:tags r:id="rId17"/>
            </p:custDataLst>
          </p:nvPr>
        </p:nvCxnSpPr>
        <p:spPr bwMode="auto">
          <a:xfrm>
            <a:off x="2076450" y="1766888"/>
            <a:ext cx="0" cy="1285875"/>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CCA998-B91C-41AD-A438-A16A1F1DB94F}"/>
              </a:ext>
            </a:extLst>
          </p:cNvPr>
          <p:cNvCxnSpPr/>
          <p:nvPr>
            <p:custDataLst>
              <p:tags r:id="rId18"/>
            </p:custDataLst>
          </p:nvPr>
        </p:nvCxnSpPr>
        <p:spPr bwMode="auto">
          <a:xfrm flipV="1">
            <a:off x="3543300" y="1770063"/>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7BF7630-C0CB-47AC-80D0-27267B467830}"/>
              </a:ext>
            </a:extLst>
          </p:cNvPr>
          <p:cNvCxnSpPr>
            <a:cxnSpLocks/>
          </p:cNvCxnSpPr>
          <p:nvPr>
            <p:custDataLst>
              <p:tags r:id="rId19"/>
            </p:custDataLst>
          </p:nvPr>
        </p:nvCxnSpPr>
        <p:spPr bwMode="auto">
          <a:xfrm>
            <a:off x="3543299" y="1770063"/>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FADCF60-EB69-4D4E-A811-CBF65C4FF443}"/>
              </a:ext>
            </a:extLst>
          </p:cNvPr>
          <p:cNvCxnSpPr/>
          <p:nvPr>
            <p:custDataLst>
              <p:tags r:id="rId20"/>
            </p:custDataLst>
          </p:nvPr>
        </p:nvCxnSpPr>
        <p:spPr bwMode="auto">
          <a:xfrm>
            <a:off x="4032250" y="1770062"/>
            <a:ext cx="0" cy="1284288"/>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4" name="Espace réservé du texte 2">
            <a:extLst>
              <a:ext uri="{FF2B5EF4-FFF2-40B4-BE49-F238E27FC236}">
                <a16:creationId xmlns:a16="http://schemas.microsoft.com/office/drawing/2014/main" id="{BE696458-1383-4979-B03B-B5A8AF230DCC}"/>
              </a:ext>
            </a:extLst>
          </p:cNvPr>
          <p:cNvSpPr>
            <a:spLocks noGrp="1"/>
          </p:cNvSpPr>
          <p:nvPr>
            <p:custDataLst>
              <p:tags r:id="rId21"/>
            </p:custDataLst>
          </p:nvPr>
        </p:nvSpPr>
        <p:spPr bwMode="gray">
          <a:xfrm>
            <a:off x="915988" y="2774950"/>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4CA80A4-86F0-4562-8B4E-E50EB525C376}" type="datetime'€''''''''2''''''5''''''''''.''''''''1m'''''''''''''">
              <a:rPr lang="en-GB" altLang="en-US" sz="800" smtClean="0">
                <a:solidFill>
                  <a:schemeClr val="bg1"/>
                </a:solidFill>
                <a:effectLst/>
              </a:rPr>
              <a:pPr marL="0" indent="0" algn="ctr">
                <a:spcBef>
                  <a:spcPct val="0"/>
                </a:spcBef>
                <a:buNone/>
              </a:pPr>
              <a:t>€25.1m</a:t>
            </a:fld>
            <a:endParaRPr lang="en-GB" sz="800">
              <a:solidFill>
                <a:schemeClr val="bg1"/>
              </a:solidFill>
              <a:latin typeface="+mn-lt"/>
            </a:endParaRPr>
          </a:p>
        </p:txBody>
      </p:sp>
      <p:sp>
        <p:nvSpPr>
          <p:cNvPr id="123" name="Espace réservé du texte 2">
            <a:extLst>
              <a:ext uri="{FF2B5EF4-FFF2-40B4-BE49-F238E27FC236}">
                <a16:creationId xmlns:a16="http://schemas.microsoft.com/office/drawing/2014/main" id="{1D315798-434E-45FF-BD57-C336933F3147}"/>
              </a:ext>
            </a:extLst>
          </p:cNvPr>
          <p:cNvSpPr>
            <a:spLocks noGrp="1"/>
          </p:cNvSpPr>
          <p:nvPr>
            <p:custDataLst>
              <p:tags r:id="rId22"/>
            </p:custDataLst>
          </p:nvPr>
        </p:nvSpPr>
        <p:spPr bwMode="gray">
          <a:xfrm>
            <a:off x="1920875" y="3355975"/>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D147542-E089-46F3-B9AC-51BE5482EF0E}" type="datetime'''''''''''€''''''''''''''''''''9''''.''1''''m'''''">
              <a:rPr lang="en-GB" altLang="en-US" sz="800" smtClean="0">
                <a:solidFill>
                  <a:schemeClr val="bg1"/>
                </a:solidFill>
              </a:rPr>
              <a:pPr marL="0" indent="0" algn="ctr">
                <a:spcBef>
                  <a:spcPct val="0"/>
                </a:spcBef>
                <a:buNone/>
              </a:pPr>
              <a:t>€9.1m</a:t>
            </a:fld>
            <a:endParaRPr lang="en-GB" sz="800">
              <a:solidFill>
                <a:schemeClr val="bg1"/>
              </a:solidFill>
              <a:latin typeface="+mn-lt"/>
            </a:endParaRPr>
          </a:p>
        </p:txBody>
      </p:sp>
      <p:sp>
        <p:nvSpPr>
          <p:cNvPr id="85" name="Espace réservé du texte 2">
            <a:extLst>
              <a:ext uri="{FF2B5EF4-FFF2-40B4-BE49-F238E27FC236}">
                <a16:creationId xmlns:a16="http://schemas.microsoft.com/office/drawing/2014/main" id="{F5FD6E5E-0265-414F-966B-07B78DC245EF}"/>
              </a:ext>
            </a:extLst>
          </p:cNvPr>
          <p:cNvSpPr>
            <a:spLocks noGrp="1"/>
          </p:cNvSpPr>
          <p:nvPr>
            <p:custDataLst>
              <p:tags r:id="rId23"/>
            </p:custDataLst>
          </p:nvPr>
        </p:nvSpPr>
        <p:spPr bwMode="auto">
          <a:xfrm>
            <a:off x="4191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99CD985-AA41-4641-91E8-900BA28347C4}" type="datetime'Op''en'' Pip''''eline ''e''''nd'' ''o''f 2''0''''''2''0'''''">
              <a:rPr lang="en-GB" altLang="en-US" sz="800" smtClean="0"/>
              <a:pPr marL="0" indent="0" algn="ctr">
                <a:spcBef>
                  <a:spcPct val="0"/>
                </a:spcBef>
                <a:buNone/>
              </a:pPr>
              <a:t>Open Pipeline end of 2020</a:t>
            </a:fld>
            <a:endParaRPr lang="en-GB" sz="800">
              <a:latin typeface="+mn-lt"/>
            </a:endParaRPr>
          </a:p>
        </p:txBody>
      </p:sp>
      <p:sp>
        <p:nvSpPr>
          <p:cNvPr id="88" name="Espace réservé du texte 2">
            <a:extLst>
              <a:ext uri="{FF2B5EF4-FFF2-40B4-BE49-F238E27FC236}">
                <a16:creationId xmlns:a16="http://schemas.microsoft.com/office/drawing/2014/main" id="{95468443-BF9D-453D-9D3B-50F0D293803F}"/>
              </a:ext>
            </a:extLst>
          </p:cNvPr>
          <p:cNvSpPr>
            <a:spLocks noGrp="1"/>
          </p:cNvSpPr>
          <p:nvPr>
            <p:custDataLst>
              <p:tags r:id="rId24"/>
            </p:custDataLst>
          </p:nvPr>
        </p:nvSpPr>
        <p:spPr bwMode="auto">
          <a:xfrm>
            <a:off x="9080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FB983B6-A556-4CA6-98CB-D854C2549CC6}" type="datetime'''Created pi''''p''''el''in''e d''''u''''ri''''ng ''2''02''1'">
              <a:rPr lang="en-GB" altLang="en-US" sz="800" smtClean="0"/>
              <a:pPr marL="0" indent="0" algn="ctr">
                <a:spcBef>
                  <a:spcPct val="0"/>
                </a:spcBef>
                <a:buNone/>
              </a:pPr>
              <a:t>Created pipeline during 2021</a:t>
            </a:fld>
            <a:endParaRPr lang="en-GB" sz="800">
              <a:latin typeface="+mn-lt"/>
            </a:endParaRPr>
          </a:p>
        </p:txBody>
      </p:sp>
      <p:sp>
        <p:nvSpPr>
          <p:cNvPr id="89" name="Espace réservé du texte 2">
            <a:extLst>
              <a:ext uri="{FF2B5EF4-FFF2-40B4-BE49-F238E27FC236}">
                <a16:creationId xmlns:a16="http://schemas.microsoft.com/office/drawing/2014/main" id="{DE38D904-B9A8-4056-A3BA-F0063485998F}"/>
              </a:ext>
            </a:extLst>
          </p:cNvPr>
          <p:cNvSpPr>
            <a:spLocks noGrp="1"/>
          </p:cNvSpPr>
          <p:nvPr>
            <p:custDataLst>
              <p:tags r:id="rId25"/>
            </p:custDataLst>
          </p:nvPr>
        </p:nvSpPr>
        <p:spPr bwMode="auto">
          <a:xfrm>
            <a:off x="14033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086D120-5A7B-42C3-9051-41AFDA709AAB}" type="datetime'N''''e''tNe''''w'' ''l''''o''s''t'' dur''in''g'' ''''2''021'">
              <a:rPr lang="en-GB" altLang="en-US" sz="800" smtClean="0"/>
              <a:pPr marL="0" indent="0" algn="ctr">
                <a:spcBef>
                  <a:spcPct val="0"/>
                </a:spcBef>
                <a:buNone/>
              </a:pPr>
              <a:t>NetNew lost during 2021</a:t>
            </a:fld>
            <a:endParaRPr lang="en-GB" sz="800">
              <a:latin typeface="+mn-lt"/>
            </a:endParaRPr>
          </a:p>
        </p:txBody>
      </p:sp>
      <p:sp>
        <p:nvSpPr>
          <p:cNvPr id="115" name="Espace réservé du texte 2">
            <a:extLst>
              <a:ext uri="{FF2B5EF4-FFF2-40B4-BE49-F238E27FC236}">
                <a16:creationId xmlns:a16="http://schemas.microsoft.com/office/drawing/2014/main" id="{1FFCDE72-7D24-4D4B-A1BE-5B81B4192E0B}"/>
              </a:ext>
            </a:extLst>
          </p:cNvPr>
          <p:cNvSpPr>
            <a:spLocks noGrp="1"/>
          </p:cNvSpPr>
          <p:nvPr>
            <p:custDataLst>
              <p:tags r:id="rId26"/>
            </p:custDataLst>
          </p:nvPr>
        </p:nvSpPr>
        <p:spPr bwMode="gray">
          <a:xfrm>
            <a:off x="1404938" y="2449513"/>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6A3076B-AE3B-4FDC-BCFF-1903777024CE}" type="datetime'€''''''16''''.''''''''''''''''1''''''''''''m'''''''">
              <a:rPr lang="en-GB" altLang="en-US" sz="800" smtClean="0">
                <a:solidFill>
                  <a:schemeClr val="bg1"/>
                </a:solidFill>
                <a:effectLst/>
              </a:rPr>
              <a:pPr marL="0" indent="0" algn="ctr">
                <a:spcBef>
                  <a:spcPct val="0"/>
                </a:spcBef>
                <a:buNone/>
              </a:pPr>
              <a:t>€16.1m</a:t>
            </a:fld>
            <a:endParaRPr lang="en-GB" sz="800">
              <a:solidFill>
                <a:schemeClr val="bg1"/>
              </a:solidFill>
              <a:latin typeface="+mn-lt"/>
            </a:endParaRPr>
          </a:p>
        </p:txBody>
      </p:sp>
      <p:sp>
        <p:nvSpPr>
          <p:cNvPr id="90" name="Espace réservé du texte 2">
            <a:extLst>
              <a:ext uri="{FF2B5EF4-FFF2-40B4-BE49-F238E27FC236}">
                <a16:creationId xmlns:a16="http://schemas.microsoft.com/office/drawing/2014/main" id="{1B09A610-233E-4A2E-8189-A625EEC15972}"/>
              </a:ext>
            </a:extLst>
          </p:cNvPr>
          <p:cNvSpPr>
            <a:spLocks noGrp="1"/>
          </p:cNvSpPr>
          <p:nvPr>
            <p:custDataLst>
              <p:tags r:id="rId27"/>
            </p:custDataLst>
          </p:nvPr>
        </p:nvSpPr>
        <p:spPr bwMode="auto">
          <a:xfrm>
            <a:off x="18923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25E3960-C156-428E-961A-D0943994D231}" type="datetime'''''''''''Bo''''''B'''' ''''''N''e''t''Ne''w 20''''''''21'''''">
              <a:rPr lang="en-GB" altLang="en-US" sz="800" smtClean="0"/>
              <a:pPr marL="0" indent="0" algn="ctr">
                <a:spcBef>
                  <a:spcPct val="0"/>
                </a:spcBef>
                <a:buNone/>
              </a:pPr>
              <a:t>BoB NetNew 2021</a:t>
            </a:fld>
            <a:endParaRPr lang="en-GB" sz="800">
              <a:latin typeface="+mn-lt"/>
            </a:endParaRPr>
          </a:p>
        </p:txBody>
      </p:sp>
      <p:sp>
        <p:nvSpPr>
          <p:cNvPr id="84" name="Espace réservé du texte 2">
            <a:extLst>
              <a:ext uri="{FF2B5EF4-FFF2-40B4-BE49-F238E27FC236}">
                <a16:creationId xmlns:a16="http://schemas.microsoft.com/office/drawing/2014/main" id="{CC718D06-63DA-4083-AF02-461F3B95242D}"/>
              </a:ext>
            </a:extLst>
          </p:cNvPr>
          <p:cNvSpPr>
            <a:spLocks noGrp="1"/>
          </p:cNvSpPr>
          <p:nvPr>
            <p:custDataLst>
              <p:tags r:id="rId28"/>
            </p:custDataLst>
          </p:nvPr>
        </p:nvSpPr>
        <p:spPr bwMode="auto">
          <a:xfrm>
            <a:off x="23749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D283F70-05DC-43F5-9AA9-60EE08E80EBA}" type="datetime'Op''en'' ''''''''Pipe''li''''ne'''' ''end'' ''of ''''20''21'">
              <a:rPr lang="en-US" altLang="en-US" sz="800" smtClean="0"/>
              <a:pPr marL="0" indent="0" algn="ctr">
                <a:spcBef>
                  <a:spcPct val="0"/>
                </a:spcBef>
                <a:buNone/>
              </a:pPr>
              <a:t>Open Pipeline end of 2021</a:t>
            </a:fld>
            <a:endParaRPr lang="en-GB" sz="800">
              <a:latin typeface="+mn-lt"/>
            </a:endParaRPr>
          </a:p>
        </p:txBody>
      </p:sp>
      <p:sp>
        <p:nvSpPr>
          <p:cNvPr id="92" name="Espace réservé du texte 2">
            <a:extLst>
              <a:ext uri="{FF2B5EF4-FFF2-40B4-BE49-F238E27FC236}">
                <a16:creationId xmlns:a16="http://schemas.microsoft.com/office/drawing/2014/main" id="{4BE43A0D-6AE1-4827-96A6-B817535DE2BB}"/>
              </a:ext>
            </a:extLst>
          </p:cNvPr>
          <p:cNvSpPr>
            <a:spLocks noGrp="1"/>
          </p:cNvSpPr>
          <p:nvPr>
            <p:custDataLst>
              <p:tags r:id="rId29"/>
            </p:custDataLst>
          </p:nvPr>
        </p:nvSpPr>
        <p:spPr bwMode="gray">
          <a:xfrm>
            <a:off x="2871788" y="2778125"/>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51B71EE-0DC7-4B83-BB16-44AE8A6091B2}" type="datetime'''''''''''''€''''''''''''''''''2''5''.''''''1''''m'''''''''">
              <a:rPr lang="en-GB" altLang="en-US" sz="800" smtClean="0">
                <a:solidFill>
                  <a:schemeClr val="bg1"/>
                </a:solidFill>
                <a:effectLst/>
              </a:rPr>
              <a:pPr marL="0" indent="0" algn="ctr">
                <a:spcBef>
                  <a:spcPct val="0"/>
                </a:spcBef>
                <a:buNone/>
              </a:pPr>
              <a:t>€25.1m</a:t>
            </a:fld>
            <a:endParaRPr lang="en-GB" sz="800">
              <a:solidFill>
                <a:schemeClr val="bg1"/>
              </a:solidFill>
              <a:latin typeface="+mn-lt"/>
            </a:endParaRPr>
          </a:p>
        </p:txBody>
      </p:sp>
      <p:sp>
        <p:nvSpPr>
          <p:cNvPr id="87" name="Espace réservé du texte 2">
            <a:extLst>
              <a:ext uri="{FF2B5EF4-FFF2-40B4-BE49-F238E27FC236}">
                <a16:creationId xmlns:a16="http://schemas.microsoft.com/office/drawing/2014/main" id="{9593EBB4-60A3-4E57-8846-08622FD8C882}"/>
              </a:ext>
            </a:extLst>
          </p:cNvPr>
          <p:cNvSpPr>
            <a:spLocks noGrp="1"/>
          </p:cNvSpPr>
          <p:nvPr>
            <p:custDataLst>
              <p:tags r:id="rId30"/>
            </p:custDataLst>
          </p:nvPr>
        </p:nvSpPr>
        <p:spPr bwMode="auto">
          <a:xfrm>
            <a:off x="28638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EA6E7C-FE72-4D04-87F1-DDA018A11CEB}" type="datetime'''Cr''e''''a''ted ''pi''''pe''''l''in''e du''ring'' 2''022'">
              <a:rPr lang="en-GB" altLang="en-US" sz="800" smtClean="0"/>
              <a:pPr marL="0" indent="0" algn="ctr">
                <a:spcBef>
                  <a:spcPct val="0"/>
                </a:spcBef>
                <a:buNone/>
              </a:pPr>
              <a:t>Created pipeline during 2022</a:t>
            </a:fld>
            <a:endParaRPr lang="en-GB" sz="800">
              <a:latin typeface="+mn-lt"/>
            </a:endParaRPr>
          </a:p>
        </p:txBody>
      </p:sp>
      <p:sp>
        <p:nvSpPr>
          <p:cNvPr id="148" name="Espace réservé du texte 2">
            <a:extLst>
              <a:ext uri="{FF2B5EF4-FFF2-40B4-BE49-F238E27FC236}">
                <a16:creationId xmlns:a16="http://schemas.microsoft.com/office/drawing/2014/main" id="{C07BA76E-6D3A-4304-8ADD-CCB14EFA7BE4}"/>
              </a:ext>
            </a:extLst>
          </p:cNvPr>
          <p:cNvSpPr>
            <a:spLocks noGrp="1"/>
          </p:cNvSpPr>
          <p:nvPr>
            <p:custDataLst>
              <p:tags r:id="rId31"/>
            </p:custDataLst>
          </p:nvPr>
        </p:nvSpPr>
        <p:spPr bwMode="gray">
          <a:xfrm>
            <a:off x="3876675" y="3357563"/>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3410E52-EBF7-4B70-A23C-E322C177A6D4}" type="datetime'€''''9''''''.''''1''''''''''''''''''''''''''''''''''''''m'''">
              <a:rPr lang="en-GB" altLang="en-US" sz="800" smtClean="0">
                <a:solidFill>
                  <a:schemeClr val="bg1"/>
                </a:solidFill>
              </a:rPr>
              <a:pPr marL="0" indent="0" algn="ctr">
                <a:spcBef>
                  <a:spcPct val="0"/>
                </a:spcBef>
                <a:buNone/>
              </a:pPr>
              <a:t>€9.1m</a:t>
            </a:fld>
            <a:endParaRPr lang="en-GB" sz="800">
              <a:solidFill>
                <a:schemeClr val="bg1"/>
              </a:solidFill>
              <a:latin typeface="+mn-lt"/>
            </a:endParaRPr>
          </a:p>
        </p:txBody>
      </p:sp>
      <p:sp>
        <p:nvSpPr>
          <p:cNvPr id="116" name="Espace réservé du texte 2">
            <a:extLst>
              <a:ext uri="{FF2B5EF4-FFF2-40B4-BE49-F238E27FC236}">
                <a16:creationId xmlns:a16="http://schemas.microsoft.com/office/drawing/2014/main" id="{7F9369C1-D3CD-4649-B395-0C89BD0A2446}"/>
              </a:ext>
            </a:extLst>
          </p:cNvPr>
          <p:cNvSpPr>
            <a:spLocks noGrp="1"/>
          </p:cNvSpPr>
          <p:nvPr>
            <p:custDataLst>
              <p:tags r:id="rId32"/>
            </p:custDataLst>
          </p:nvPr>
        </p:nvSpPr>
        <p:spPr bwMode="gray">
          <a:xfrm>
            <a:off x="3360738" y="2452688"/>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A10C0B0-3835-47D2-93E4-C7040F0D9210}" type="datetime'€''16.1m'''''''">
              <a:rPr lang="en-GB" altLang="en-US" sz="800" smtClean="0">
                <a:solidFill>
                  <a:schemeClr val="bg1"/>
                </a:solidFill>
                <a:effectLst/>
              </a:rPr>
              <a:pPr marL="0" indent="0" algn="ctr">
                <a:spcBef>
                  <a:spcPct val="0"/>
                </a:spcBef>
                <a:buNone/>
              </a:pPr>
              <a:t>€16.1m</a:t>
            </a:fld>
            <a:endParaRPr lang="en-GB" sz="800">
              <a:solidFill>
                <a:schemeClr val="bg1"/>
              </a:solidFill>
              <a:latin typeface="+mn-lt"/>
            </a:endParaRPr>
          </a:p>
        </p:txBody>
      </p:sp>
      <p:sp>
        <p:nvSpPr>
          <p:cNvPr id="94" name="Espace réservé du texte 2">
            <a:extLst>
              <a:ext uri="{FF2B5EF4-FFF2-40B4-BE49-F238E27FC236}">
                <a16:creationId xmlns:a16="http://schemas.microsoft.com/office/drawing/2014/main" id="{385EEEF0-04DD-4507-A9E6-3AC10C3B1B08}"/>
              </a:ext>
            </a:extLst>
          </p:cNvPr>
          <p:cNvSpPr>
            <a:spLocks noGrp="1"/>
          </p:cNvSpPr>
          <p:nvPr>
            <p:custDataLst>
              <p:tags r:id="rId33"/>
            </p:custDataLst>
          </p:nvPr>
        </p:nvSpPr>
        <p:spPr bwMode="auto">
          <a:xfrm>
            <a:off x="33591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5390413-8B15-4376-AE93-5428D49B0F00}" type="datetime'''''NetNe''w l''''''o''''''st'''' ''d''uri''ng'''' ''202''''2'">
              <a:rPr lang="en-GB" altLang="en-US" sz="800" smtClean="0"/>
              <a:pPr marL="0" indent="0" algn="ctr">
                <a:spcBef>
                  <a:spcPct val="0"/>
                </a:spcBef>
                <a:buNone/>
              </a:pPr>
              <a:t>NetNew lost during 2022</a:t>
            </a:fld>
            <a:endParaRPr lang="en-GB" sz="800">
              <a:latin typeface="+mn-lt"/>
            </a:endParaRPr>
          </a:p>
        </p:txBody>
      </p:sp>
      <p:sp>
        <p:nvSpPr>
          <p:cNvPr id="101" name="Espace réservé du texte 2">
            <a:extLst>
              <a:ext uri="{FF2B5EF4-FFF2-40B4-BE49-F238E27FC236}">
                <a16:creationId xmlns:a16="http://schemas.microsoft.com/office/drawing/2014/main" id="{C778D7FF-0187-4EDA-BC1E-CA8826A7ADD0}"/>
              </a:ext>
            </a:extLst>
          </p:cNvPr>
          <p:cNvSpPr>
            <a:spLocks noGrp="1"/>
          </p:cNvSpPr>
          <p:nvPr>
            <p:custDataLst>
              <p:tags r:id="rId34"/>
            </p:custDataLst>
          </p:nvPr>
        </p:nvSpPr>
        <p:spPr bwMode="auto">
          <a:xfrm>
            <a:off x="38481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8D32A9C-A1E7-4D55-B978-887F3B58B4EC}" type="datetime'B''o''''''B'''' N''''''e''''''tN''''''ew ''2''''''0''''22'''">
              <a:rPr lang="en-GB" altLang="en-US" sz="800" smtClean="0"/>
              <a:pPr marL="0" indent="0" algn="ctr">
                <a:spcBef>
                  <a:spcPct val="0"/>
                </a:spcBef>
                <a:buNone/>
              </a:pPr>
              <a:t>BoB NetNew 2022</a:t>
            </a:fld>
            <a:endParaRPr lang="en-GB" sz="800">
              <a:latin typeface="+mn-lt"/>
            </a:endParaRPr>
          </a:p>
        </p:txBody>
      </p:sp>
      <p:sp>
        <p:nvSpPr>
          <p:cNvPr id="93" name="Espace réservé du texte 2">
            <a:extLst>
              <a:ext uri="{FF2B5EF4-FFF2-40B4-BE49-F238E27FC236}">
                <a16:creationId xmlns:a16="http://schemas.microsoft.com/office/drawing/2014/main" id="{BAA7EACD-25CE-4204-85F0-E0FEE1FAA689}"/>
              </a:ext>
            </a:extLst>
          </p:cNvPr>
          <p:cNvSpPr>
            <a:spLocks noGrp="1"/>
          </p:cNvSpPr>
          <p:nvPr>
            <p:custDataLst>
              <p:tags r:id="rId35"/>
            </p:custDataLst>
          </p:nvPr>
        </p:nvSpPr>
        <p:spPr bwMode="auto">
          <a:xfrm>
            <a:off x="43307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87B043-E14E-497C-9EA6-05A5500B592E}" type="datetime'''Op''en'' ''''Pip''eline e''''''n''''d'''''' ''''o''f 2''022'">
              <a:rPr lang="en-US" altLang="en-US" sz="800" smtClean="0"/>
              <a:pPr marL="0" indent="0" algn="ctr">
                <a:spcBef>
                  <a:spcPct val="0"/>
                </a:spcBef>
                <a:buNone/>
              </a:pPr>
              <a:t>Open Pipeline end of 2022</a:t>
            </a:fld>
            <a:endParaRPr lang="en-GB" sz="800">
              <a:latin typeface="+mn-lt"/>
            </a:endParaRPr>
          </a:p>
        </p:txBody>
      </p:sp>
      <p:sp>
        <p:nvSpPr>
          <p:cNvPr id="119" name="Espace réservé du texte 2">
            <a:extLst>
              <a:ext uri="{FF2B5EF4-FFF2-40B4-BE49-F238E27FC236}">
                <a16:creationId xmlns:a16="http://schemas.microsoft.com/office/drawing/2014/main" id="{13217411-8908-4D28-A432-9490D09865A9}"/>
              </a:ext>
            </a:extLst>
          </p:cNvPr>
          <p:cNvSpPr>
            <a:spLocks noGrp="1"/>
          </p:cNvSpPr>
          <p:nvPr>
            <p:custDataLst>
              <p:tags r:id="rId36"/>
            </p:custDataLst>
          </p:nvPr>
        </p:nvSpPr>
        <p:spPr bwMode="auto">
          <a:xfrm>
            <a:off x="1181100" y="3790950"/>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6A7907-BE01-4BBC-81CF-FDA8D55ACDA4}" type="datetime'''''''''-''''''''''''''''''6''''8''''''''''''''''%'''''''''''">
              <a:rPr lang="en-GB" altLang="en-US" sz="800" b="1" smtClean="0">
                <a:effectLst/>
              </a:rPr>
              <a:pPr marL="0" indent="0" algn="ctr">
                <a:spcBef>
                  <a:spcPct val="0"/>
                </a:spcBef>
                <a:buNone/>
              </a:pPr>
              <a:t>-68%</a:t>
            </a:fld>
            <a:endParaRPr lang="en-GB" sz="800" b="1">
              <a:latin typeface="+mn-lt"/>
            </a:endParaRPr>
          </a:p>
        </p:txBody>
      </p:sp>
      <p:sp>
        <p:nvSpPr>
          <p:cNvPr id="118" name="Espace réservé du texte 2">
            <a:extLst>
              <a:ext uri="{FF2B5EF4-FFF2-40B4-BE49-F238E27FC236}">
                <a16:creationId xmlns:a16="http://schemas.microsoft.com/office/drawing/2014/main" id="{98A9F373-84D7-4263-A596-0C2A0CBE9B5D}"/>
              </a:ext>
            </a:extLst>
          </p:cNvPr>
          <p:cNvSpPr>
            <a:spLocks noGrp="1"/>
          </p:cNvSpPr>
          <p:nvPr>
            <p:custDataLst>
              <p:tags r:id="rId37"/>
            </p:custDataLst>
          </p:nvPr>
        </p:nvSpPr>
        <p:spPr bwMode="auto">
          <a:xfrm>
            <a:off x="3136900" y="3792538"/>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FE9AC2E-2AA6-428A-96D2-8741C1823CF7}" type="datetime'''''''''''''''''-''''''''''''''''''''''''6''''''8''''%'">
              <a:rPr lang="en-GB" altLang="en-US" sz="800" b="1" smtClean="0">
                <a:effectLst/>
              </a:rPr>
              <a:pPr marL="0" indent="0" algn="ctr">
                <a:spcBef>
                  <a:spcPct val="0"/>
                </a:spcBef>
                <a:buNone/>
              </a:pPr>
              <a:t>-68%</a:t>
            </a:fld>
            <a:endParaRPr lang="en-GB" sz="800" b="1">
              <a:latin typeface="+mn-lt"/>
            </a:endParaRPr>
          </a:p>
        </p:txBody>
      </p:sp>
      <p:sp>
        <p:nvSpPr>
          <p:cNvPr id="120" name="Espace réservé du texte 2">
            <a:extLst>
              <a:ext uri="{FF2B5EF4-FFF2-40B4-BE49-F238E27FC236}">
                <a16:creationId xmlns:a16="http://schemas.microsoft.com/office/drawing/2014/main" id="{14C3992E-AB02-4A34-B475-C041E3217013}"/>
              </a:ext>
            </a:extLst>
          </p:cNvPr>
          <p:cNvSpPr>
            <a:spLocks noGrp="1"/>
          </p:cNvSpPr>
          <p:nvPr>
            <p:custDataLst>
              <p:tags r:id="rId38"/>
            </p:custDataLst>
          </p:nvPr>
        </p:nvSpPr>
        <p:spPr bwMode="auto">
          <a:xfrm>
            <a:off x="1670049" y="1681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-64%</a:t>
            </a:r>
          </a:p>
        </p:txBody>
      </p:sp>
      <p:sp>
        <p:nvSpPr>
          <p:cNvPr id="121" name="Espace réservé du texte 2">
            <a:extLst>
              <a:ext uri="{FF2B5EF4-FFF2-40B4-BE49-F238E27FC236}">
                <a16:creationId xmlns:a16="http://schemas.microsoft.com/office/drawing/2014/main" id="{3BAABF9D-768A-48EA-9AE4-66F84D1AC277}"/>
              </a:ext>
            </a:extLst>
          </p:cNvPr>
          <p:cNvSpPr>
            <a:spLocks noGrp="1"/>
          </p:cNvSpPr>
          <p:nvPr>
            <p:custDataLst>
              <p:tags r:id="rId39"/>
            </p:custDataLst>
          </p:nvPr>
        </p:nvSpPr>
        <p:spPr bwMode="auto">
          <a:xfrm>
            <a:off x="3625850" y="1684338"/>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-64%</a:t>
            </a:r>
          </a:p>
        </p:txBody>
      </p:sp>
      <p:cxnSp>
        <p:nvCxnSpPr>
          <p:cNvPr id="128" name="Straight Connector 127">
            <a:extLst>
              <a:ext uri="{FF2B5EF4-FFF2-40B4-BE49-F238E27FC236}">
                <a16:creationId xmlns:a16="http://schemas.microsoft.com/office/drawing/2014/main" id="{5745E546-9BDF-42DB-9DDB-7DD1821DD37D}"/>
              </a:ext>
            </a:extLst>
          </p:cNvPr>
          <p:cNvCxnSpPr>
            <a:cxnSpLocks/>
          </p:cNvCxnSpPr>
          <p:nvPr>
            <p:custDataLst>
              <p:tags r:id="rId40"/>
            </p:custDataLst>
          </p:nvPr>
        </p:nvCxnSpPr>
        <p:spPr bwMode="auto">
          <a:xfrm>
            <a:off x="8943975" y="374332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69C5AF0-B4E8-4141-A47F-841FE8776F48}"/>
              </a:ext>
            </a:extLst>
          </p:cNvPr>
          <p:cNvCxnSpPr/>
          <p:nvPr>
            <p:custDataLst>
              <p:tags r:id="rId41"/>
            </p:custDataLst>
          </p:nvPr>
        </p:nvCxnSpPr>
        <p:spPr bwMode="auto">
          <a:xfrm>
            <a:off x="5521325" y="379571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3172E86-188D-4B99-9693-E953C139FFFA}"/>
              </a:ext>
            </a:extLst>
          </p:cNvPr>
          <p:cNvCxnSpPr>
            <a:cxnSpLocks/>
          </p:cNvCxnSpPr>
          <p:nvPr>
            <p:custDataLst>
              <p:tags r:id="rId42"/>
            </p:custDataLst>
          </p:nvPr>
        </p:nvCxnSpPr>
        <p:spPr bwMode="auto">
          <a:xfrm>
            <a:off x="8455025" y="3090863"/>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B34DEFA-47AC-4ECF-9845-5DD778C7DDFA}"/>
              </a:ext>
            </a:extLst>
          </p:cNvPr>
          <p:cNvCxnSpPr/>
          <p:nvPr>
            <p:custDataLst>
              <p:tags r:id="rId43"/>
            </p:custDataLst>
          </p:nvPr>
        </p:nvCxnSpPr>
        <p:spPr bwMode="auto">
          <a:xfrm>
            <a:off x="6499225" y="3127375"/>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6B999F7-9034-4051-8BD0-9AB0DA7B0095}"/>
              </a:ext>
            </a:extLst>
          </p:cNvPr>
          <p:cNvCxnSpPr/>
          <p:nvPr>
            <p:custDataLst>
              <p:tags r:id="rId44"/>
            </p:custDataLst>
          </p:nvPr>
        </p:nvCxnSpPr>
        <p:spPr bwMode="auto">
          <a:xfrm>
            <a:off x="6010275" y="19939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9973A01-AFD7-4F2E-8A0A-1D2EC8910AA2}"/>
              </a:ext>
            </a:extLst>
          </p:cNvPr>
          <p:cNvCxnSpPr/>
          <p:nvPr>
            <p:custDataLst>
              <p:tags r:id="rId45"/>
            </p:custDataLst>
          </p:nvPr>
        </p:nvCxnSpPr>
        <p:spPr bwMode="auto">
          <a:xfrm>
            <a:off x="6988175" y="376555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2D82C62B-1EC3-4AED-9D52-B96061F0E11C}"/>
              </a:ext>
            </a:extLst>
          </p:cNvPr>
          <p:cNvCxnSpPr/>
          <p:nvPr>
            <p:custDataLst>
              <p:tags r:id="rId46"/>
            </p:custDataLst>
          </p:nvPr>
        </p:nvCxnSpPr>
        <p:spPr bwMode="auto">
          <a:xfrm>
            <a:off x="7477125" y="376555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BCD7CC14-1F2D-4009-9ECF-9C99B525E4E3}"/>
              </a:ext>
            </a:extLst>
          </p:cNvPr>
          <p:cNvCxnSpPr/>
          <p:nvPr>
            <p:custDataLst>
              <p:tags r:id="rId47"/>
            </p:custDataLst>
          </p:nvPr>
        </p:nvCxnSpPr>
        <p:spPr bwMode="auto">
          <a:xfrm>
            <a:off x="7966075" y="1930400"/>
            <a:ext cx="215900" cy="0"/>
          </a:xfrm>
          <a:prstGeom prst="line">
            <a:avLst/>
          </a:prstGeom>
          <a:ln w="3175" cap="flat" cmpd="sng" algn="ctr">
            <a:solidFill>
              <a:schemeClr val="tx1"/>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46" name="Chart 145">
            <a:extLst>
              <a:ext uri="{FF2B5EF4-FFF2-40B4-BE49-F238E27FC236}">
                <a16:creationId xmlns:a16="http://schemas.microsoft.com/office/drawing/2014/main" id="{25DE55CD-1DE1-4FE8-80BB-43DE1B8B2FD8}"/>
              </a:ext>
            </a:extLst>
          </p:cNvPr>
          <p:cNvGraphicFramePr/>
          <p:nvPr>
            <p:custDataLst>
              <p:tags r:id="rId48"/>
            </p:custDataLst>
            <p:extLst>
              <p:ext uri="{D42A27DB-BD31-4B8C-83A1-F6EECF244321}">
                <p14:modId xmlns:p14="http://schemas.microsoft.com/office/powerpoint/2010/main" val="106913935"/>
              </p:ext>
            </p:extLst>
          </p:nvPr>
        </p:nvGraphicFramePr>
        <p:xfrm>
          <a:off x="5057775" y="1847850"/>
          <a:ext cx="4565650" cy="2844800"/>
        </p:xfrm>
        <a:graphic>
          <a:graphicData uri="http://schemas.openxmlformats.org/drawingml/2006/chart">
            <c:chart xmlns:c="http://schemas.openxmlformats.org/drawingml/2006/chart" xmlns:r="http://schemas.openxmlformats.org/officeDocument/2006/relationships" r:id="rId82"/>
          </a:graphicData>
        </a:graphic>
      </p:graphicFrame>
      <p:cxnSp>
        <p:nvCxnSpPr>
          <p:cNvPr id="560" name="Straight Connector 559">
            <a:extLst>
              <a:ext uri="{FF2B5EF4-FFF2-40B4-BE49-F238E27FC236}">
                <a16:creationId xmlns:a16="http://schemas.microsoft.com/office/drawing/2014/main" id="{B78D9B46-1E3D-4E74-B757-DB417EE2269C}"/>
              </a:ext>
            </a:extLst>
          </p:cNvPr>
          <p:cNvCxnSpPr>
            <a:cxnSpLocks/>
          </p:cNvCxnSpPr>
          <p:nvPr>
            <p:custDataLst>
              <p:tags r:id="rId49"/>
            </p:custDataLst>
          </p:nvPr>
        </p:nvCxnSpPr>
        <p:spPr bwMode="auto">
          <a:xfrm>
            <a:off x="6118225" y="1990725"/>
            <a:ext cx="0" cy="1778000"/>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7" name="Straight Connector 556">
            <a:extLst>
              <a:ext uri="{FF2B5EF4-FFF2-40B4-BE49-F238E27FC236}">
                <a16:creationId xmlns:a16="http://schemas.microsoft.com/office/drawing/2014/main" id="{A6903063-8E55-4AB3-892E-35D4C47FADA1}"/>
              </a:ext>
            </a:extLst>
          </p:cNvPr>
          <p:cNvCxnSpPr/>
          <p:nvPr>
            <p:custDataLst>
              <p:tags r:id="rId50"/>
            </p:custDataLst>
          </p:nvPr>
        </p:nvCxnSpPr>
        <p:spPr bwMode="auto">
          <a:xfrm flipH="1">
            <a:off x="6075363" y="3765550"/>
            <a:ext cx="639763"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143F870-A861-4B46-9089-8BF32D113531}"/>
              </a:ext>
            </a:extLst>
          </p:cNvPr>
          <p:cNvCxnSpPr/>
          <p:nvPr>
            <p:custDataLst>
              <p:tags r:id="rId51"/>
            </p:custDataLst>
          </p:nvPr>
        </p:nvCxnSpPr>
        <p:spPr bwMode="auto">
          <a:xfrm flipH="1">
            <a:off x="8031163" y="3743325"/>
            <a:ext cx="639762" cy="0"/>
          </a:xfrm>
          <a:prstGeom prst="line">
            <a:avLst/>
          </a:prstGeom>
          <a:ln w="6350" cap="flat" cmpd="sng" algn="ctr">
            <a:solidFill>
              <a:schemeClr val="tx1"/>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2" name="Straight Connector 561">
            <a:extLst>
              <a:ext uri="{FF2B5EF4-FFF2-40B4-BE49-F238E27FC236}">
                <a16:creationId xmlns:a16="http://schemas.microsoft.com/office/drawing/2014/main" id="{68FB8BC3-C617-474C-85A3-8E8B2DDF218B}"/>
              </a:ext>
            </a:extLst>
          </p:cNvPr>
          <p:cNvCxnSpPr>
            <a:cxnSpLocks/>
          </p:cNvCxnSpPr>
          <p:nvPr>
            <p:custDataLst>
              <p:tags r:id="rId52"/>
            </p:custDataLst>
          </p:nvPr>
        </p:nvCxnSpPr>
        <p:spPr bwMode="auto">
          <a:xfrm>
            <a:off x="8074025" y="1927225"/>
            <a:ext cx="0" cy="1819275"/>
          </a:xfrm>
          <a:prstGeom prst="line">
            <a:avLst/>
          </a:prstGeom>
          <a:ln w="28575"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782AB23C-371A-48F4-8BF7-DBF4D5B72117}"/>
              </a:ext>
            </a:extLst>
          </p:cNvPr>
          <p:cNvCxnSpPr/>
          <p:nvPr>
            <p:custDataLst>
              <p:tags r:id="rId53"/>
            </p:custDataLst>
          </p:nvPr>
        </p:nvCxnSpPr>
        <p:spPr bwMode="auto">
          <a:xfrm>
            <a:off x="6851650" y="1830387"/>
            <a:ext cx="0" cy="1258888"/>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13AA452D-51BD-47B3-85FE-150A0846BCE2}"/>
              </a:ext>
            </a:extLst>
          </p:cNvPr>
          <p:cNvCxnSpPr>
            <a:cxnSpLocks/>
          </p:cNvCxnSpPr>
          <p:nvPr>
            <p:custDataLst>
              <p:tags r:id="rId54"/>
            </p:custDataLst>
          </p:nvPr>
        </p:nvCxnSpPr>
        <p:spPr bwMode="auto">
          <a:xfrm>
            <a:off x="6362700" y="1830388"/>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7575981-82A5-49C1-B1E7-68CC7F6A050A}"/>
              </a:ext>
            </a:extLst>
          </p:cNvPr>
          <p:cNvCxnSpPr>
            <a:cxnSpLocks/>
          </p:cNvCxnSpPr>
          <p:nvPr>
            <p:custDataLst>
              <p:tags r:id="rId55"/>
            </p:custDataLst>
          </p:nvPr>
        </p:nvCxnSpPr>
        <p:spPr bwMode="auto">
          <a:xfrm flipV="1">
            <a:off x="6362700" y="1830388"/>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0D3A4925-358E-4DAE-A308-421E143A7C97}"/>
              </a:ext>
            </a:extLst>
          </p:cNvPr>
          <p:cNvCxnSpPr/>
          <p:nvPr>
            <p:custDataLst>
              <p:tags r:id="rId56"/>
            </p:custDataLst>
          </p:nvPr>
        </p:nvCxnSpPr>
        <p:spPr bwMode="auto">
          <a:xfrm>
            <a:off x="8807450" y="1766889"/>
            <a:ext cx="0" cy="1285875"/>
          </a:xfrm>
          <a:prstGeom prst="line">
            <a:avLst/>
          </a:prstGeom>
          <a:ln w="12700" cap="flat" cmpd="sng" algn="ctr">
            <a:solidFill>
              <a:schemeClr val="tx1"/>
            </a:solidFill>
            <a:prstDash val="solid"/>
            <a:roun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70503CAE-5640-4528-B097-2919EDCE4BF1}"/>
              </a:ext>
            </a:extLst>
          </p:cNvPr>
          <p:cNvCxnSpPr/>
          <p:nvPr>
            <p:custDataLst>
              <p:tags r:id="rId57"/>
            </p:custDataLst>
          </p:nvPr>
        </p:nvCxnSpPr>
        <p:spPr bwMode="auto">
          <a:xfrm flipV="1">
            <a:off x="8318500" y="1766888"/>
            <a:ext cx="0" cy="125413"/>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0201D688-92FC-4434-94CA-C1098CEB67FA}"/>
              </a:ext>
            </a:extLst>
          </p:cNvPr>
          <p:cNvCxnSpPr>
            <a:cxnSpLocks/>
          </p:cNvCxnSpPr>
          <p:nvPr>
            <p:custDataLst>
              <p:tags r:id="rId58"/>
            </p:custDataLst>
          </p:nvPr>
        </p:nvCxnSpPr>
        <p:spPr bwMode="auto">
          <a:xfrm>
            <a:off x="8318500" y="1766888"/>
            <a:ext cx="488950" cy="0"/>
          </a:xfrm>
          <a:prstGeom prst="line">
            <a:avLst/>
          </a:prstGeom>
          <a:ln w="1270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8" name="Espace réservé du texte 2">
            <a:extLst>
              <a:ext uri="{FF2B5EF4-FFF2-40B4-BE49-F238E27FC236}">
                <a16:creationId xmlns:a16="http://schemas.microsoft.com/office/drawing/2014/main" id="{0BA496DE-530D-4719-BA64-DDBE64D966DF}"/>
              </a:ext>
            </a:extLst>
          </p:cNvPr>
          <p:cNvSpPr>
            <a:spLocks noGrp="1"/>
          </p:cNvSpPr>
          <p:nvPr>
            <p:custDataLst>
              <p:tags r:id="rId59"/>
            </p:custDataLst>
          </p:nvPr>
        </p:nvSpPr>
        <p:spPr bwMode="gray">
          <a:xfrm>
            <a:off x="6696075" y="3386138"/>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6B3F66F-85F1-4C99-A6F5-B3E4C20B58E8}" type="datetime'€''''''''''''''''''''9''''''''.4''''''''''''''''''''''''''''m'">
              <a:rPr lang="en-GB" altLang="en-US" sz="800" smtClean="0">
                <a:solidFill>
                  <a:schemeClr val="bg1"/>
                </a:solidFill>
              </a:rPr>
              <a:pPr marL="0" indent="0" algn="ctr">
                <a:spcBef>
                  <a:spcPct val="0"/>
                </a:spcBef>
                <a:buNone/>
              </a:pPr>
              <a:t>€9.4m</a:t>
            </a:fld>
            <a:endParaRPr lang="en-GB" sz="800">
              <a:solidFill>
                <a:schemeClr val="bg1"/>
              </a:solidFill>
              <a:latin typeface="+mn-lt"/>
            </a:endParaRPr>
          </a:p>
        </p:txBody>
      </p:sp>
      <p:sp>
        <p:nvSpPr>
          <p:cNvPr id="180" name="Espace réservé du texte 2">
            <a:extLst>
              <a:ext uri="{FF2B5EF4-FFF2-40B4-BE49-F238E27FC236}">
                <a16:creationId xmlns:a16="http://schemas.microsoft.com/office/drawing/2014/main" id="{AF26715B-CFCD-48D6-88F4-BABE2549AD7C}"/>
              </a:ext>
            </a:extLst>
          </p:cNvPr>
          <p:cNvSpPr>
            <a:spLocks noGrp="1"/>
          </p:cNvSpPr>
          <p:nvPr>
            <p:custDataLst>
              <p:tags r:id="rId60"/>
            </p:custDataLst>
          </p:nvPr>
        </p:nvSpPr>
        <p:spPr bwMode="gray">
          <a:xfrm>
            <a:off x="8135938" y="2449513"/>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965CBA-EB83-4B4D-8351-40C8B512C1D6}" type="datetime'''''''''€1''''''''7''''''''.''''''''2''''''''''''''m'">
              <a:rPr lang="en-GB" altLang="en-US" sz="800" smtClean="0">
                <a:solidFill>
                  <a:schemeClr val="bg1"/>
                </a:solidFill>
                <a:effectLst/>
              </a:rPr>
              <a:pPr marL="0" indent="0" algn="ctr">
                <a:spcBef>
                  <a:spcPct val="0"/>
                </a:spcBef>
                <a:buNone/>
              </a:pPr>
              <a:t>€17.2m</a:t>
            </a:fld>
            <a:endParaRPr lang="en-GB" sz="800">
              <a:solidFill>
                <a:schemeClr val="bg1"/>
              </a:solidFill>
              <a:latin typeface="+mn-lt"/>
            </a:endParaRPr>
          </a:p>
        </p:txBody>
      </p:sp>
      <p:sp>
        <p:nvSpPr>
          <p:cNvPr id="165" name="Espace réservé du texte 2">
            <a:extLst>
              <a:ext uri="{FF2B5EF4-FFF2-40B4-BE49-F238E27FC236}">
                <a16:creationId xmlns:a16="http://schemas.microsoft.com/office/drawing/2014/main" id="{7B6D2169-726D-4CCB-A7D9-AD25B53C9A8C}"/>
              </a:ext>
            </a:extLst>
          </p:cNvPr>
          <p:cNvSpPr>
            <a:spLocks noGrp="1"/>
          </p:cNvSpPr>
          <p:nvPr>
            <p:custDataLst>
              <p:tags r:id="rId61"/>
            </p:custDataLst>
          </p:nvPr>
        </p:nvSpPr>
        <p:spPr bwMode="auto">
          <a:xfrm>
            <a:off x="81343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24E674A-23AF-4103-881B-26B5DFB98482}" type="datetime'Ne''''''tNew'''' ''''l''os''''t dur''''''''''in''''g 20''22'''">
              <a:rPr lang="en-GB" altLang="en-US" sz="800" smtClean="0"/>
              <a:pPr marL="0" indent="0" algn="ctr">
                <a:spcBef>
                  <a:spcPct val="0"/>
                </a:spcBef>
                <a:buNone/>
              </a:pPr>
              <a:t>NetNew lost during 2022</a:t>
            </a:fld>
            <a:endParaRPr lang="en-GB" sz="800">
              <a:latin typeface="+mn-lt"/>
            </a:endParaRPr>
          </a:p>
        </p:txBody>
      </p:sp>
      <p:sp>
        <p:nvSpPr>
          <p:cNvPr id="161" name="Espace réservé du texte 2">
            <a:extLst>
              <a:ext uri="{FF2B5EF4-FFF2-40B4-BE49-F238E27FC236}">
                <a16:creationId xmlns:a16="http://schemas.microsoft.com/office/drawing/2014/main" id="{4B851C52-155B-47CD-8590-13571F46808F}"/>
              </a:ext>
            </a:extLst>
          </p:cNvPr>
          <p:cNvSpPr>
            <a:spLocks noGrp="1"/>
          </p:cNvSpPr>
          <p:nvPr>
            <p:custDataLst>
              <p:tags r:id="rId62"/>
            </p:custDataLst>
          </p:nvPr>
        </p:nvSpPr>
        <p:spPr bwMode="gray">
          <a:xfrm>
            <a:off x="8651875" y="3355975"/>
            <a:ext cx="312738" cy="122238"/>
          </a:xfrm>
          <a:prstGeom prst="rect">
            <a:avLst/>
          </a:prstGeom>
          <a:solidFill>
            <a:schemeClr val="bg2"/>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14B6534-A12B-4B47-8FF2-412AEEA3B409}" type="datetime'''''''€''''''''''9.''''''7''''''''''''''''''''''''m'''">
              <a:rPr lang="en-GB" altLang="en-US" sz="800" smtClean="0">
                <a:solidFill>
                  <a:schemeClr val="bg1"/>
                </a:solidFill>
              </a:rPr>
              <a:pPr marL="0" indent="0" algn="ctr">
                <a:spcBef>
                  <a:spcPct val="0"/>
                </a:spcBef>
                <a:buNone/>
              </a:pPr>
              <a:t>€9.7m</a:t>
            </a:fld>
            <a:endParaRPr lang="en-GB" sz="800">
              <a:solidFill>
                <a:schemeClr val="bg1"/>
              </a:solidFill>
              <a:latin typeface="+mn-lt"/>
            </a:endParaRPr>
          </a:p>
        </p:txBody>
      </p:sp>
      <p:sp>
        <p:nvSpPr>
          <p:cNvPr id="183" name="Espace réservé du texte 2">
            <a:extLst>
              <a:ext uri="{FF2B5EF4-FFF2-40B4-BE49-F238E27FC236}">
                <a16:creationId xmlns:a16="http://schemas.microsoft.com/office/drawing/2014/main" id="{44AC5DCF-89DD-421C-B89F-3917DD379071}"/>
              </a:ext>
            </a:extLst>
          </p:cNvPr>
          <p:cNvSpPr>
            <a:spLocks noGrp="1"/>
          </p:cNvSpPr>
          <p:nvPr>
            <p:custDataLst>
              <p:tags r:id="rId63"/>
            </p:custDataLst>
          </p:nvPr>
        </p:nvSpPr>
        <p:spPr bwMode="auto">
          <a:xfrm>
            <a:off x="86233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064F27D-69C2-4B69-8C8E-60514C411922}" type="datetime'B''o''B'''''' ''''''Ne''t''''''''N''''''ew 2''''''0''22'''''">
              <a:rPr lang="en-GB" altLang="en-US" sz="800" smtClean="0"/>
              <a:pPr marL="0" indent="0" algn="ctr">
                <a:spcBef>
                  <a:spcPct val="0"/>
                </a:spcBef>
                <a:buNone/>
              </a:pPr>
              <a:t>BoB NetNew 2022</a:t>
            </a:fld>
            <a:endParaRPr lang="en-GB" sz="800">
              <a:latin typeface="+mn-lt"/>
            </a:endParaRPr>
          </a:p>
        </p:txBody>
      </p:sp>
      <p:sp>
        <p:nvSpPr>
          <p:cNvPr id="178" name="Espace réservé du texte 2">
            <a:extLst>
              <a:ext uri="{FF2B5EF4-FFF2-40B4-BE49-F238E27FC236}">
                <a16:creationId xmlns:a16="http://schemas.microsoft.com/office/drawing/2014/main" id="{422E86ED-7A58-4628-B05A-65D8C4B9C4A5}"/>
              </a:ext>
            </a:extLst>
          </p:cNvPr>
          <p:cNvSpPr>
            <a:spLocks noGrp="1"/>
          </p:cNvSpPr>
          <p:nvPr>
            <p:custDataLst>
              <p:tags r:id="rId64"/>
            </p:custDataLst>
          </p:nvPr>
        </p:nvSpPr>
        <p:spPr bwMode="auto">
          <a:xfrm>
            <a:off x="91059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399204D-06FC-495E-BF26-BF5AAE804863}" type="datetime'''Ope''n Pi''pe''''l''''''ine'' ''end'' ''o''f'' ''20''22'">
              <a:rPr lang="en-US" altLang="en-US" sz="800" smtClean="0"/>
              <a:pPr marL="0" indent="0" algn="ctr">
                <a:spcBef>
                  <a:spcPct val="0"/>
                </a:spcBef>
                <a:buNone/>
              </a:pPr>
              <a:t>Open Pipeline end of 2022</a:t>
            </a:fld>
            <a:endParaRPr lang="en-GB" sz="800">
              <a:latin typeface="+mn-lt"/>
            </a:endParaRPr>
          </a:p>
        </p:txBody>
      </p:sp>
      <p:sp>
        <p:nvSpPr>
          <p:cNvPr id="172" name="Espace réservé du texte 2">
            <a:extLst>
              <a:ext uri="{FF2B5EF4-FFF2-40B4-BE49-F238E27FC236}">
                <a16:creationId xmlns:a16="http://schemas.microsoft.com/office/drawing/2014/main" id="{FE5CA52B-C2EC-43CE-A5A1-C084A36458DA}"/>
              </a:ext>
            </a:extLst>
          </p:cNvPr>
          <p:cNvSpPr>
            <a:spLocks noGrp="1"/>
          </p:cNvSpPr>
          <p:nvPr>
            <p:custDataLst>
              <p:tags r:id="rId65"/>
            </p:custDataLst>
          </p:nvPr>
        </p:nvSpPr>
        <p:spPr bwMode="auto">
          <a:xfrm>
            <a:off x="56832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CB41126-8912-43FB-A493-057BED49AB60}" type="datetime'''C''''re''ate''d p''''''''''ipe''''line du''rin''g ''2021'">
              <a:rPr lang="en-GB" altLang="en-US" sz="800" smtClean="0"/>
              <a:pPr marL="0" indent="0" algn="ctr">
                <a:spcBef>
                  <a:spcPct val="0"/>
                </a:spcBef>
                <a:buNone/>
              </a:pPr>
              <a:t>Created pipeline during 2021</a:t>
            </a:fld>
            <a:endParaRPr lang="en-GB" sz="800">
              <a:latin typeface="+mn-lt"/>
            </a:endParaRPr>
          </a:p>
        </p:txBody>
      </p:sp>
      <p:sp>
        <p:nvSpPr>
          <p:cNvPr id="173" name="Espace réservé du texte 2">
            <a:extLst>
              <a:ext uri="{FF2B5EF4-FFF2-40B4-BE49-F238E27FC236}">
                <a16:creationId xmlns:a16="http://schemas.microsoft.com/office/drawing/2014/main" id="{1CFBBCD3-A02D-4ED2-A9B1-DC691B60CA41}"/>
              </a:ext>
            </a:extLst>
          </p:cNvPr>
          <p:cNvSpPr>
            <a:spLocks noGrp="1"/>
          </p:cNvSpPr>
          <p:nvPr>
            <p:custDataLst>
              <p:tags r:id="rId66"/>
            </p:custDataLst>
          </p:nvPr>
        </p:nvSpPr>
        <p:spPr bwMode="auto">
          <a:xfrm>
            <a:off x="6667500" y="4643438"/>
            <a:ext cx="369888" cy="3667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25E3A3-257B-475D-B80B-75FC91C647CC}" type="datetime'Bo''''B ''''Net''''N''''ew'''''' 20''''''''''2''''''1'">
              <a:rPr lang="en-GB" altLang="en-US" sz="800" smtClean="0"/>
              <a:pPr marL="0" indent="0" algn="ctr">
                <a:spcBef>
                  <a:spcPct val="0"/>
                </a:spcBef>
                <a:buNone/>
              </a:pPr>
              <a:t>BoB NetNew 2021</a:t>
            </a:fld>
            <a:endParaRPr lang="en-GB" sz="800">
              <a:latin typeface="+mn-lt"/>
            </a:endParaRPr>
          </a:p>
        </p:txBody>
      </p:sp>
      <p:sp>
        <p:nvSpPr>
          <p:cNvPr id="170" name="Espace réservé du texte 2">
            <a:extLst>
              <a:ext uri="{FF2B5EF4-FFF2-40B4-BE49-F238E27FC236}">
                <a16:creationId xmlns:a16="http://schemas.microsoft.com/office/drawing/2014/main" id="{9868131A-41D0-4285-B63C-498EC39D43A3}"/>
              </a:ext>
            </a:extLst>
          </p:cNvPr>
          <p:cNvSpPr>
            <a:spLocks noGrp="1"/>
          </p:cNvSpPr>
          <p:nvPr>
            <p:custDataLst>
              <p:tags r:id="rId67"/>
            </p:custDataLst>
          </p:nvPr>
        </p:nvSpPr>
        <p:spPr bwMode="auto">
          <a:xfrm>
            <a:off x="51943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CBEF75B-74BA-4C8A-9CCB-EA89CF5B817D}" type="datetime'Ope''n P''''''''ipeli''''ne'' e''nd'''''' of'''' ''2''02''''0'">
              <a:rPr lang="en-GB" altLang="en-US" sz="800" smtClean="0"/>
              <a:pPr marL="0" indent="0" algn="ctr">
                <a:spcBef>
                  <a:spcPct val="0"/>
                </a:spcBef>
                <a:buNone/>
              </a:pPr>
              <a:t>Open Pipeline end of 2020</a:t>
            </a:fld>
            <a:endParaRPr lang="en-GB" sz="800">
              <a:latin typeface="+mn-lt"/>
            </a:endParaRPr>
          </a:p>
        </p:txBody>
      </p:sp>
      <p:sp>
        <p:nvSpPr>
          <p:cNvPr id="250" name="Espace réservé du texte 2">
            <a:extLst>
              <a:ext uri="{FF2B5EF4-FFF2-40B4-BE49-F238E27FC236}">
                <a16:creationId xmlns:a16="http://schemas.microsoft.com/office/drawing/2014/main" id="{EC04394B-3B40-4F9B-AD60-A59802F7CD25}"/>
              </a:ext>
            </a:extLst>
          </p:cNvPr>
          <p:cNvSpPr>
            <a:spLocks noGrp="1"/>
          </p:cNvSpPr>
          <p:nvPr>
            <p:custDataLst>
              <p:tags r:id="rId68"/>
            </p:custDataLst>
          </p:nvPr>
        </p:nvSpPr>
        <p:spPr bwMode="gray">
          <a:xfrm>
            <a:off x="5691188" y="2833688"/>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78322CF-18CF-4727-9DD3-47BCAD2890BD}" type="datetime'''''€''''2''''''''''''''6''''''''''''.''''6''''''m'''''''">
              <a:rPr lang="en-GB" altLang="en-US" sz="800" smtClean="0">
                <a:solidFill>
                  <a:schemeClr val="bg1"/>
                </a:solidFill>
                <a:effectLst/>
              </a:rPr>
              <a:pPr marL="0" indent="0" algn="ctr">
                <a:spcBef>
                  <a:spcPct val="0"/>
                </a:spcBef>
                <a:buNone/>
              </a:pPr>
              <a:t>€26.6m</a:t>
            </a:fld>
            <a:endParaRPr lang="en-GB" sz="800">
              <a:solidFill>
                <a:schemeClr val="bg1"/>
              </a:solidFill>
              <a:latin typeface="+mn-lt"/>
            </a:endParaRPr>
          </a:p>
        </p:txBody>
      </p:sp>
      <p:sp>
        <p:nvSpPr>
          <p:cNvPr id="177" name="Espace réservé du texte 2">
            <a:extLst>
              <a:ext uri="{FF2B5EF4-FFF2-40B4-BE49-F238E27FC236}">
                <a16:creationId xmlns:a16="http://schemas.microsoft.com/office/drawing/2014/main" id="{CA5B0260-3066-4C86-9CDA-A2E216AF8F32}"/>
              </a:ext>
            </a:extLst>
          </p:cNvPr>
          <p:cNvSpPr>
            <a:spLocks noGrp="1"/>
          </p:cNvSpPr>
          <p:nvPr>
            <p:custDataLst>
              <p:tags r:id="rId69"/>
            </p:custDataLst>
          </p:nvPr>
        </p:nvSpPr>
        <p:spPr bwMode="auto">
          <a:xfrm>
            <a:off x="715010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103407-5EFD-49BC-AB93-BC5334CBD48A}" type="datetime'O''''''''''''pe''n ''''''Pip''eline end'''' ''''o''''f 2021'''">
              <a:rPr lang="en-US" altLang="en-US" sz="800" smtClean="0"/>
              <a:pPr marL="0" indent="0" algn="ctr">
                <a:spcBef>
                  <a:spcPct val="0"/>
                </a:spcBef>
                <a:buNone/>
              </a:pPr>
              <a:t>Open Pipeline end of 2021</a:t>
            </a:fld>
            <a:endParaRPr lang="en-GB" sz="800">
              <a:latin typeface="+mn-lt"/>
            </a:endParaRPr>
          </a:p>
        </p:txBody>
      </p:sp>
      <p:sp>
        <p:nvSpPr>
          <p:cNvPr id="166" name="Espace réservé du texte 2">
            <a:extLst>
              <a:ext uri="{FF2B5EF4-FFF2-40B4-BE49-F238E27FC236}">
                <a16:creationId xmlns:a16="http://schemas.microsoft.com/office/drawing/2014/main" id="{170A6DE2-6F43-4BB3-8F04-6BFE8F3852D9}"/>
              </a:ext>
            </a:extLst>
          </p:cNvPr>
          <p:cNvSpPr>
            <a:spLocks noGrp="1"/>
          </p:cNvSpPr>
          <p:nvPr>
            <p:custDataLst>
              <p:tags r:id="rId70"/>
            </p:custDataLst>
          </p:nvPr>
        </p:nvSpPr>
        <p:spPr bwMode="gray">
          <a:xfrm>
            <a:off x="6180138" y="2500313"/>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6F0B09-F7F6-4D0F-BCE2-5D889994D2AA}" type="datetime'€16.''''''''''''''''''''''8''''''''''''''''''''''''m'''''''">
              <a:rPr lang="en-GB" altLang="en-US" sz="800" smtClean="0">
                <a:solidFill>
                  <a:schemeClr val="bg1"/>
                </a:solidFill>
                <a:effectLst/>
              </a:rPr>
              <a:pPr marL="0" indent="0" algn="ctr">
                <a:spcBef>
                  <a:spcPct val="0"/>
                </a:spcBef>
                <a:buNone/>
              </a:pPr>
              <a:t>€16.8m</a:t>
            </a:fld>
            <a:endParaRPr lang="en-GB" sz="800">
              <a:solidFill>
                <a:schemeClr val="bg1"/>
              </a:solidFill>
              <a:latin typeface="+mn-lt"/>
            </a:endParaRPr>
          </a:p>
        </p:txBody>
      </p:sp>
      <p:sp>
        <p:nvSpPr>
          <p:cNvPr id="174" name="Espace réservé du texte 2">
            <a:extLst>
              <a:ext uri="{FF2B5EF4-FFF2-40B4-BE49-F238E27FC236}">
                <a16:creationId xmlns:a16="http://schemas.microsoft.com/office/drawing/2014/main" id="{576404A6-BBEC-497E-A5CE-FBB9C2C64A00}"/>
              </a:ext>
            </a:extLst>
          </p:cNvPr>
          <p:cNvSpPr>
            <a:spLocks noGrp="1"/>
          </p:cNvSpPr>
          <p:nvPr>
            <p:custDataLst>
              <p:tags r:id="rId71"/>
            </p:custDataLst>
          </p:nvPr>
        </p:nvSpPr>
        <p:spPr bwMode="auto">
          <a:xfrm>
            <a:off x="6178550" y="4643438"/>
            <a:ext cx="3698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36357D5-11C4-46A3-81F1-1FC169640A44}" type="datetime'''Ne''''''t''''''''N''e''w'' lo''''s''t d''u''r''ing'' 20''21'">
              <a:rPr lang="en-GB" altLang="en-US" sz="800" smtClean="0"/>
              <a:pPr marL="0" indent="0" algn="ctr">
                <a:spcBef>
                  <a:spcPct val="0"/>
                </a:spcBef>
                <a:buNone/>
              </a:pPr>
              <a:t>NetNew lost during 2021</a:t>
            </a:fld>
            <a:endParaRPr lang="en-GB" sz="800">
              <a:latin typeface="+mn-lt"/>
            </a:endParaRPr>
          </a:p>
        </p:txBody>
      </p:sp>
      <p:sp>
        <p:nvSpPr>
          <p:cNvPr id="182" name="Espace réservé du texte 2">
            <a:extLst>
              <a:ext uri="{FF2B5EF4-FFF2-40B4-BE49-F238E27FC236}">
                <a16:creationId xmlns:a16="http://schemas.microsoft.com/office/drawing/2014/main" id="{78E7C6C2-3016-4A09-9E53-CB08E16B1C68}"/>
              </a:ext>
            </a:extLst>
          </p:cNvPr>
          <p:cNvSpPr>
            <a:spLocks noGrp="1"/>
          </p:cNvSpPr>
          <p:nvPr>
            <p:custDataLst>
              <p:tags r:id="rId72"/>
            </p:custDataLst>
          </p:nvPr>
        </p:nvSpPr>
        <p:spPr bwMode="gray">
          <a:xfrm>
            <a:off x="7646988" y="2787650"/>
            <a:ext cx="366713" cy="122238"/>
          </a:xfrm>
          <a:prstGeom prst="rect">
            <a:avLst/>
          </a:prstGeom>
          <a:solidFill>
            <a:srgbClr val="969696"/>
          </a:solidFill>
          <a:ln>
            <a:noFill/>
          </a:ln>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2A50192-880E-4659-BC1B-89C155A4C3D8}" type="datetime'''''''€''''27.''1''m'''''''''''''''''''''''''''''''">
              <a:rPr lang="en-GB" altLang="en-US" sz="800" smtClean="0">
                <a:solidFill>
                  <a:schemeClr val="bg1"/>
                </a:solidFill>
                <a:effectLst/>
              </a:rPr>
              <a:pPr marL="0" indent="0" algn="ctr">
                <a:spcBef>
                  <a:spcPct val="0"/>
                </a:spcBef>
                <a:buNone/>
              </a:pPr>
              <a:t>€27.1m</a:t>
            </a:fld>
            <a:endParaRPr lang="en-GB" sz="800">
              <a:solidFill>
                <a:schemeClr val="bg1"/>
              </a:solidFill>
              <a:latin typeface="+mn-lt"/>
            </a:endParaRPr>
          </a:p>
        </p:txBody>
      </p:sp>
      <p:sp>
        <p:nvSpPr>
          <p:cNvPr id="181" name="Espace réservé du texte 2">
            <a:extLst>
              <a:ext uri="{FF2B5EF4-FFF2-40B4-BE49-F238E27FC236}">
                <a16:creationId xmlns:a16="http://schemas.microsoft.com/office/drawing/2014/main" id="{FBCE6E15-0B80-4942-99FF-EAFD023E65C8}"/>
              </a:ext>
            </a:extLst>
          </p:cNvPr>
          <p:cNvSpPr>
            <a:spLocks noGrp="1"/>
          </p:cNvSpPr>
          <p:nvPr>
            <p:custDataLst>
              <p:tags r:id="rId73"/>
            </p:custDataLst>
          </p:nvPr>
        </p:nvSpPr>
        <p:spPr bwMode="auto">
          <a:xfrm>
            <a:off x="7639050" y="4643438"/>
            <a:ext cx="38100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DC001F2-EFD0-4F86-9FAE-9163236AED8A}" type="datetime'Create''''''d'' ''''pip''''eli''ne d''''urin''g 202''''''2'''">
              <a:rPr lang="en-GB" altLang="en-US" sz="800" smtClean="0"/>
              <a:pPr marL="0" indent="0" algn="ctr">
                <a:spcBef>
                  <a:spcPct val="0"/>
                </a:spcBef>
                <a:buNone/>
              </a:pPr>
              <a:t>Created pipeline during 2022</a:t>
            </a:fld>
            <a:endParaRPr lang="en-GB" sz="800">
              <a:latin typeface="+mn-lt"/>
            </a:endParaRPr>
          </a:p>
        </p:txBody>
      </p:sp>
      <p:sp>
        <p:nvSpPr>
          <p:cNvPr id="184" name="Espace réservé du texte 2">
            <a:extLst>
              <a:ext uri="{FF2B5EF4-FFF2-40B4-BE49-F238E27FC236}">
                <a16:creationId xmlns:a16="http://schemas.microsoft.com/office/drawing/2014/main" id="{9D4A6D81-0D6C-4E5A-96A9-01D124DF0AB6}"/>
              </a:ext>
            </a:extLst>
          </p:cNvPr>
          <p:cNvSpPr>
            <a:spLocks noGrp="1"/>
          </p:cNvSpPr>
          <p:nvPr>
            <p:custDataLst>
              <p:tags r:id="rId74"/>
            </p:custDataLst>
          </p:nvPr>
        </p:nvSpPr>
        <p:spPr bwMode="auto">
          <a:xfrm>
            <a:off x="7912100" y="3790950"/>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70C7A8F-C0FC-4F90-A139-7FDEB0813191}" type="datetime'''''''''-''''''6''''''''''''''''8''''''''''''''''%'''''''''">
              <a:rPr lang="en-GB" altLang="en-US" sz="800" b="1" smtClean="0">
                <a:effectLst/>
              </a:rPr>
              <a:pPr marL="0" indent="0" algn="ctr">
                <a:spcBef>
                  <a:spcPct val="0"/>
                </a:spcBef>
                <a:buNone/>
              </a:pPr>
              <a:t>-68%</a:t>
            </a:fld>
            <a:endParaRPr lang="en-GB" sz="800" b="1">
              <a:latin typeface="+mn-lt"/>
            </a:endParaRPr>
          </a:p>
        </p:txBody>
      </p:sp>
      <p:sp>
        <p:nvSpPr>
          <p:cNvPr id="185" name="Espace réservé du texte 2">
            <a:extLst>
              <a:ext uri="{FF2B5EF4-FFF2-40B4-BE49-F238E27FC236}">
                <a16:creationId xmlns:a16="http://schemas.microsoft.com/office/drawing/2014/main" id="{75402C34-4DB0-4D6C-A2DE-5350756A9DB0}"/>
              </a:ext>
            </a:extLst>
          </p:cNvPr>
          <p:cNvSpPr>
            <a:spLocks noGrp="1"/>
          </p:cNvSpPr>
          <p:nvPr>
            <p:custDataLst>
              <p:tags r:id="rId75"/>
            </p:custDataLst>
          </p:nvPr>
        </p:nvSpPr>
        <p:spPr bwMode="auto">
          <a:xfrm>
            <a:off x="5956300" y="3813175"/>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D05A94C-8236-4089-A662-DCC1B204748D}" type="datetime'''''-''''''''''68''''''''''''''''''''''%'">
              <a:rPr lang="en-GB" altLang="en-US" sz="800" b="1" smtClean="0">
                <a:effectLst/>
              </a:rPr>
              <a:pPr marL="0" indent="0" algn="ctr">
                <a:spcBef>
                  <a:spcPct val="0"/>
                </a:spcBef>
                <a:buNone/>
              </a:pPr>
              <a:t>-68%</a:t>
            </a:fld>
            <a:endParaRPr lang="en-GB" sz="800" b="1">
              <a:latin typeface="+mn-lt"/>
            </a:endParaRPr>
          </a:p>
        </p:txBody>
      </p:sp>
      <p:sp>
        <p:nvSpPr>
          <p:cNvPr id="186" name="Espace réservé du texte 2">
            <a:extLst>
              <a:ext uri="{FF2B5EF4-FFF2-40B4-BE49-F238E27FC236}">
                <a16:creationId xmlns:a16="http://schemas.microsoft.com/office/drawing/2014/main" id="{BD4B7B7F-9418-4083-9EBF-7CBBA39FB2EB}"/>
              </a:ext>
            </a:extLst>
          </p:cNvPr>
          <p:cNvSpPr>
            <a:spLocks noGrp="1"/>
          </p:cNvSpPr>
          <p:nvPr>
            <p:custDataLst>
              <p:tags r:id="rId76"/>
            </p:custDataLst>
          </p:nvPr>
        </p:nvSpPr>
        <p:spPr bwMode="auto">
          <a:xfrm>
            <a:off x="6445250" y="17446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-64%</a:t>
            </a:r>
          </a:p>
        </p:txBody>
      </p:sp>
      <p:sp>
        <p:nvSpPr>
          <p:cNvPr id="187" name="Espace réservé du texte 2">
            <a:extLst>
              <a:ext uri="{FF2B5EF4-FFF2-40B4-BE49-F238E27FC236}">
                <a16:creationId xmlns:a16="http://schemas.microsoft.com/office/drawing/2014/main" id="{DF56501A-5279-46A0-9680-73A896F75B7D}"/>
              </a:ext>
            </a:extLst>
          </p:cNvPr>
          <p:cNvSpPr>
            <a:spLocks noGrp="1"/>
          </p:cNvSpPr>
          <p:nvPr>
            <p:custDataLst>
              <p:tags r:id="rId77"/>
            </p:custDataLst>
          </p:nvPr>
        </p:nvSpPr>
        <p:spPr bwMode="auto">
          <a:xfrm>
            <a:off x="8401050" y="1681163"/>
            <a:ext cx="323850" cy="173038"/>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r>
              <a:rPr lang="en-GB" sz="800" b="1">
                <a:latin typeface="+mn-lt"/>
              </a:rPr>
              <a:t>-64%</a:t>
            </a:r>
          </a:p>
        </p:txBody>
      </p:sp>
      <p:sp>
        <p:nvSpPr>
          <p:cNvPr id="190" name="Oval 189">
            <a:extLst>
              <a:ext uri="{FF2B5EF4-FFF2-40B4-BE49-F238E27FC236}">
                <a16:creationId xmlns:a16="http://schemas.microsoft.com/office/drawing/2014/main" id="{F3255107-0ADF-4CA1-B749-846FD0C7A293}"/>
              </a:ext>
            </a:extLst>
          </p:cNvPr>
          <p:cNvSpPr/>
          <p:nvPr/>
        </p:nvSpPr>
        <p:spPr bwMode="auto">
          <a:xfrm>
            <a:off x="1250318" y="4052556"/>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193" name="Oval 192">
            <a:extLst>
              <a:ext uri="{FF2B5EF4-FFF2-40B4-BE49-F238E27FC236}">
                <a16:creationId xmlns:a16="http://schemas.microsoft.com/office/drawing/2014/main" id="{80D65672-F8D0-48AE-9C6F-2A53170FD3E5}"/>
              </a:ext>
            </a:extLst>
          </p:cNvPr>
          <p:cNvSpPr/>
          <p:nvPr/>
        </p:nvSpPr>
        <p:spPr bwMode="auto">
          <a:xfrm>
            <a:off x="2120333" y="1635440"/>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197" name="Oval 196">
            <a:extLst>
              <a:ext uri="{FF2B5EF4-FFF2-40B4-BE49-F238E27FC236}">
                <a16:creationId xmlns:a16="http://schemas.microsoft.com/office/drawing/2014/main" id="{CC354EF0-BD3C-4109-B109-EF2145CA5DCD}"/>
              </a:ext>
            </a:extLst>
          </p:cNvPr>
          <p:cNvSpPr/>
          <p:nvPr/>
        </p:nvSpPr>
        <p:spPr bwMode="auto">
          <a:xfrm>
            <a:off x="397130" y="548401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198" name="Oval 197">
            <a:extLst>
              <a:ext uri="{FF2B5EF4-FFF2-40B4-BE49-F238E27FC236}">
                <a16:creationId xmlns:a16="http://schemas.microsoft.com/office/drawing/2014/main" id="{23D97864-A287-4D1F-865F-E7A88A1A0796}"/>
              </a:ext>
            </a:extLst>
          </p:cNvPr>
          <p:cNvSpPr/>
          <p:nvPr/>
        </p:nvSpPr>
        <p:spPr bwMode="auto">
          <a:xfrm>
            <a:off x="390525" y="6024195"/>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76" name="Rectangle 375">
            <a:extLst>
              <a:ext uri="{FF2B5EF4-FFF2-40B4-BE49-F238E27FC236}">
                <a16:creationId xmlns:a16="http://schemas.microsoft.com/office/drawing/2014/main" id="{0CFAE7BF-E016-4AE7-9846-DE0D146F35B2}"/>
              </a:ext>
            </a:extLst>
          </p:cNvPr>
          <p:cNvSpPr/>
          <p:nvPr/>
        </p:nvSpPr>
        <p:spPr bwMode="auto">
          <a:xfrm>
            <a:off x="5141053" y="5429214"/>
            <a:ext cx="4405959" cy="1028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Bef>
                <a:spcPts val="600"/>
              </a:spcBef>
              <a:buClr>
                <a:schemeClr val="tx1"/>
              </a:buClr>
              <a:buFont typeface="Wingdings" panose="05000000000000000000" pitchFamily="2" charset="2"/>
              <a:buChar char="Ø"/>
            </a:pPr>
            <a:r>
              <a:rPr lang="en-GB" sz="1000">
                <a:latin typeface="Trebuchet MS" pitchFamily="34" charset="0"/>
              </a:rPr>
              <a:t>Close rate (here ~68% for both 2021 and 2022), defined as the proportion of closed</a:t>
            </a:r>
            <a:r>
              <a:rPr lang="en-GB" sz="1000" baseline="30000">
                <a:latin typeface="Trebuchet MS" pitchFamily="34" charset="0"/>
              </a:rPr>
              <a:t>1</a:t>
            </a:r>
            <a:r>
              <a:rPr lang="en-GB" sz="1000">
                <a:latin typeface="Trebuchet MS" pitchFamily="34" charset="0"/>
              </a:rPr>
              <a:t> opportunities during the year N among all active</a:t>
            </a:r>
            <a:r>
              <a:rPr lang="en-GB" sz="1000" baseline="30000">
                <a:latin typeface="Trebuchet MS" pitchFamily="34" charset="0"/>
              </a:rPr>
              <a:t>2</a:t>
            </a:r>
            <a:r>
              <a:rPr lang="en-GB" sz="1000">
                <a:latin typeface="Trebuchet MS" pitchFamily="34" charset="0"/>
              </a:rPr>
              <a:t> opportunities during the year N</a:t>
            </a:r>
          </a:p>
          <a:p>
            <a:pPr marL="171450" indent="-171450">
              <a:spcBef>
                <a:spcPts val="600"/>
              </a:spcBef>
              <a:buClr>
                <a:schemeClr val="tx1"/>
              </a:buClr>
              <a:buFont typeface="Wingdings" panose="05000000000000000000" pitchFamily="2" charset="2"/>
              <a:buChar char="Ø"/>
            </a:pPr>
            <a:r>
              <a:rPr lang="en-GB" sz="1000">
                <a:latin typeface="Trebuchet MS" pitchFamily="34" charset="0"/>
              </a:rPr>
              <a:t>Conversion rate (here ~36% for both 2021 and 2022), defined as the proportion of won opportunities during year N among closed opportunities during year N</a:t>
            </a:r>
          </a:p>
        </p:txBody>
      </p:sp>
      <p:sp>
        <p:nvSpPr>
          <p:cNvPr id="377" name="Oval 376">
            <a:extLst>
              <a:ext uri="{FF2B5EF4-FFF2-40B4-BE49-F238E27FC236}">
                <a16:creationId xmlns:a16="http://schemas.microsoft.com/office/drawing/2014/main" id="{876E4209-7823-4E2B-9F72-6372CAEDE7A0}"/>
              </a:ext>
            </a:extLst>
          </p:cNvPr>
          <p:cNvSpPr/>
          <p:nvPr/>
        </p:nvSpPr>
        <p:spPr bwMode="auto">
          <a:xfrm>
            <a:off x="5179195" y="548401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78" name="Oval 377">
            <a:extLst>
              <a:ext uri="{FF2B5EF4-FFF2-40B4-BE49-F238E27FC236}">
                <a16:creationId xmlns:a16="http://schemas.microsoft.com/office/drawing/2014/main" id="{1B49AE05-B8E8-44E8-A4DF-D048CC03E052}"/>
              </a:ext>
            </a:extLst>
          </p:cNvPr>
          <p:cNvSpPr/>
          <p:nvPr/>
        </p:nvSpPr>
        <p:spPr bwMode="auto">
          <a:xfrm>
            <a:off x="5172590" y="6024195"/>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0" name="Oval 379">
            <a:extLst>
              <a:ext uri="{FF2B5EF4-FFF2-40B4-BE49-F238E27FC236}">
                <a16:creationId xmlns:a16="http://schemas.microsoft.com/office/drawing/2014/main" id="{B9C9D79A-BEDD-4628-9F45-FCF449C10444}"/>
              </a:ext>
            </a:extLst>
          </p:cNvPr>
          <p:cNvSpPr/>
          <p:nvPr/>
        </p:nvSpPr>
        <p:spPr bwMode="auto">
          <a:xfrm>
            <a:off x="6035034" y="402159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1" name="Oval 380">
            <a:extLst>
              <a:ext uri="{FF2B5EF4-FFF2-40B4-BE49-F238E27FC236}">
                <a16:creationId xmlns:a16="http://schemas.microsoft.com/office/drawing/2014/main" id="{6E8D9C06-9554-4622-B535-E26F89DDEDF8}"/>
              </a:ext>
            </a:extLst>
          </p:cNvPr>
          <p:cNvSpPr/>
          <p:nvPr/>
        </p:nvSpPr>
        <p:spPr bwMode="auto">
          <a:xfrm>
            <a:off x="6803711" y="1616504"/>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2" name="Oval 381">
            <a:extLst>
              <a:ext uri="{FF2B5EF4-FFF2-40B4-BE49-F238E27FC236}">
                <a16:creationId xmlns:a16="http://schemas.microsoft.com/office/drawing/2014/main" id="{16C85270-0DF4-4D92-9A18-11B7A5AE1790}"/>
              </a:ext>
            </a:extLst>
          </p:cNvPr>
          <p:cNvSpPr/>
          <p:nvPr/>
        </p:nvSpPr>
        <p:spPr bwMode="auto">
          <a:xfrm>
            <a:off x="7996135" y="3993836"/>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3" name="Oval 382">
            <a:extLst>
              <a:ext uri="{FF2B5EF4-FFF2-40B4-BE49-F238E27FC236}">
                <a16:creationId xmlns:a16="http://schemas.microsoft.com/office/drawing/2014/main" id="{D1F9BA87-0A4D-401A-A4CC-922B99E8B5FC}"/>
              </a:ext>
            </a:extLst>
          </p:cNvPr>
          <p:cNvSpPr/>
          <p:nvPr/>
        </p:nvSpPr>
        <p:spPr bwMode="auto">
          <a:xfrm>
            <a:off x="8479698" y="1484576"/>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sp>
        <p:nvSpPr>
          <p:cNvPr id="384" name="Oval 383">
            <a:extLst>
              <a:ext uri="{FF2B5EF4-FFF2-40B4-BE49-F238E27FC236}">
                <a16:creationId xmlns:a16="http://schemas.microsoft.com/office/drawing/2014/main" id="{533C5EE7-96B7-4B90-BFB5-545E8BBBB87F}"/>
              </a:ext>
            </a:extLst>
          </p:cNvPr>
          <p:cNvSpPr/>
          <p:nvPr/>
        </p:nvSpPr>
        <p:spPr bwMode="auto">
          <a:xfrm>
            <a:off x="3211331" y="4021599"/>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chemeClr val="tx2"/>
                </a:solidFill>
                <a:effectLst/>
                <a:latin typeface="Trebuchet MS" pitchFamily="34" charset="0"/>
              </a:rPr>
              <a:t>A</a:t>
            </a:r>
          </a:p>
        </p:txBody>
      </p:sp>
      <p:sp>
        <p:nvSpPr>
          <p:cNvPr id="385" name="Oval 384">
            <a:extLst>
              <a:ext uri="{FF2B5EF4-FFF2-40B4-BE49-F238E27FC236}">
                <a16:creationId xmlns:a16="http://schemas.microsoft.com/office/drawing/2014/main" id="{02B1DA96-872F-463F-B3D8-8E25F6F287ED}"/>
              </a:ext>
            </a:extLst>
          </p:cNvPr>
          <p:cNvSpPr/>
          <p:nvPr/>
        </p:nvSpPr>
        <p:spPr bwMode="auto">
          <a:xfrm>
            <a:off x="3703772" y="1477811"/>
            <a:ext cx="178430" cy="178430"/>
          </a:xfrm>
          <a:prstGeom prst="ellipse">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1">
                <a:solidFill>
                  <a:schemeClr val="tx2"/>
                </a:solidFill>
                <a:latin typeface="Trebuchet MS" pitchFamily="34" charset="0"/>
              </a:rPr>
              <a:t>B</a:t>
            </a:r>
            <a:endParaRPr kumimoji="0" lang="en-GB" sz="1000" b="1" i="0" u="none" strike="noStrike" cap="none" normalizeH="0" baseline="0">
              <a:ln>
                <a:noFill/>
              </a:ln>
              <a:solidFill>
                <a:schemeClr val="tx2"/>
              </a:solidFill>
              <a:effectLst/>
              <a:latin typeface="Trebuchet MS" pitchFamily="34" charset="0"/>
            </a:endParaRPr>
          </a:p>
        </p:txBody>
      </p:sp>
      <p:grpSp>
        <p:nvGrpSpPr>
          <p:cNvPr id="124" name="Groupe 33">
            <a:extLst>
              <a:ext uri="{FF2B5EF4-FFF2-40B4-BE49-F238E27FC236}">
                <a16:creationId xmlns:a16="http://schemas.microsoft.com/office/drawing/2014/main" id="{D067B234-ED95-4CA5-BAF4-4584237ED4A6}"/>
              </a:ext>
            </a:extLst>
          </p:cNvPr>
          <p:cNvGrpSpPr/>
          <p:nvPr/>
        </p:nvGrpSpPr>
        <p:grpSpPr>
          <a:xfrm>
            <a:off x="8448150" y="-11528"/>
            <a:ext cx="1435548" cy="711253"/>
            <a:chOff x="8448150" y="-11528"/>
            <a:chExt cx="1435548" cy="711253"/>
          </a:xfrm>
        </p:grpSpPr>
        <p:sp>
          <p:nvSpPr>
            <p:cNvPr id="125" name="Rectangle : coins arrondis 199">
              <a:extLst>
                <a:ext uri="{FF2B5EF4-FFF2-40B4-BE49-F238E27FC236}">
                  <a16:creationId xmlns:a16="http://schemas.microsoft.com/office/drawing/2014/main" id="{77DAC8D7-9596-41A0-9B02-C53BABAC6AAA}"/>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6" name="Rectangle : coins arrondis 200">
              <a:extLst>
                <a:ext uri="{FF2B5EF4-FFF2-40B4-BE49-F238E27FC236}">
                  <a16:creationId xmlns:a16="http://schemas.microsoft.com/office/drawing/2014/main" id="{BCBD2F3A-FED2-4528-923D-B0BA0F20FB7F}"/>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Rectangle : coins arrondis 201">
              <a:extLst>
                <a:ext uri="{FF2B5EF4-FFF2-40B4-BE49-F238E27FC236}">
                  <a16:creationId xmlns:a16="http://schemas.microsoft.com/office/drawing/2014/main" id="{1CC69E08-DD91-4902-BAE9-09E1DA26DB80}"/>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9" name="ZoneTexte 18">
              <a:extLst>
                <a:ext uri="{FF2B5EF4-FFF2-40B4-BE49-F238E27FC236}">
                  <a16:creationId xmlns:a16="http://schemas.microsoft.com/office/drawing/2014/main" id="{6FC2F8C8-71E2-4BD7-B1F9-77EB67F68789}"/>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2" name="Graphique 128" descr="Jauge">
              <a:extLst>
                <a:ext uri="{FF2B5EF4-FFF2-40B4-BE49-F238E27FC236}">
                  <a16:creationId xmlns:a16="http://schemas.microsoft.com/office/drawing/2014/main" id="{49B68249-26C9-42CD-9AD3-AD66D092ACEA}"/>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8553764" y="187516"/>
              <a:ext cx="234953" cy="218224"/>
            </a:xfrm>
            <a:prstGeom prst="rect">
              <a:avLst/>
            </a:prstGeom>
            <a:effectLst/>
          </p:spPr>
        </p:pic>
        <p:pic>
          <p:nvPicPr>
            <p:cNvPr id="136" name="Graphique 90" descr="Poignée de main">
              <a:extLst>
                <a:ext uri="{FF2B5EF4-FFF2-40B4-BE49-F238E27FC236}">
                  <a16:creationId xmlns:a16="http://schemas.microsoft.com/office/drawing/2014/main" id="{17507ED2-49B9-4984-A4CC-66FC6B96D462}"/>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8960868" y="152880"/>
              <a:ext cx="256313" cy="287496"/>
            </a:xfrm>
            <a:prstGeom prst="rect">
              <a:avLst/>
            </a:prstGeom>
            <a:effectLst/>
          </p:spPr>
        </p:pic>
        <p:pic>
          <p:nvPicPr>
            <p:cNvPr id="140" name="Graphique 74" descr="Mégaphone">
              <a:extLst>
                <a:ext uri="{FF2B5EF4-FFF2-40B4-BE49-F238E27FC236}">
                  <a16:creationId xmlns:a16="http://schemas.microsoft.com/office/drawing/2014/main" id="{6553BE10-D01B-4D12-8E36-5FAA87A44072}"/>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9389331" y="181519"/>
              <a:ext cx="233011" cy="216420"/>
            </a:xfrm>
            <a:prstGeom prst="rect">
              <a:avLst/>
            </a:prstGeom>
            <a:effectLst/>
          </p:spPr>
        </p:pic>
        <p:pic>
          <p:nvPicPr>
            <p:cNvPr id="141" name="Picture 2" descr="5 ft x 3 ft 150 x 90 cm-DRAPEAU BELGE Belgique 100% Polyester ...">
              <a:extLst>
                <a:ext uri="{FF2B5EF4-FFF2-40B4-BE49-F238E27FC236}">
                  <a16:creationId xmlns:a16="http://schemas.microsoft.com/office/drawing/2014/main" id="{BD0ED8B5-F6E4-40E3-B286-57C5FD48AB1C}"/>
                </a:ext>
              </a:extLst>
            </p:cNvPr>
            <p:cNvPicPr>
              <a:picLocks noChangeAspect="1" noChangeArrowheads="1"/>
            </p:cNvPicPr>
            <p:nvPr/>
          </p:nvPicPr>
          <p:blipFill rotWithShape="1">
            <a:blip r:embed="rId8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2" name="Picture 2 - 1" descr="Drapeau des Pays-Bas — Wikipédia">
              <a:extLst>
                <a:ext uri="{FF2B5EF4-FFF2-40B4-BE49-F238E27FC236}">
                  <a16:creationId xmlns:a16="http://schemas.microsoft.com/office/drawing/2014/main" id="{BAEDE3D9-3E76-4282-93B2-4B05C2536535}"/>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3" name="Picture 2 - 2" descr="Drapeau du Luxembourg">
              <a:extLst>
                <a:ext uri="{FF2B5EF4-FFF2-40B4-BE49-F238E27FC236}">
                  <a16:creationId xmlns:a16="http://schemas.microsoft.com/office/drawing/2014/main" id="{160D9241-E881-446B-BDC9-E7FC6F54733F}"/>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4" name="ZoneTexte 45">
              <a:extLst>
                <a:ext uri="{FF2B5EF4-FFF2-40B4-BE49-F238E27FC236}">
                  <a16:creationId xmlns:a16="http://schemas.microsoft.com/office/drawing/2014/main" id="{A422CA56-BBB7-4D16-A3FB-0994E27510BE}"/>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endParaRPr lang="en-GB" sz="800" i="1">
                <a:latin typeface="Trebuchet MS" panose="020B0603020202020204" pitchFamily="34" charset="0"/>
              </a:endParaRPr>
            </a:p>
          </p:txBody>
        </p:sp>
      </p:grpSp>
    </p:spTree>
    <p:extLst>
      <p:ext uri="{BB962C8B-B14F-4D97-AF65-F5344CB8AC3E}">
        <p14:creationId xmlns:p14="http://schemas.microsoft.com/office/powerpoint/2010/main" val="17918830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09445A47-48EE-4F94-9395-BFA135DD8F81}"/>
              </a:ext>
            </a:extLst>
          </p:cNvPr>
          <p:cNvGraphicFramePr>
            <a:graphicFrameLocks noChangeAspect="1"/>
          </p:cNvGraphicFramePr>
          <p:nvPr>
            <p:custDataLst>
              <p:tags r:id="rId1"/>
            </p:custDataLst>
            <p:extLst>
              <p:ext uri="{D42A27DB-BD31-4B8C-83A1-F6EECF244321}">
                <p14:modId xmlns:p14="http://schemas.microsoft.com/office/powerpoint/2010/main" val="398864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27" name="Object 26" hidden="1">
                        <a:extLst>
                          <a:ext uri="{FF2B5EF4-FFF2-40B4-BE49-F238E27FC236}">
                            <a16:creationId xmlns:a16="http://schemas.microsoft.com/office/drawing/2014/main" id="{09445A47-48EE-4F94-9395-BFA135DD8F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Rectangle 20">
            <a:extLst>
              <a:ext uri="{FF2B5EF4-FFF2-40B4-BE49-F238E27FC236}">
                <a16:creationId xmlns:a16="http://schemas.microsoft.com/office/drawing/2014/main" id="{51F2FED7-A737-4922-B6EF-1F37D25E5EE6}"/>
              </a:ext>
            </a:extLst>
          </p:cNvPr>
          <p:cNvSpPr/>
          <p:nvPr/>
        </p:nvSpPr>
        <p:spPr bwMode="auto">
          <a:xfrm>
            <a:off x="372787" y="5061374"/>
            <a:ext cx="9068148" cy="1210173"/>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buClr>
                <a:schemeClr val="tx1"/>
              </a:buClr>
            </a:pPr>
            <a:r>
              <a:rPr lang="en-GB" sz="1100">
                <a:latin typeface="Trebuchet MS" pitchFamily="34" charset="0"/>
              </a:rPr>
              <a:t>Comments</a:t>
            </a:r>
          </a:p>
          <a:p>
            <a:pPr marL="171450" indent="-171450">
              <a:spcBef>
                <a:spcPts val="0"/>
              </a:spcBef>
              <a:buClr>
                <a:schemeClr val="tx1"/>
              </a:buClr>
              <a:buFont typeface="Arial" panose="020B0604020202020204" pitchFamily="34" charset="0"/>
              <a:buChar char="•"/>
            </a:pPr>
            <a:endParaRPr lang="en-GB" sz="1100">
              <a:latin typeface="Trebuchet MS" pitchFamily="34" charset="0"/>
            </a:endParaRPr>
          </a:p>
          <a:p>
            <a:pPr marL="171450" indent="-171450">
              <a:spcBef>
                <a:spcPts val="0"/>
              </a:spcBef>
              <a:buClr>
                <a:schemeClr val="tx1"/>
              </a:buClr>
              <a:buFont typeface="Arial" panose="020B0604020202020204" pitchFamily="34" charset="0"/>
              <a:buChar char="•"/>
            </a:pPr>
            <a:r>
              <a:rPr lang="en-GB" sz="1100">
                <a:solidFill>
                  <a:schemeClr val="tx2"/>
                </a:solidFill>
                <a:latin typeface="Trebuchet MS" pitchFamily="34" charset="0"/>
              </a:rPr>
              <a:t>Retention rate</a:t>
            </a:r>
            <a:r>
              <a:rPr lang="en-GB" sz="1100">
                <a:latin typeface="Trebuchet MS" pitchFamily="34" charset="0"/>
              </a:rPr>
              <a:t> appears to be the </a:t>
            </a:r>
            <a:r>
              <a:rPr lang="en-GB" sz="1100">
                <a:solidFill>
                  <a:schemeClr val="tx2"/>
                </a:solidFill>
                <a:latin typeface="Trebuchet MS" pitchFamily="34" charset="0"/>
              </a:rPr>
              <a:t>main lever for Book-of-Business growth</a:t>
            </a:r>
            <a:r>
              <a:rPr lang="en-GB" sz="1100">
                <a:latin typeface="Trebuchet MS" pitchFamily="34" charset="0"/>
              </a:rPr>
              <a:t>, as a raise of 1% in the retention rate supports a growth of ~0.9% in 2020-22 CAGR </a:t>
            </a:r>
          </a:p>
          <a:p>
            <a:pPr marL="171450" indent="-171450">
              <a:spcBef>
                <a:spcPts val="0"/>
              </a:spcBef>
              <a:buClr>
                <a:schemeClr val="tx1"/>
              </a:buClr>
              <a:buFont typeface="Arial" panose="020B0604020202020204" pitchFamily="34" charset="0"/>
              <a:buChar char="•"/>
            </a:pPr>
            <a:endParaRPr lang="en-GB" sz="1100">
              <a:latin typeface="Trebuchet MS" pitchFamily="34" charset="0"/>
            </a:endParaRPr>
          </a:p>
          <a:p>
            <a:pPr marL="171450" indent="-171450">
              <a:spcBef>
                <a:spcPts val="0"/>
              </a:spcBef>
              <a:buClr>
                <a:schemeClr val="tx1"/>
              </a:buClr>
              <a:buFont typeface="Arial" panose="020B0604020202020204" pitchFamily="34" charset="0"/>
              <a:buChar char="•"/>
            </a:pPr>
            <a:r>
              <a:rPr lang="en-GB" sz="1100">
                <a:latin typeface="Trebuchet MS" pitchFamily="34" charset="0"/>
              </a:rPr>
              <a:t>The </a:t>
            </a:r>
            <a:r>
              <a:rPr lang="en-GB" sz="1100">
                <a:solidFill>
                  <a:schemeClr val="tx2"/>
                </a:solidFill>
                <a:latin typeface="Trebuchet MS" pitchFamily="34" charset="0"/>
              </a:rPr>
              <a:t>created pipeline is an important lever of growth </a:t>
            </a:r>
            <a:r>
              <a:rPr lang="en-GB" sz="1100">
                <a:latin typeface="Trebuchet MS" pitchFamily="34" charset="0"/>
              </a:rPr>
              <a:t>as well, a growth of €1m enabling a growth of ~0.5% in 2020-22 CAGR </a:t>
            </a:r>
          </a:p>
        </p:txBody>
      </p:sp>
      <p:sp>
        <p:nvSpPr>
          <p:cNvPr id="2" name="Text Placeholder 1">
            <a:extLst>
              <a:ext uri="{FF2B5EF4-FFF2-40B4-BE49-F238E27FC236}">
                <a16:creationId xmlns:a16="http://schemas.microsoft.com/office/drawing/2014/main" id="{6BA9BF86-8ECE-46DB-A57C-140CFF8F20F5}"/>
              </a:ext>
            </a:extLst>
          </p:cNvPr>
          <p:cNvSpPr>
            <a:spLocks noGrp="1"/>
          </p:cNvSpPr>
          <p:nvPr>
            <p:ph type="body" sz="quarter" idx="10"/>
          </p:nvPr>
        </p:nvSpPr>
        <p:spPr/>
        <p:txBody>
          <a:bodyPr/>
          <a:lstStyle/>
          <a:p>
            <a:r>
              <a:rPr lang="en-GB"/>
              <a:t>Sources: BP Management, interviews with management, company data, eleven research &amp; analysis</a:t>
            </a:r>
            <a:endParaRPr lang="en-GB" sz="800" i="1" kern="0"/>
          </a:p>
        </p:txBody>
      </p:sp>
      <p:graphicFrame>
        <p:nvGraphicFramePr>
          <p:cNvPr id="6" name="Table 5">
            <a:extLst>
              <a:ext uri="{FF2B5EF4-FFF2-40B4-BE49-F238E27FC236}">
                <a16:creationId xmlns:a16="http://schemas.microsoft.com/office/drawing/2014/main" id="{BBB3F5DA-6E5E-415A-A714-E3ED4A145894}"/>
              </a:ext>
            </a:extLst>
          </p:cNvPr>
          <p:cNvGraphicFramePr>
            <a:graphicFrameLocks noGrp="1"/>
          </p:cNvGraphicFramePr>
          <p:nvPr>
            <p:extLst>
              <p:ext uri="{D42A27DB-BD31-4B8C-83A1-F6EECF244321}">
                <p14:modId xmlns:p14="http://schemas.microsoft.com/office/powerpoint/2010/main" val="3065174672"/>
              </p:ext>
            </p:extLst>
          </p:nvPr>
        </p:nvGraphicFramePr>
        <p:xfrm>
          <a:off x="0" y="1625364"/>
          <a:ext cx="9440935" cy="3068032"/>
        </p:xfrm>
        <a:graphic>
          <a:graphicData uri="http://schemas.openxmlformats.org/drawingml/2006/table">
            <a:tbl>
              <a:tblPr>
                <a:effectLst/>
              </a:tblPr>
              <a:tblGrid>
                <a:gridCol w="1973377">
                  <a:extLst>
                    <a:ext uri="{9D8B030D-6E8A-4147-A177-3AD203B41FA5}">
                      <a16:colId xmlns:a16="http://schemas.microsoft.com/office/drawing/2014/main" val="3155321354"/>
                    </a:ext>
                  </a:extLst>
                </a:gridCol>
                <a:gridCol w="377216">
                  <a:extLst>
                    <a:ext uri="{9D8B030D-6E8A-4147-A177-3AD203B41FA5}">
                      <a16:colId xmlns:a16="http://schemas.microsoft.com/office/drawing/2014/main" val="3298573768"/>
                    </a:ext>
                  </a:extLst>
                </a:gridCol>
                <a:gridCol w="1012906">
                  <a:extLst>
                    <a:ext uri="{9D8B030D-6E8A-4147-A177-3AD203B41FA5}">
                      <a16:colId xmlns:a16="http://schemas.microsoft.com/office/drawing/2014/main" val="926422173"/>
                    </a:ext>
                  </a:extLst>
                </a:gridCol>
                <a:gridCol w="1012906">
                  <a:extLst>
                    <a:ext uri="{9D8B030D-6E8A-4147-A177-3AD203B41FA5}">
                      <a16:colId xmlns:a16="http://schemas.microsoft.com/office/drawing/2014/main" val="1598297098"/>
                    </a:ext>
                  </a:extLst>
                </a:gridCol>
                <a:gridCol w="1012906">
                  <a:extLst>
                    <a:ext uri="{9D8B030D-6E8A-4147-A177-3AD203B41FA5}">
                      <a16:colId xmlns:a16="http://schemas.microsoft.com/office/drawing/2014/main" val="305854306"/>
                    </a:ext>
                  </a:extLst>
                </a:gridCol>
                <a:gridCol w="1012906">
                  <a:extLst>
                    <a:ext uri="{9D8B030D-6E8A-4147-A177-3AD203B41FA5}">
                      <a16:colId xmlns:a16="http://schemas.microsoft.com/office/drawing/2014/main" val="234093167"/>
                    </a:ext>
                  </a:extLst>
                </a:gridCol>
                <a:gridCol w="1012906">
                  <a:extLst>
                    <a:ext uri="{9D8B030D-6E8A-4147-A177-3AD203B41FA5}">
                      <a16:colId xmlns:a16="http://schemas.microsoft.com/office/drawing/2014/main" val="761771073"/>
                    </a:ext>
                  </a:extLst>
                </a:gridCol>
                <a:gridCol w="1012906">
                  <a:extLst>
                    <a:ext uri="{9D8B030D-6E8A-4147-A177-3AD203B41FA5}">
                      <a16:colId xmlns:a16="http://schemas.microsoft.com/office/drawing/2014/main" val="2888452713"/>
                    </a:ext>
                  </a:extLst>
                </a:gridCol>
                <a:gridCol w="1012906">
                  <a:extLst>
                    <a:ext uri="{9D8B030D-6E8A-4147-A177-3AD203B41FA5}">
                      <a16:colId xmlns:a16="http://schemas.microsoft.com/office/drawing/2014/main" val="2317764493"/>
                    </a:ext>
                  </a:extLst>
                </a:gridCol>
              </a:tblGrid>
              <a:tr h="278912">
                <a:tc>
                  <a:txBody>
                    <a:bodyPr/>
                    <a:lstStyle/>
                    <a:p>
                      <a:pPr algn="r" fontAlgn="b"/>
                      <a:r>
                        <a:rPr lang="fr-FR" sz="1100" b="0" i="0" u="none" strike="noStrike" err="1">
                          <a:solidFill>
                            <a:schemeClr val="tx2"/>
                          </a:solidFill>
                          <a:effectLst/>
                          <a:latin typeface="Trebuchet MS" panose="020B0603020202020204" pitchFamily="34" charset="0"/>
                        </a:rPr>
                        <a:t>Created</a:t>
                      </a:r>
                      <a:r>
                        <a:rPr lang="fr-FR" sz="1100" b="0" i="0" u="none" strike="noStrike">
                          <a:solidFill>
                            <a:schemeClr val="tx2"/>
                          </a:solidFill>
                          <a:effectLst/>
                          <a:latin typeface="Trebuchet MS" panose="020B0603020202020204" pitchFamily="34" charset="0"/>
                        </a:rPr>
                        <a:t> pipeline </a:t>
                      </a:r>
                    </a:p>
                  </a:txBody>
                  <a:tcPr marL="12679" marR="12679" marT="12679"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w="12700" cap="flat" cmpd="sng" algn="ctr">
                      <a:no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-€1.0m</a:t>
                      </a:r>
                    </a:p>
                  </a:txBody>
                  <a:tcPr marL="9525" marR="9525" marT="9525" marB="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€0.0m</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+€1.0m</a:t>
                      </a:r>
                    </a:p>
                  </a:txBody>
                  <a:tcPr marL="9525" marR="9525" marT="9525" marB="0" anchor="ctr">
                    <a:lnL w="63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+€3.0m</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+€4.0m</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57659879"/>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6.2%</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8.1%</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2">
                        <a:lumMod val="20000"/>
                        <a:lumOff val="80000"/>
                      </a:schemeClr>
                    </a:solidFill>
                  </a:tcPr>
                </a:tc>
                <a:extLst>
                  <a:ext uri="{0D108BD9-81ED-4DB2-BD59-A6C34878D82A}">
                    <a16:rowId xmlns:a16="http://schemas.microsoft.com/office/drawing/2014/main" val="1806776208"/>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w="635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04784460"/>
                  </a:ext>
                </a:extLst>
              </a:tr>
              <a:tr h="278912">
                <a:tc>
                  <a:txBody>
                    <a:bodyPr/>
                    <a:lstStyle/>
                    <a:p>
                      <a:pPr algn="r" fontAlgn="b"/>
                      <a:r>
                        <a:rPr lang="fr-FR" sz="1100" b="0" i="0" u="none" strike="noStrike">
                          <a:solidFill>
                            <a:schemeClr val="tx2"/>
                          </a:solidFill>
                          <a:effectLst/>
                          <a:latin typeface="Trebuchet MS" panose="020B0603020202020204" pitchFamily="34" charset="0"/>
                        </a:rPr>
                        <a:t>Close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-2.5%</a:t>
                      </a:r>
                    </a:p>
                  </a:txBody>
                  <a:tcPr marL="9525" marR="9525" marT="9525" marB="0" anchor="ctr">
                    <a:lnL>
                      <a:noFill/>
                    </a:lnL>
                    <a:lnR w="635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+2.5%</a:t>
                      </a:r>
                    </a:p>
                  </a:txBody>
                  <a:tcPr marL="9525" marR="9525" marT="9525" marB="0" anchor="ctr">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64263323"/>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6.2%</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7.5%</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926618047"/>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853502268"/>
                  </a:ext>
                </a:extLst>
              </a:tr>
              <a:tr h="278912">
                <a:tc>
                  <a:txBody>
                    <a:bodyPr/>
                    <a:lstStyle/>
                    <a:p>
                      <a:pPr algn="r" fontAlgn="b"/>
                      <a:r>
                        <a:rPr lang="fr-FR" sz="1100" b="0" i="0" u="none" strike="noStrike">
                          <a:solidFill>
                            <a:schemeClr val="tx2"/>
                          </a:solidFill>
                          <a:effectLst/>
                          <a:latin typeface="Trebuchet MS" panose="020B0603020202020204" pitchFamily="34" charset="0"/>
                        </a:rPr>
                        <a:t>Conversion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w="1270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4903520"/>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5.8%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6.2%</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7.9%</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019734933"/>
                  </a:ext>
                </a:extLst>
              </a:tr>
              <a:tr h="278912">
                <a:tc>
                  <a:txBody>
                    <a:bodyPr/>
                    <a:lstStyle/>
                    <a:p>
                      <a:pPr algn="r" fontAlgn="b"/>
                      <a:endParaRPr lang="fr-FR" sz="1100" b="0" i="0" u="none" strike="noStrike">
                        <a:solidFill>
                          <a:srgbClr val="000000"/>
                        </a:solidFill>
                        <a:effectLst/>
                        <a:latin typeface="Trebuchet MS" panose="020B0603020202020204" pitchFamily="34" charset="0"/>
                      </a:endParaRP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w="635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a:noFill/>
                    </a:lnR>
                    <a:lnT>
                      <a:noFill/>
                    </a:lnT>
                    <a:lnB>
                      <a:noFill/>
                    </a:lnB>
                    <a:solidFill>
                      <a:schemeClr val="bg1"/>
                    </a:solidFill>
                  </a:tcPr>
                </a:tc>
                <a:tc>
                  <a:txBody>
                    <a:bodyPr/>
                    <a:lstStyle/>
                    <a:p>
                      <a:pPr algn="ctr" fontAlgn="b"/>
                      <a:endParaRPr lang="fr-FR" sz="1100" b="0" i="0" u="none" strike="noStrike">
                        <a:solidFill>
                          <a:srgbClr val="000000"/>
                        </a:solidFill>
                        <a:effectLst/>
                        <a:latin typeface="Trebuchet MS" panose="020B0603020202020204" pitchFamily="34" charset="0"/>
                      </a:endParaRPr>
                    </a:p>
                  </a:txBody>
                  <a:tcPr marL="9525" marR="9525" marT="9525" marB="0" anchor="ctr">
                    <a:lnL>
                      <a:noFill/>
                    </a:lnL>
                    <a:lnR w="12700" cap="flat" cmpd="sng" algn="ctr">
                      <a:no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7480827"/>
                  </a:ext>
                </a:extLst>
              </a:tr>
              <a:tr h="278912">
                <a:tc>
                  <a:txBody>
                    <a:bodyPr/>
                    <a:lstStyle/>
                    <a:p>
                      <a:pPr algn="r" fontAlgn="b"/>
                      <a:r>
                        <a:rPr lang="fr-FR" sz="1100" b="0" i="0" u="none" strike="noStrike" err="1">
                          <a:solidFill>
                            <a:schemeClr val="tx2"/>
                          </a:solidFill>
                          <a:effectLst/>
                          <a:latin typeface="Trebuchet MS" panose="020B0603020202020204" pitchFamily="34" charset="0"/>
                        </a:rPr>
                        <a:t>Retention</a:t>
                      </a:r>
                      <a:r>
                        <a:rPr lang="fr-FR" sz="1100" b="0" i="0" u="none" strike="noStrike">
                          <a:solidFill>
                            <a:schemeClr val="tx2"/>
                          </a:solidFill>
                          <a:effectLst/>
                          <a:latin typeface="Trebuchet MS" panose="020B0603020202020204" pitchFamily="34" charset="0"/>
                        </a:rPr>
                        <a:t> rate</a:t>
                      </a:r>
                    </a:p>
                  </a:txBody>
                  <a:tcPr marL="12679" marR="12679" marT="12679" marB="0" anchor="ctr">
                    <a:lnL w="12700" cap="flat" cmpd="sng" algn="ctr">
                      <a:noFill/>
                      <a:prstDash val="solid"/>
                      <a:round/>
                      <a:headEnd type="none" w="med" len="med"/>
                      <a:tailEnd type="none" w="med" len="med"/>
                    </a:lnL>
                    <a:lnR>
                      <a:noFill/>
                    </a:lnR>
                    <a:lnT>
                      <a:noFill/>
                    </a:lnT>
                    <a:lnB>
                      <a:noFill/>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a:noFill/>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a:noFill/>
                    </a:lnL>
                    <a:lnR w="635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+0.0%</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+1.0%</a:t>
                      </a:r>
                    </a:p>
                  </a:txBody>
                  <a:tcPr marL="9525" marR="9525" marT="9525" marB="0" anchor="ctr">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+4.0%</a:t>
                      </a:r>
                    </a:p>
                  </a:txBody>
                  <a:tcPr marL="9525" marR="9525" marT="9525" marB="0" anchor="ctr">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83920741"/>
                  </a:ext>
                </a:extLst>
              </a:tr>
              <a:tr h="278912">
                <a:tc>
                  <a:txBody>
                    <a:bodyPr/>
                    <a:lstStyle/>
                    <a:p>
                      <a:pPr algn="r" fontAlgn="b"/>
                      <a:r>
                        <a:rPr lang="fr-FR" sz="1100" b="0" i="0" u="none" strike="noStrike">
                          <a:solidFill>
                            <a:srgbClr val="000000"/>
                          </a:solidFill>
                          <a:effectLst/>
                          <a:latin typeface="Trebuchet MS" panose="020B0603020202020204" pitchFamily="34" charset="0"/>
                        </a:rPr>
                        <a:t>CAGR (20-22)</a:t>
                      </a:r>
                    </a:p>
                  </a:txBody>
                  <a:tcPr marL="12679" marR="12679" marT="12679"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bg1"/>
                    </a:solidFill>
                  </a:tcPr>
                </a:tc>
                <a:tc>
                  <a:txBody>
                    <a:bodyPr/>
                    <a:lstStyle/>
                    <a:p>
                      <a:pPr algn="ctr" fontAlgn="b"/>
                      <a:endParaRPr lang="fr-FR" sz="1100" b="0" i="0" u="none" strike="noStrike">
                        <a:solidFill>
                          <a:srgbClr val="FFFFFF"/>
                        </a:solidFill>
                        <a:effectLst/>
                        <a:latin typeface="Trebuchet MS" panose="020B0603020202020204" pitchFamily="34" charset="0"/>
                      </a:endParaRPr>
                    </a:p>
                  </a:txBody>
                  <a:tcPr marL="12679" marR="12679" marT="12679" marB="0" anchor="ctr">
                    <a:lnL>
                      <a:noFill/>
                    </a:lnL>
                    <a:lnR>
                      <a:noFill/>
                    </a:lnR>
                    <a:lnT>
                      <a:noFill/>
                    </a:lnT>
                    <a:lnB w="12700" cap="flat" cmpd="sng" algn="ctr">
                      <a:noFill/>
                      <a:prstDash val="solid"/>
                      <a:round/>
                      <a:headEnd type="none" w="med" len="med"/>
                      <a:tailEnd type="none" w="med" len="med"/>
                    </a:lnB>
                    <a:solidFill>
                      <a:schemeClr val="bg1"/>
                    </a:solidFill>
                  </a:tcPr>
                </a:tc>
                <a:tc>
                  <a:txBody>
                    <a:bodyPr/>
                    <a:lstStyle/>
                    <a:p>
                      <a:pPr algn="ctr" fontAlgn="b"/>
                      <a:r>
                        <a:rPr lang="fr-FR" sz="1100" b="0" i="0" u="none" strike="noStrike">
                          <a:solidFill>
                            <a:srgbClr val="000000"/>
                          </a:solidFill>
                          <a:effectLst/>
                          <a:latin typeface="Trebuchet MS" panose="020B0603020202020204" pitchFamily="34" charset="0"/>
                        </a:rPr>
                        <a:t>4.4%</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5.3%</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6.2%</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7.1%</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8.1%</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9.0%</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tc>
                  <a:txBody>
                    <a:bodyPr/>
                    <a:lstStyle/>
                    <a:p>
                      <a:pPr algn="ctr" fontAlgn="b"/>
                      <a:r>
                        <a:rPr lang="fr-FR" sz="1100" b="0" i="0" u="none" strike="noStrike">
                          <a:solidFill>
                            <a:srgbClr val="000000"/>
                          </a:solidFill>
                          <a:effectLst/>
                          <a:latin typeface="Trebuchet MS" panose="020B0603020202020204" pitchFamily="34" charset="0"/>
                        </a:rPr>
                        <a:t>9.9%</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70019587"/>
                  </a:ext>
                </a:extLst>
              </a:tr>
            </a:tbl>
          </a:graphicData>
        </a:graphic>
      </p:graphicFrame>
      <p:cxnSp>
        <p:nvCxnSpPr>
          <p:cNvPr id="7" name="Straight Connector 6">
            <a:extLst>
              <a:ext uri="{FF2B5EF4-FFF2-40B4-BE49-F238E27FC236}">
                <a16:creationId xmlns:a16="http://schemas.microsoft.com/office/drawing/2014/main" id="{6419504A-244F-4652-B1D2-3697741FAF8E}"/>
              </a:ext>
            </a:extLst>
          </p:cNvPr>
          <p:cNvCxnSpPr>
            <a:cxnSpLocks/>
          </p:cNvCxnSpPr>
          <p:nvPr/>
        </p:nvCxnSpPr>
        <p:spPr bwMode="auto">
          <a:xfrm>
            <a:off x="372786" y="1065229"/>
            <a:ext cx="9332815"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088E68F5-26B1-4B81-B517-B87F97410150}"/>
              </a:ext>
            </a:extLst>
          </p:cNvPr>
          <p:cNvSpPr/>
          <p:nvPr/>
        </p:nvSpPr>
        <p:spPr bwMode="auto">
          <a:xfrm>
            <a:off x="2781473" y="898101"/>
            <a:ext cx="4515440" cy="305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solidFill>
                  <a:schemeClr val="tx2"/>
                </a:solidFill>
                <a:latin typeface="Trebuchet MS" pitchFamily="34" charset="0"/>
              </a:rPr>
              <a:t>Sensitivity analysis of the forward pipeline assumptions for Benelux</a:t>
            </a:r>
            <a:endParaRPr kumimoji="0" lang="en-GB" sz="1100" b="0" i="0" u="none" strike="noStrike" cap="none" normalizeH="0" baseline="0">
              <a:ln>
                <a:noFill/>
              </a:ln>
              <a:solidFill>
                <a:schemeClr val="tx2"/>
              </a:solidFill>
              <a:effectLst/>
              <a:latin typeface="Trebuchet MS" pitchFamily="34" charset="0"/>
            </a:endParaRPr>
          </a:p>
        </p:txBody>
      </p:sp>
      <p:sp>
        <p:nvSpPr>
          <p:cNvPr id="9" name="Titre 1">
            <a:extLst>
              <a:ext uri="{FF2B5EF4-FFF2-40B4-BE49-F238E27FC236}">
                <a16:creationId xmlns:a16="http://schemas.microsoft.com/office/drawing/2014/main" id="{A36CD3E1-9265-4530-9457-D56D8BCB1D06}"/>
              </a:ext>
            </a:extLst>
          </p:cNvPr>
          <p:cNvSpPr txBox="1">
            <a:spLocks/>
          </p:cNvSpPr>
          <p:nvPr/>
        </p:nvSpPr>
        <p:spPr>
          <a:xfrm>
            <a:off x="165600" y="147600"/>
            <a:ext cx="8388164" cy="684000"/>
          </a:xfrm>
          <a:prstGeom prst="rect">
            <a:avLst/>
          </a:prstGeom>
        </p:spPr>
        <p:txBody>
          <a:bodyPr vert="horz"/>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Trebuchet MS" pitchFamily="34" charset="0"/>
              </a:defRPr>
            </a:lvl6pPr>
            <a:lvl7pPr marL="914400" algn="l" rtl="0" eaLnBrk="1" fontAlgn="base" hangingPunct="1">
              <a:spcBef>
                <a:spcPct val="0"/>
              </a:spcBef>
              <a:spcAft>
                <a:spcPct val="0"/>
              </a:spcAft>
              <a:defRPr sz="3200" b="1">
                <a:solidFill>
                  <a:schemeClr val="accent1"/>
                </a:solidFill>
                <a:latin typeface="Trebuchet MS" pitchFamily="34" charset="0"/>
              </a:defRPr>
            </a:lvl7pPr>
            <a:lvl8pPr marL="1371600" algn="l" rtl="0" eaLnBrk="1" fontAlgn="base" hangingPunct="1">
              <a:spcBef>
                <a:spcPct val="0"/>
              </a:spcBef>
              <a:spcAft>
                <a:spcPct val="0"/>
              </a:spcAft>
              <a:defRPr sz="3200" b="1">
                <a:solidFill>
                  <a:schemeClr val="accent1"/>
                </a:solidFill>
                <a:latin typeface="Trebuchet MS" pitchFamily="34" charset="0"/>
              </a:defRPr>
            </a:lvl8pPr>
            <a:lvl9pPr marL="1828800" algn="l" rtl="0" eaLnBrk="1" fontAlgn="base" hangingPunct="1">
              <a:spcBef>
                <a:spcPct val="0"/>
              </a:spcBef>
              <a:spcAft>
                <a:spcPct val="0"/>
              </a:spcAft>
              <a:defRPr sz="3200" b="1">
                <a:solidFill>
                  <a:schemeClr val="accent1"/>
                </a:solidFill>
                <a:latin typeface="Trebuchet MS" pitchFamily="34" charset="0"/>
              </a:defRPr>
            </a:lvl9pPr>
          </a:lstStyle>
          <a:p>
            <a:r>
              <a:rPr lang="en-GB" kern="0"/>
              <a:t>The sensitivity analysis shows that the </a:t>
            </a:r>
            <a:r>
              <a:rPr lang="en-GB" kern="0">
                <a:solidFill>
                  <a:schemeClr val="tx2"/>
                </a:solidFill>
              </a:rPr>
              <a:t>retention rate </a:t>
            </a:r>
            <a:r>
              <a:rPr lang="en-GB" kern="0"/>
              <a:t>and the </a:t>
            </a:r>
            <a:r>
              <a:rPr lang="en-GB" kern="0">
                <a:solidFill>
                  <a:schemeClr val="tx2"/>
                </a:solidFill>
              </a:rPr>
              <a:t>created pipeline </a:t>
            </a:r>
            <a:r>
              <a:rPr lang="en-GB" kern="0"/>
              <a:t>are the main levers to achieve the targeted growth for 2020-22</a:t>
            </a:r>
            <a:endParaRPr lang="en-GB" kern="0">
              <a:solidFill>
                <a:schemeClr val="tx2"/>
              </a:solidFill>
            </a:endParaRPr>
          </a:p>
        </p:txBody>
      </p:sp>
      <p:grpSp>
        <p:nvGrpSpPr>
          <p:cNvPr id="22" name="Group 4">
            <a:extLst>
              <a:ext uri="{FF2B5EF4-FFF2-40B4-BE49-F238E27FC236}">
                <a16:creationId xmlns:a16="http://schemas.microsoft.com/office/drawing/2014/main" id="{F03D1680-E329-494D-8572-9B00336DFC47}"/>
              </a:ext>
            </a:extLst>
          </p:cNvPr>
          <p:cNvGrpSpPr>
            <a:grpSpLocks noChangeAspect="1"/>
          </p:cNvGrpSpPr>
          <p:nvPr/>
        </p:nvGrpSpPr>
        <p:grpSpPr bwMode="auto">
          <a:xfrm>
            <a:off x="4239179" y="5102556"/>
            <a:ext cx="226868" cy="184867"/>
            <a:chOff x="788" y="869"/>
            <a:chExt cx="740" cy="603"/>
          </a:xfrm>
          <a:solidFill>
            <a:schemeClr val="tx1"/>
          </a:solidFill>
        </p:grpSpPr>
        <p:sp>
          <p:nvSpPr>
            <p:cNvPr id="23" name="Freeform 5">
              <a:extLst>
                <a:ext uri="{FF2B5EF4-FFF2-40B4-BE49-F238E27FC236}">
                  <a16:creationId xmlns:a16="http://schemas.microsoft.com/office/drawing/2014/main" id="{2E1892BF-4688-4E87-B5DD-D4F3BB87158A}"/>
                </a:ext>
              </a:extLst>
            </p:cNvPr>
            <p:cNvSpPr>
              <a:spLocks noEditPoints="1"/>
            </p:cNvSpPr>
            <p:nvPr/>
          </p:nvSpPr>
          <p:spPr bwMode="auto">
            <a:xfrm>
              <a:off x="788" y="869"/>
              <a:ext cx="740" cy="603"/>
            </a:xfrm>
            <a:custGeom>
              <a:avLst/>
              <a:gdLst>
                <a:gd name="T0" fmla="*/ 648 w 740"/>
                <a:gd name="T1" fmla="*/ 93 h 603"/>
                <a:gd name="T2" fmla="*/ 648 w 740"/>
                <a:gd name="T3" fmla="*/ 0 h 603"/>
                <a:gd name="T4" fmla="*/ 0 w 740"/>
                <a:gd name="T5" fmla="*/ 0 h 603"/>
                <a:gd name="T6" fmla="*/ 0 w 740"/>
                <a:gd name="T7" fmla="*/ 510 h 603"/>
                <a:gd name="T8" fmla="*/ 93 w 740"/>
                <a:gd name="T9" fmla="*/ 510 h 603"/>
                <a:gd name="T10" fmla="*/ 93 w 740"/>
                <a:gd name="T11" fmla="*/ 603 h 603"/>
                <a:gd name="T12" fmla="*/ 278 w 740"/>
                <a:gd name="T13" fmla="*/ 603 h 603"/>
                <a:gd name="T14" fmla="*/ 278 w 740"/>
                <a:gd name="T15" fmla="*/ 557 h 603"/>
                <a:gd name="T16" fmla="*/ 324 w 740"/>
                <a:gd name="T17" fmla="*/ 557 h 603"/>
                <a:gd name="T18" fmla="*/ 324 w 740"/>
                <a:gd name="T19" fmla="*/ 603 h 603"/>
                <a:gd name="T20" fmla="*/ 509 w 740"/>
                <a:gd name="T21" fmla="*/ 603 h 603"/>
                <a:gd name="T22" fmla="*/ 509 w 740"/>
                <a:gd name="T23" fmla="*/ 557 h 603"/>
                <a:gd name="T24" fmla="*/ 555 w 740"/>
                <a:gd name="T25" fmla="*/ 557 h 603"/>
                <a:gd name="T26" fmla="*/ 555 w 740"/>
                <a:gd name="T27" fmla="*/ 603 h 603"/>
                <a:gd name="T28" fmla="*/ 740 w 740"/>
                <a:gd name="T29" fmla="*/ 603 h 603"/>
                <a:gd name="T30" fmla="*/ 740 w 740"/>
                <a:gd name="T31" fmla="*/ 93 h 603"/>
                <a:gd name="T32" fmla="*/ 648 w 740"/>
                <a:gd name="T33" fmla="*/ 93 h 603"/>
                <a:gd name="T34" fmla="*/ 93 w 740"/>
                <a:gd name="T35" fmla="*/ 464 h 603"/>
                <a:gd name="T36" fmla="*/ 46 w 740"/>
                <a:gd name="T37" fmla="*/ 464 h 603"/>
                <a:gd name="T38" fmla="*/ 46 w 740"/>
                <a:gd name="T39" fmla="*/ 47 h 603"/>
                <a:gd name="T40" fmla="*/ 601 w 740"/>
                <a:gd name="T41" fmla="*/ 47 h 603"/>
                <a:gd name="T42" fmla="*/ 601 w 740"/>
                <a:gd name="T43" fmla="*/ 93 h 603"/>
                <a:gd name="T44" fmla="*/ 93 w 740"/>
                <a:gd name="T45" fmla="*/ 93 h 603"/>
                <a:gd name="T46" fmla="*/ 93 w 740"/>
                <a:gd name="T47" fmla="*/ 464 h 603"/>
                <a:gd name="T48" fmla="*/ 694 w 740"/>
                <a:gd name="T49" fmla="*/ 557 h 603"/>
                <a:gd name="T50" fmla="*/ 601 w 740"/>
                <a:gd name="T51" fmla="*/ 557 h 603"/>
                <a:gd name="T52" fmla="*/ 601 w 740"/>
                <a:gd name="T53" fmla="*/ 510 h 603"/>
                <a:gd name="T54" fmla="*/ 463 w 740"/>
                <a:gd name="T55" fmla="*/ 510 h 603"/>
                <a:gd name="T56" fmla="*/ 463 w 740"/>
                <a:gd name="T57" fmla="*/ 557 h 603"/>
                <a:gd name="T58" fmla="*/ 370 w 740"/>
                <a:gd name="T59" fmla="*/ 557 h 603"/>
                <a:gd name="T60" fmla="*/ 370 w 740"/>
                <a:gd name="T61" fmla="*/ 510 h 603"/>
                <a:gd name="T62" fmla="*/ 231 w 740"/>
                <a:gd name="T63" fmla="*/ 510 h 603"/>
                <a:gd name="T64" fmla="*/ 231 w 740"/>
                <a:gd name="T65" fmla="*/ 557 h 603"/>
                <a:gd name="T66" fmla="*/ 139 w 740"/>
                <a:gd name="T67" fmla="*/ 557 h 603"/>
                <a:gd name="T68" fmla="*/ 139 w 740"/>
                <a:gd name="T69" fmla="*/ 139 h 603"/>
                <a:gd name="T70" fmla="*/ 694 w 740"/>
                <a:gd name="T71" fmla="*/ 139 h 603"/>
                <a:gd name="T72" fmla="*/ 694 w 740"/>
                <a:gd name="T73" fmla="*/ 55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0" h="603">
                  <a:moveTo>
                    <a:pt x="648" y="93"/>
                  </a:moveTo>
                  <a:lnTo>
                    <a:pt x="648" y="0"/>
                  </a:lnTo>
                  <a:lnTo>
                    <a:pt x="0" y="0"/>
                  </a:lnTo>
                  <a:lnTo>
                    <a:pt x="0" y="510"/>
                  </a:lnTo>
                  <a:lnTo>
                    <a:pt x="93" y="510"/>
                  </a:lnTo>
                  <a:lnTo>
                    <a:pt x="93" y="603"/>
                  </a:lnTo>
                  <a:lnTo>
                    <a:pt x="278" y="603"/>
                  </a:lnTo>
                  <a:lnTo>
                    <a:pt x="278" y="557"/>
                  </a:lnTo>
                  <a:lnTo>
                    <a:pt x="324" y="557"/>
                  </a:lnTo>
                  <a:lnTo>
                    <a:pt x="324" y="603"/>
                  </a:lnTo>
                  <a:lnTo>
                    <a:pt x="509" y="603"/>
                  </a:lnTo>
                  <a:lnTo>
                    <a:pt x="509" y="557"/>
                  </a:lnTo>
                  <a:lnTo>
                    <a:pt x="555" y="557"/>
                  </a:lnTo>
                  <a:lnTo>
                    <a:pt x="555" y="603"/>
                  </a:lnTo>
                  <a:lnTo>
                    <a:pt x="740" y="603"/>
                  </a:lnTo>
                  <a:lnTo>
                    <a:pt x="740" y="93"/>
                  </a:lnTo>
                  <a:lnTo>
                    <a:pt x="648" y="93"/>
                  </a:lnTo>
                  <a:close/>
                  <a:moveTo>
                    <a:pt x="93" y="464"/>
                  </a:moveTo>
                  <a:lnTo>
                    <a:pt x="46" y="464"/>
                  </a:lnTo>
                  <a:lnTo>
                    <a:pt x="46" y="47"/>
                  </a:lnTo>
                  <a:lnTo>
                    <a:pt x="601" y="47"/>
                  </a:lnTo>
                  <a:lnTo>
                    <a:pt x="601" y="93"/>
                  </a:lnTo>
                  <a:lnTo>
                    <a:pt x="93" y="93"/>
                  </a:lnTo>
                  <a:lnTo>
                    <a:pt x="93" y="464"/>
                  </a:lnTo>
                  <a:close/>
                  <a:moveTo>
                    <a:pt x="694" y="557"/>
                  </a:moveTo>
                  <a:lnTo>
                    <a:pt x="601" y="557"/>
                  </a:lnTo>
                  <a:lnTo>
                    <a:pt x="601" y="510"/>
                  </a:lnTo>
                  <a:lnTo>
                    <a:pt x="463" y="510"/>
                  </a:lnTo>
                  <a:lnTo>
                    <a:pt x="463" y="557"/>
                  </a:lnTo>
                  <a:lnTo>
                    <a:pt x="370" y="557"/>
                  </a:lnTo>
                  <a:lnTo>
                    <a:pt x="370" y="510"/>
                  </a:lnTo>
                  <a:lnTo>
                    <a:pt x="231" y="510"/>
                  </a:lnTo>
                  <a:lnTo>
                    <a:pt x="231" y="557"/>
                  </a:lnTo>
                  <a:lnTo>
                    <a:pt x="139" y="557"/>
                  </a:lnTo>
                  <a:lnTo>
                    <a:pt x="139" y="139"/>
                  </a:lnTo>
                  <a:lnTo>
                    <a:pt x="694" y="139"/>
                  </a:lnTo>
                  <a:lnTo>
                    <a:pt x="694" y="5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6">
              <a:extLst>
                <a:ext uri="{FF2B5EF4-FFF2-40B4-BE49-F238E27FC236}">
                  <a16:creationId xmlns:a16="http://schemas.microsoft.com/office/drawing/2014/main" id="{144F4730-29D5-486C-B52B-B475B8BEE0FE}"/>
                </a:ext>
              </a:extLst>
            </p:cNvPr>
            <p:cNvSpPr>
              <a:spLocks noChangeArrowheads="1"/>
            </p:cNvSpPr>
            <p:nvPr/>
          </p:nvSpPr>
          <p:spPr bwMode="auto">
            <a:xfrm>
              <a:off x="973" y="1101"/>
              <a:ext cx="185" cy="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7">
              <a:extLst>
                <a:ext uri="{FF2B5EF4-FFF2-40B4-BE49-F238E27FC236}">
                  <a16:creationId xmlns:a16="http://schemas.microsoft.com/office/drawing/2014/main" id="{2BCC2E2E-01C3-4020-AF40-79D49CDC8388}"/>
                </a:ext>
              </a:extLst>
            </p:cNvPr>
            <p:cNvSpPr>
              <a:spLocks noChangeArrowheads="1"/>
            </p:cNvSpPr>
            <p:nvPr/>
          </p:nvSpPr>
          <p:spPr bwMode="auto">
            <a:xfrm>
              <a:off x="1204" y="1101"/>
              <a:ext cx="185"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8">
              <a:extLst>
                <a:ext uri="{FF2B5EF4-FFF2-40B4-BE49-F238E27FC236}">
                  <a16:creationId xmlns:a16="http://schemas.microsoft.com/office/drawing/2014/main" id="{5E1202D4-17BF-4E6B-A01E-0ADA0EC5E1AF}"/>
                </a:ext>
              </a:extLst>
            </p:cNvPr>
            <p:cNvSpPr>
              <a:spLocks noChangeArrowheads="1"/>
            </p:cNvSpPr>
            <p:nvPr/>
          </p:nvSpPr>
          <p:spPr bwMode="auto">
            <a:xfrm>
              <a:off x="1204" y="1194"/>
              <a:ext cx="139"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e 33">
            <a:extLst>
              <a:ext uri="{FF2B5EF4-FFF2-40B4-BE49-F238E27FC236}">
                <a16:creationId xmlns:a16="http://schemas.microsoft.com/office/drawing/2014/main" id="{350E3E43-91E5-460F-A857-84D432F617E8}"/>
              </a:ext>
            </a:extLst>
          </p:cNvPr>
          <p:cNvGrpSpPr/>
          <p:nvPr/>
        </p:nvGrpSpPr>
        <p:grpSpPr>
          <a:xfrm>
            <a:off x="8448150" y="-11528"/>
            <a:ext cx="1435548" cy="711253"/>
            <a:chOff x="8448150" y="-11528"/>
            <a:chExt cx="1435548" cy="711253"/>
          </a:xfrm>
        </p:grpSpPr>
        <p:sp>
          <p:nvSpPr>
            <p:cNvPr id="30" name="Rectangle : coins arrondis 199">
              <a:extLst>
                <a:ext uri="{FF2B5EF4-FFF2-40B4-BE49-F238E27FC236}">
                  <a16:creationId xmlns:a16="http://schemas.microsoft.com/office/drawing/2014/main" id="{FDC8FE5D-7FBE-43C9-A258-A17E33BAEC5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1" name="Rectangle : coins arrondis 200">
              <a:extLst>
                <a:ext uri="{FF2B5EF4-FFF2-40B4-BE49-F238E27FC236}">
                  <a16:creationId xmlns:a16="http://schemas.microsoft.com/office/drawing/2014/main" id="{42E3594F-C612-4CFF-8ECC-659F33DFC873}"/>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2" name="Rectangle : coins arrondis 201">
              <a:extLst>
                <a:ext uri="{FF2B5EF4-FFF2-40B4-BE49-F238E27FC236}">
                  <a16:creationId xmlns:a16="http://schemas.microsoft.com/office/drawing/2014/main" id="{0537855E-9CC0-4873-B75E-D751B04D9DD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33" name="ZoneTexte 18">
              <a:extLst>
                <a:ext uri="{FF2B5EF4-FFF2-40B4-BE49-F238E27FC236}">
                  <a16:creationId xmlns:a16="http://schemas.microsoft.com/office/drawing/2014/main" id="{AC3B26B1-B0E6-431C-9171-68A1A50E1451}"/>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34" name="Graphique 128" descr="Jauge">
              <a:extLst>
                <a:ext uri="{FF2B5EF4-FFF2-40B4-BE49-F238E27FC236}">
                  <a16:creationId xmlns:a16="http://schemas.microsoft.com/office/drawing/2014/main" id="{09B1330B-4593-4726-8052-199CD182BA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35" name="Graphique 90" descr="Poignée de main">
              <a:extLst>
                <a:ext uri="{FF2B5EF4-FFF2-40B4-BE49-F238E27FC236}">
                  <a16:creationId xmlns:a16="http://schemas.microsoft.com/office/drawing/2014/main" id="{FFB2221B-02E4-458A-B242-C8528C2890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36" name="Graphique 74" descr="Mégaphone">
              <a:extLst>
                <a:ext uri="{FF2B5EF4-FFF2-40B4-BE49-F238E27FC236}">
                  <a16:creationId xmlns:a16="http://schemas.microsoft.com/office/drawing/2014/main" id="{DD4A176E-4109-4063-A58C-8828B7EFE1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37" name="Picture 2" descr="5 ft x 3 ft 150 x 90 cm-DRAPEAU BELGE Belgique 100% Polyester ...">
              <a:extLst>
                <a:ext uri="{FF2B5EF4-FFF2-40B4-BE49-F238E27FC236}">
                  <a16:creationId xmlns:a16="http://schemas.microsoft.com/office/drawing/2014/main" id="{C858D2E9-0ABB-48E3-AB49-7152147108D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38" name="Picture 2 - 1" descr="Drapeau des Pays-Bas — Wikipédia">
              <a:extLst>
                <a:ext uri="{FF2B5EF4-FFF2-40B4-BE49-F238E27FC236}">
                  <a16:creationId xmlns:a16="http://schemas.microsoft.com/office/drawing/2014/main" id="{63020B4A-8A37-4B0E-BB80-16D9DA1434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39" name="Picture 2 - 2" descr="Drapeau du Luxembourg">
              <a:extLst>
                <a:ext uri="{FF2B5EF4-FFF2-40B4-BE49-F238E27FC236}">
                  <a16:creationId xmlns:a16="http://schemas.microsoft.com/office/drawing/2014/main" id="{46CD0549-89A9-4C30-800D-A0E113ED14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40" name="ZoneTexte 45">
              <a:extLst>
                <a:ext uri="{FF2B5EF4-FFF2-40B4-BE49-F238E27FC236}">
                  <a16:creationId xmlns:a16="http://schemas.microsoft.com/office/drawing/2014/main" id="{C9313272-1A9C-4E8C-8475-6ADECF034318}"/>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Pipeline</a:t>
              </a:r>
              <a:endParaRPr lang="en-GB" sz="800" i="1">
                <a:latin typeface="Trebuchet MS" panose="020B0603020202020204" pitchFamily="34" charset="0"/>
              </a:endParaRPr>
            </a:p>
          </p:txBody>
        </p:sp>
      </p:grpSp>
    </p:spTree>
    <p:extLst>
      <p:ext uri="{BB962C8B-B14F-4D97-AF65-F5344CB8AC3E}">
        <p14:creationId xmlns:p14="http://schemas.microsoft.com/office/powerpoint/2010/main" val="107623701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C3E14A-B5A9-48F2-86A4-12672858C8F5}"/>
              </a:ext>
            </a:extLst>
          </p:cNvPr>
          <p:cNvSpPr/>
          <p:nvPr/>
        </p:nvSpPr>
        <p:spPr bwMode="auto">
          <a:xfrm>
            <a:off x="2199083" y="5890810"/>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5871117"/>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29660697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7D38F5E-F154-4DC7-8F4C-7E25FC6151BB}"/>
              </a:ext>
            </a:extLst>
          </p:cNvPr>
          <p:cNvGraphicFramePr>
            <a:graphicFrameLocks noChangeAspect="1"/>
          </p:cNvGraphicFramePr>
          <p:nvPr>
            <p:custDataLst>
              <p:tags r:id="rId1"/>
            </p:custDataLst>
            <p:extLst>
              <p:ext uri="{D42A27DB-BD31-4B8C-83A1-F6EECF244321}">
                <p14:modId xmlns:p14="http://schemas.microsoft.com/office/powerpoint/2010/main" val="1821459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1" imgH="502" progId="TCLayout.ActiveDocument.1">
                  <p:embed/>
                </p:oleObj>
              </mc:Choice>
              <mc:Fallback>
                <p:oleObj name="think-cell Slide" r:id="rId4" imgW="501" imgH="502" progId="TCLayout.ActiveDocument.1">
                  <p:embed/>
                  <p:pic>
                    <p:nvPicPr>
                      <p:cNvPr id="8" name="Objet 7" hidden="1">
                        <a:extLst>
                          <a:ext uri="{FF2B5EF4-FFF2-40B4-BE49-F238E27FC236}">
                            <a16:creationId xmlns:a16="http://schemas.microsoft.com/office/drawing/2014/main" id="{E7D38F5E-F154-4DC7-8F4C-7E25FC615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A6022E3-4DB9-46DF-966E-81EED0537A86}"/>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41BBF145-A48D-4579-9141-BF43E68DBC5B}"/>
              </a:ext>
            </a:extLst>
          </p:cNvPr>
          <p:cNvSpPr>
            <a:spLocks noGrp="1"/>
          </p:cNvSpPr>
          <p:nvPr>
            <p:ph type="title"/>
          </p:nvPr>
        </p:nvSpPr>
        <p:spPr>
          <a:xfrm>
            <a:off x="165600" y="147600"/>
            <a:ext cx="8332871" cy="684000"/>
          </a:xfrm>
        </p:spPr>
        <p:txBody>
          <a:bodyPr vert="horz"/>
          <a:lstStyle/>
          <a:p>
            <a:r>
              <a:rPr lang="en-GB">
                <a:latin typeface="Trebuchet MS" panose="020B0603020202020204" pitchFamily="34" charset="0"/>
              </a:rPr>
              <a:t>Overall, the </a:t>
            </a:r>
            <a:r>
              <a:rPr lang="en-GB">
                <a:solidFill>
                  <a:schemeClr val="tx2"/>
                </a:solidFill>
                <a:latin typeface="Trebuchet MS" panose="020B0603020202020204" pitchFamily="34" charset="0"/>
              </a:rPr>
              <a:t>Altares business plan </a:t>
            </a:r>
            <a:r>
              <a:rPr lang="en-GB">
                <a:latin typeface="Trebuchet MS" panose="020B0603020202020204" pitchFamily="34" charset="0"/>
              </a:rPr>
              <a:t>appears </a:t>
            </a:r>
            <a:r>
              <a:rPr lang="en-GB">
                <a:solidFill>
                  <a:schemeClr val="tx2"/>
                </a:solidFill>
                <a:latin typeface="Trebuchet MS" panose="020B0603020202020204" pitchFamily="34" charset="0"/>
              </a:rPr>
              <a:t>achievable</a:t>
            </a:r>
            <a:r>
              <a:rPr lang="en-GB">
                <a:latin typeface="Trebuchet MS" panose="020B0603020202020204" pitchFamily="34" charset="0"/>
              </a:rPr>
              <a:t>, according to </a:t>
            </a:r>
            <a:r>
              <a:rPr lang="en-GB">
                <a:solidFill>
                  <a:schemeClr val="tx2"/>
                </a:solidFill>
                <a:latin typeface="Trebuchet MS" panose="020B0603020202020204" pitchFamily="34" charset="0"/>
              </a:rPr>
              <a:t>recent performances </a:t>
            </a:r>
            <a:r>
              <a:rPr lang="en-GB">
                <a:latin typeface="Trebuchet MS" panose="020B0603020202020204" pitchFamily="34" charset="0"/>
              </a:rPr>
              <a:t>and </a:t>
            </a:r>
            <a:r>
              <a:rPr lang="en-GB">
                <a:solidFill>
                  <a:schemeClr val="tx2"/>
                </a:solidFill>
                <a:latin typeface="Trebuchet MS" panose="020B0603020202020204" pitchFamily="34" charset="0"/>
              </a:rPr>
              <a:t>ongoing strategic projects </a:t>
            </a:r>
            <a:r>
              <a:rPr lang="en-GB">
                <a:latin typeface="Trebuchet MS" panose="020B0603020202020204" pitchFamily="34" charset="0"/>
              </a:rPr>
              <a:t>launched by the new management</a:t>
            </a:r>
          </a:p>
        </p:txBody>
      </p:sp>
      <p:sp>
        <p:nvSpPr>
          <p:cNvPr id="3" name="Espace réservé du texte 2">
            <a:extLst>
              <a:ext uri="{FF2B5EF4-FFF2-40B4-BE49-F238E27FC236}">
                <a16:creationId xmlns:a16="http://schemas.microsoft.com/office/drawing/2014/main" id="{73049BF9-8D13-481B-9A48-46C6C4E9E852}"/>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6" name="Connecteur droit 4">
            <a:extLst>
              <a:ext uri="{FF2B5EF4-FFF2-40B4-BE49-F238E27FC236}">
                <a16:creationId xmlns:a16="http://schemas.microsoft.com/office/drawing/2014/main" id="{C77CA9A7-4E8D-472A-BDF7-16095C994634}"/>
              </a:ext>
            </a:extLst>
          </p:cNvPr>
          <p:cNvCxnSpPr>
            <a:cxnSpLocks/>
          </p:cNvCxnSpPr>
          <p:nvPr/>
        </p:nvCxnSpPr>
        <p:spPr bwMode="auto">
          <a:xfrm>
            <a:off x="273000" y="108014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0" name="TextBox 30">
            <a:extLst>
              <a:ext uri="{FF2B5EF4-FFF2-40B4-BE49-F238E27FC236}">
                <a16:creationId xmlns:a16="http://schemas.microsoft.com/office/drawing/2014/main" id="{99E0C0D1-7BEF-45AF-9AF8-43C5BF48838D}"/>
              </a:ext>
            </a:extLst>
          </p:cNvPr>
          <p:cNvSpPr txBox="1"/>
          <p:nvPr/>
        </p:nvSpPr>
        <p:spPr>
          <a:xfrm>
            <a:off x="2641561" y="978303"/>
            <a:ext cx="46228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Breakdown of </a:t>
            </a:r>
            <a:r>
              <a:rPr lang="en-GB" sz="1000" err="1">
                <a:latin typeface="Trebuchet MS" panose="020B0603020202020204" pitchFamily="34" charset="0"/>
              </a:rPr>
              <a:t>Altares</a:t>
            </a:r>
            <a:r>
              <a:rPr lang="en-GB" sz="1000">
                <a:latin typeface="Trebuchet MS" panose="020B0603020202020204" pitchFamily="34" charset="0"/>
              </a:rPr>
              <a:t>’ revenue growth forecasts by business line</a:t>
            </a:r>
          </a:p>
        </p:txBody>
      </p:sp>
      <p:sp>
        <p:nvSpPr>
          <p:cNvPr id="67" name="Rectangle 66">
            <a:extLst>
              <a:ext uri="{FF2B5EF4-FFF2-40B4-BE49-F238E27FC236}">
                <a16:creationId xmlns:a16="http://schemas.microsoft.com/office/drawing/2014/main" id="{395D9023-BB8D-4C07-A58A-9CA420892AF9}"/>
              </a:ext>
            </a:extLst>
          </p:cNvPr>
          <p:cNvSpPr/>
          <p:nvPr/>
        </p:nvSpPr>
        <p:spPr bwMode="auto">
          <a:xfrm>
            <a:off x="5349014" y="1345553"/>
            <a:ext cx="4460121" cy="5064868"/>
          </a:xfrm>
          <a:prstGeom prst="rect">
            <a:avLst/>
          </a:prstGeom>
          <a:pattFill prst="ltUpDiag">
            <a:fgClr>
              <a:schemeClr val="bg2">
                <a:lumMod val="20000"/>
                <a:lumOff val="80000"/>
              </a:schemeClr>
            </a:fgClr>
            <a:bgClr>
              <a:schemeClr val="bg1"/>
            </a:bgClr>
          </a:patt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50" b="0" i="0" u="none" strike="noStrike" cap="none" normalizeH="0" baseline="0">
              <a:ln>
                <a:noFill/>
              </a:ln>
              <a:solidFill>
                <a:schemeClr val="tx1"/>
              </a:solidFill>
              <a:effectLst/>
              <a:latin typeface="Trebuchet MS" pitchFamily="34" charset="0"/>
            </a:endParaRPr>
          </a:p>
        </p:txBody>
      </p:sp>
      <p:sp>
        <p:nvSpPr>
          <p:cNvPr id="69" name="Rectangle 68">
            <a:extLst>
              <a:ext uri="{FF2B5EF4-FFF2-40B4-BE49-F238E27FC236}">
                <a16:creationId xmlns:a16="http://schemas.microsoft.com/office/drawing/2014/main" id="{14932ABF-B3F2-4614-9FA3-744906B2F197}"/>
              </a:ext>
            </a:extLst>
          </p:cNvPr>
          <p:cNvSpPr/>
          <p:nvPr/>
        </p:nvSpPr>
        <p:spPr bwMode="auto">
          <a:xfrm>
            <a:off x="5170683" y="1310498"/>
            <a:ext cx="1450390" cy="2280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BP value buckets</a:t>
            </a:r>
            <a:endParaRPr lang="en-GB" sz="1050" i="1">
              <a:latin typeface="Trebuchet MS" panose="020B0603020202020204" pitchFamily="34" charset="0"/>
            </a:endParaRPr>
          </a:p>
        </p:txBody>
      </p:sp>
      <p:grpSp>
        <p:nvGrpSpPr>
          <p:cNvPr id="136" name="Groupe 135">
            <a:extLst>
              <a:ext uri="{FF2B5EF4-FFF2-40B4-BE49-F238E27FC236}">
                <a16:creationId xmlns:a16="http://schemas.microsoft.com/office/drawing/2014/main" id="{0E2E0132-4928-48A3-81A2-F148EDBF5440}"/>
              </a:ext>
            </a:extLst>
          </p:cNvPr>
          <p:cNvGrpSpPr/>
          <p:nvPr/>
        </p:nvGrpSpPr>
        <p:grpSpPr>
          <a:xfrm>
            <a:off x="8448150" y="-11528"/>
            <a:ext cx="1435548" cy="588143"/>
            <a:chOff x="8448150" y="-11528"/>
            <a:chExt cx="1435548" cy="588143"/>
          </a:xfrm>
        </p:grpSpPr>
        <p:sp>
          <p:nvSpPr>
            <p:cNvPr id="137" name="Rectangle : coins arrondis 199">
              <a:extLst>
                <a:ext uri="{FF2B5EF4-FFF2-40B4-BE49-F238E27FC236}">
                  <a16:creationId xmlns:a16="http://schemas.microsoft.com/office/drawing/2014/main" id="{EBC0BF2E-2394-4848-88BE-E5C107D23CA1}"/>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8" name="Rectangle : coins arrondis 200">
              <a:extLst>
                <a:ext uri="{FF2B5EF4-FFF2-40B4-BE49-F238E27FC236}">
                  <a16:creationId xmlns:a16="http://schemas.microsoft.com/office/drawing/2014/main" id="{7D65E3D7-5DDF-46AE-A0F5-D92B88ECDED2}"/>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39" name="Rectangle : coins arrondis 201">
              <a:extLst>
                <a:ext uri="{FF2B5EF4-FFF2-40B4-BE49-F238E27FC236}">
                  <a16:creationId xmlns:a16="http://schemas.microsoft.com/office/drawing/2014/main" id="{FDF7A913-D092-4B17-A259-CA3F4B6D340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40" name="ZoneTexte 18">
              <a:extLst>
                <a:ext uri="{FF2B5EF4-FFF2-40B4-BE49-F238E27FC236}">
                  <a16:creationId xmlns:a16="http://schemas.microsoft.com/office/drawing/2014/main" id="{AB80A9D7-8C95-4C47-AEF4-EB3EA40E9032}"/>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41" name="Graphique 128" descr="Jauge">
              <a:extLst>
                <a:ext uri="{FF2B5EF4-FFF2-40B4-BE49-F238E27FC236}">
                  <a16:creationId xmlns:a16="http://schemas.microsoft.com/office/drawing/2014/main" id="{0DD5F44C-E7D7-44D8-B4E4-9DA553E775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764" y="187516"/>
              <a:ext cx="234953" cy="218224"/>
            </a:xfrm>
            <a:prstGeom prst="rect">
              <a:avLst/>
            </a:prstGeom>
            <a:effectLst/>
          </p:spPr>
        </p:pic>
        <p:pic>
          <p:nvPicPr>
            <p:cNvPr id="142" name="Graphique 90" descr="Poignée de main">
              <a:extLst>
                <a:ext uri="{FF2B5EF4-FFF2-40B4-BE49-F238E27FC236}">
                  <a16:creationId xmlns:a16="http://schemas.microsoft.com/office/drawing/2014/main" id="{E31EE0FA-5612-4059-83C1-5956666D1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0868" y="152880"/>
              <a:ext cx="256313" cy="287496"/>
            </a:xfrm>
            <a:prstGeom prst="rect">
              <a:avLst/>
            </a:prstGeom>
            <a:effectLst/>
          </p:spPr>
        </p:pic>
        <p:pic>
          <p:nvPicPr>
            <p:cNvPr id="143" name="Graphique 74" descr="Mégaphone">
              <a:extLst>
                <a:ext uri="{FF2B5EF4-FFF2-40B4-BE49-F238E27FC236}">
                  <a16:creationId xmlns:a16="http://schemas.microsoft.com/office/drawing/2014/main" id="{786E1D59-B9F4-49AB-91A3-0527AED762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9331" y="181519"/>
              <a:ext cx="233011" cy="216420"/>
            </a:xfrm>
            <a:prstGeom prst="rect">
              <a:avLst/>
            </a:prstGeom>
            <a:effectLst/>
          </p:spPr>
        </p:pic>
        <p:pic>
          <p:nvPicPr>
            <p:cNvPr id="144" name="Picture 2" descr="Drapeau France">
              <a:extLst>
                <a:ext uri="{FF2B5EF4-FFF2-40B4-BE49-F238E27FC236}">
                  <a16:creationId xmlns:a16="http://schemas.microsoft.com/office/drawing/2014/main" id="{A7E884AE-D876-4FDF-9A9E-7F5C91184B0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145" name="Picture 2" descr="5 ft x 3 ft 150 x 90 cm-DRAPEAU BELGE Belgique 100% Polyester ...">
              <a:extLst>
                <a:ext uri="{FF2B5EF4-FFF2-40B4-BE49-F238E27FC236}">
                  <a16:creationId xmlns:a16="http://schemas.microsoft.com/office/drawing/2014/main" id="{75065C02-6546-4CAB-AD88-515D3D28AF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46" name="Picture 2 - 1" descr="Drapeau des Pays-Bas — Wikipédia">
              <a:extLst>
                <a:ext uri="{FF2B5EF4-FFF2-40B4-BE49-F238E27FC236}">
                  <a16:creationId xmlns:a16="http://schemas.microsoft.com/office/drawing/2014/main" id="{D8753B4F-39C7-419A-8207-B0B4FD6E5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47" name="Picture 2 - 2" descr="Drapeau du Luxembourg">
              <a:extLst>
                <a:ext uri="{FF2B5EF4-FFF2-40B4-BE49-F238E27FC236}">
                  <a16:creationId xmlns:a16="http://schemas.microsoft.com/office/drawing/2014/main" id="{9264BF57-BC40-42C0-BFA7-82094A957B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48" name="ZoneTexte 147">
              <a:extLst>
                <a:ext uri="{FF2B5EF4-FFF2-40B4-BE49-F238E27FC236}">
                  <a16:creationId xmlns:a16="http://schemas.microsoft.com/office/drawing/2014/main" id="{25992A77-6B87-4B2B-8D07-B9238BF3F0A7}"/>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sp>
        <p:nvSpPr>
          <p:cNvPr id="94" name="Triangle isocèle 93">
            <a:extLst>
              <a:ext uri="{FF2B5EF4-FFF2-40B4-BE49-F238E27FC236}">
                <a16:creationId xmlns:a16="http://schemas.microsoft.com/office/drawing/2014/main" id="{9C9F2D24-9073-45C0-B88A-BB6D0AD2D5D0}"/>
              </a:ext>
            </a:extLst>
          </p:cNvPr>
          <p:cNvSpPr/>
          <p:nvPr/>
        </p:nvSpPr>
        <p:spPr bwMode="auto">
          <a:xfrm flipV="1">
            <a:off x="5912676" y="5801991"/>
            <a:ext cx="3332796" cy="134852"/>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5" name="Rectangle 94">
            <a:extLst>
              <a:ext uri="{FF2B5EF4-FFF2-40B4-BE49-F238E27FC236}">
                <a16:creationId xmlns:a16="http://schemas.microsoft.com/office/drawing/2014/main" id="{FE9A3CCF-0E1C-4A01-B825-6EC293BD6D25}"/>
              </a:ext>
            </a:extLst>
          </p:cNvPr>
          <p:cNvSpPr/>
          <p:nvPr/>
        </p:nvSpPr>
        <p:spPr bwMode="auto">
          <a:xfrm>
            <a:off x="5394859" y="5988878"/>
            <a:ext cx="936000" cy="390726"/>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00" i="1">
                <a:latin typeface="Trebuchet MS" panose="020B0603020202020204" pitchFamily="34" charset="0"/>
              </a:rPr>
              <a:t>Overall assessment</a:t>
            </a:r>
            <a:endParaRPr lang="en-GB" sz="800" i="1">
              <a:latin typeface="Trebuchet MS" panose="020B0603020202020204" pitchFamily="34" charset="0"/>
            </a:endParaRPr>
          </a:p>
        </p:txBody>
      </p:sp>
      <p:sp>
        <p:nvSpPr>
          <p:cNvPr id="96" name="Rectangle 95">
            <a:extLst>
              <a:ext uri="{FF2B5EF4-FFF2-40B4-BE49-F238E27FC236}">
                <a16:creationId xmlns:a16="http://schemas.microsoft.com/office/drawing/2014/main" id="{7F6CF344-8867-42BA-B9C8-1B0814B86C77}"/>
              </a:ext>
            </a:extLst>
          </p:cNvPr>
          <p:cNvSpPr/>
          <p:nvPr/>
        </p:nvSpPr>
        <p:spPr bwMode="auto">
          <a:xfrm>
            <a:off x="6449089" y="5988878"/>
            <a:ext cx="3280808" cy="39072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72000" tIns="45720" rIns="3600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Achievable</a:t>
            </a:r>
          </a:p>
        </p:txBody>
      </p:sp>
      <p:sp>
        <p:nvSpPr>
          <p:cNvPr id="97" name="Rectangle 96">
            <a:extLst>
              <a:ext uri="{FF2B5EF4-FFF2-40B4-BE49-F238E27FC236}">
                <a16:creationId xmlns:a16="http://schemas.microsoft.com/office/drawing/2014/main" id="{89FD5C46-1A02-4BD4-BDD0-AE2F9F2302BC}"/>
              </a:ext>
            </a:extLst>
          </p:cNvPr>
          <p:cNvSpPr/>
          <p:nvPr/>
        </p:nvSpPr>
        <p:spPr bwMode="auto">
          <a:xfrm>
            <a:off x="6598732" y="1310499"/>
            <a:ext cx="2880970" cy="2280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Aft>
                <a:spcPts val="300"/>
              </a:spcAft>
            </a:pPr>
            <a:r>
              <a:rPr lang="en-GB" sz="1050" b="1" i="1">
                <a:latin typeface="Trebuchet MS" panose="020B0603020202020204" pitchFamily="34" charset="0"/>
              </a:rPr>
              <a:t>eleven assessment</a:t>
            </a:r>
            <a:endParaRPr lang="en-GB" sz="1050" i="1">
              <a:latin typeface="Trebuchet MS" panose="020B0603020202020204" pitchFamily="34" charset="0"/>
            </a:endParaRPr>
          </a:p>
        </p:txBody>
      </p:sp>
      <p:sp>
        <p:nvSpPr>
          <p:cNvPr id="80" name="Rectangle 79">
            <a:extLst>
              <a:ext uri="{FF2B5EF4-FFF2-40B4-BE49-F238E27FC236}">
                <a16:creationId xmlns:a16="http://schemas.microsoft.com/office/drawing/2014/main" id="{85224B74-BFCF-40D4-8F5A-4DBD358E4A6A}"/>
              </a:ext>
            </a:extLst>
          </p:cNvPr>
          <p:cNvSpPr/>
          <p:nvPr/>
        </p:nvSpPr>
        <p:spPr bwMode="auto">
          <a:xfrm>
            <a:off x="5411237" y="1515741"/>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A</a:t>
            </a:r>
          </a:p>
        </p:txBody>
      </p:sp>
      <p:sp>
        <p:nvSpPr>
          <p:cNvPr id="103" name="Rectangle 102">
            <a:extLst>
              <a:ext uri="{FF2B5EF4-FFF2-40B4-BE49-F238E27FC236}">
                <a16:creationId xmlns:a16="http://schemas.microsoft.com/office/drawing/2014/main" id="{61ABFF05-F090-4F9C-9748-EB4E2AC9ACBA}"/>
              </a:ext>
            </a:extLst>
          </p:cNvPr>
          <p:cNvSpPr/>
          <p:nvPr/>
        </p:nvSpPr>
        <p:spPr bwMode="auto">
          <a:xfrm>
            <a:off x="5411873" y="1515741"/>
            <a:ext cx="936000" cy="1094455"/>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Risk</a:t>
            </a:r>
          </a:p>
        </p:txBody>
      </p:sp>
      <p:sp>
        <p:nvSpPr>
          <p:cNvPr id="70" name="Rectangle 69">
            <a:extLst>
              <a:ext uri="{FF2B5EF4-FFF2-40B4-BE49-F238E27FC236}">
                <a16:creationId xmlns:a16="http://schemas.microsoft.com/office/drawing/2014/main" id="{D6ECC423-047F-4FFA-A595-20B725419789}"/>
              </a:ext>
            </a:extLst>
          </p:cNvPr>
          <p:cNvSpPr/>
          <p:nvPr/>
        </p:nvSpPr>
        <p:spPr bwMode="auto">
          <a:xfrm>
            <a:off x="6466102" y="1515742"/>
            <a:ext cx="3280809" cy="1089239"/>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endParaRPr lang="en-GB" sz="900">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itchFamily="34" charset="0"/>
              </a:rPr>
              <a:t>Credit risk </a:t>
            </a:r>
            <a:r>
              <a:rPr lang="en-GB" sz="900">
                <a:solidFill>
                  <a:schemeClr val="tx2"/>
                </a:solidFill>
                <a:latin typeface="Trebuchet MS" pitchFamily="34" charset="0"/>
              </a:rPr>
              <a:t>products portfolio rationalization </a:t>
            </a: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Increased </a:t>
            </a:r>
            <a:r>
              <a:rPr lang="en-GB" sz="900">
                <a:solidFill>
                  <a:schemeClr val="tx2"/>
                </a:solidFill>
                <a:latin typeface="Trebuchet MS" pitchFamily="34" charset="0"/>
              </a:rPr>
              <a:t>commercial proximity </a:t>
            </a:r>
            <a:r>
              <a:rPr lang="en-GB" sz="900">
                <a:latin typeface="Trebuchet MS" panose="020B0603020202020204" pitchFamily="34" charset="0"/>
              </a:rPr>
              <a:t>in France</a:t>
            </a:r>
            <a:endParaRPr lang="en-GB" sz="900" strike="sngStrike">
              <a:highlight>
                <a:srgbClr val="FFFF00"/>
              </a:highlight>
              <a:latin typeface="Trebuchet MS" panose="020B0603020202020204"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Deployment of </a:t>
            </a:r>
            <a:r>
              <a:rPr lang="en-GB" sz="900">
                <a:solidFill>
                  <a:schemeClr val="tx2"/>
                </a:solidFill>
                <a:latin typeface="Trebuchet MS" panose="020B0603020202020204" pitchFamily="34" charset="0"/>
              </a:rPr>
              <a:t>local proprietary products in Benelux</a:t>
            </a:r>
            <a:endParaRPr lang="en-GB" sz="900">
              <a:solidFill>
                <a:schemeClr val="accent1"/>
              </a:solidFill>
              <a:latin typeface="Trebuchet MS" pitchFamily="34" charset="0"/>
            </a:endParaRPr>
          </a:p>
          <a:p>
            <a:pPr marL="228600" lvl="1" indent="-228600">
              <a:spcBef>
                <a:spcPts val="0"/>
              </a:spcBef>
              <a:buClr>
                <a:schemeClr val="tx1"/>
              </a:buClr>
              <a:buFont typeface="Arial" panose="020B0604020202020204" pitchFamily="34" charset="0"/>
              <a:buChar char="•"/>
            </a:pPr>
            <a:r>
              <a:rPr lang="en-GB" sz="900">
                <a:latin typeface="Trebuchet MS" panose="020B0603020202020204" pitchFamily="34" charset="0"/>
              </a:rPr>
              <a:t>Transversal </a:t>
            </a:r>
            <a:r>
              <a:rPr lang="en-GB" sz="900">
                <a:solidFill>
                  <a:schemeClr val="tx2"/>
                </a:solidFill>
                <a:latin typeface="Trebuchet MS" pitchFamily="34" charset="0"/>
              </a:rPr>
              <a:t>product innovation </a:t>
            </a:r>
            <a:r>
              <a:rPr lang="en-GB" sz="900">
                <a:latin typeface="Trebuchet MS" panose="020B0603020202020204" pitchFamily="34" charset="0"/>
              </a:rPr>
              <a:t>(e.g., Data Blocks, APIs, data enrichment, Common Platform)</a:t>
            </a:r>
            <a:endParaRPr lang="en-GB" sz="900">
              <a:solidFill>
                <a:schemeClr val="accent1"/>
              </a:solidFill>
              <a:latin typeface="Trebuchet MS" pitchFamily="34" charset="0"/>
            </a:endParaRPr>
          </a:p>
          <a:p>
            <a:pPr marL="0" lvl="1">
              <a:spcBef>
                <a:spcPts val="300"/>
              </a:spcBef>
              <a:buClr>
                <a:schemeClr val="tx1"/>
              </a:buClr>
            </a:pPr>
            <a:endParaRPr lang="en-GB" sz="900">
              <a:latin typeface="Trebuchet MS" pitchFamily="34" charset="0"/>
            </a:endParaRPr>
          </a:p>
        </p:txBody>
      </p:sp>
      <p:grpSp>
        <p:nvGrpSpPr>
          <p:cNvPr id="99" name="Groupe 98">
            <a:extLst>
              <a:ext uri="{FF2B5EF4-FFF2-40B4-BE49-F238E27FC236}">
                <a16:creationId xmlns:a16="http://schemas.microsoft.com/office/drawing/2014/main" id="{BE545D98-E5E5-43F0-9614-8F69D021EDCE}"/>
              </a:ext>
            </a:extLst>
          </p:cNvPr>
          <p:cNvGrpSpPr/>
          <p:nvPr/>
        </p:nvGrpSpPr>
        <p:grpSpPr>
          <a:xfrm rot="5400000">
            <a:off x="6041556" y="2320460"/>
            <a:ext cx="365753" cy="143284"/>
            <a:chOff x="6900119" y="6591876"/>
            <a:chExt cx="591606" cy="186820"/>
          </a:xfrm>
        </p:grpSpPr>
        <p:grpSp>
          <p:nvGrpSpPr>
            <p:cNvPr id="100" name="Groupe 99">
              <a:extLst>
                <a:ext uri="{FF2B5EF4-FFF2-40B4-BE49-F238E27FC236}">
                  <a16:creationId xmlns:a16="http://schemas.microsoft.com/office/drawing/2014/main" id="{E47736A3-6A92-41F6-8CCE-B3E2A9D9C1F4}"/>
                </a:ext>
              </a:extLst>
            </p:cNvPr>
            <p:cNvGrpSpPr/>
            <p:nvPr/>
          </p:nvGrpSpPr>
          <p:grpSpPr>
            <a:xfrm>
              <a:off x="6900119" y="6591876"/>
              <a:ext cx="591606" cy="186820"/>
              <a:chOff x="6900119" y="6591876"/>
              <a:chExt cx="591606" cy="186820"/>
            </a:xfrm>
          </p:grpSpPr>
          <p:sp>
            <p:nvSpPr>
              <p:cNvPr id="126" name="Rectangle 125">
                <a:extLst>
                  <a:ext uri="{FF2B5EF4-FFF2-40B4-BE49-F238E27FC236}">
                    <a16:creationId xmlns:a16="http://schemas.microsoft.com/office/drawing/2014/main" id="{99B24971-AFBE-4816-A877-E67D2C6F618B}"/>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1" name="Ellipse 130">
                <a:extLst>
                  <a:ext uri="{FF2B5EF4-FFF2-40B4-BE49-F238E27FC236}">
                    <a16:creationId xmlns:a16="http://schemas.microsoft.com/office/drawing/2014/main" id="{41992B07-9E81-48C1-8E2F-8D3002AB306A}"/>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1" name="Ellipse 100">
              <a:extLst>
                <a:ext uri="{FF2B5EF4-FFF2-40B4-BE49-F238E27FC236}">
                  <a16:creationId xmlns:a16="http://schemas.microsoft.com/office/drawing/2014/main" id="{1615A055-1FE9-4630-8EE5-D74DF04310BF}"/>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2" name="Ellipse 101">
              <a:extLst>
                <a:ext uri="{FF2B5EF4-FFF2-40B4-BE49-F238E27FC236}">
                  <a16:creationId xmlns:a16="http://schemas.microsoft.com/office/drawing/2014/main" id="{26FFA62C-B22D-4AD0-8C66-A2F9A60CEE46}"/>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81" name="Rectangle 80">
            <a:extLst>
              <a:ext uri="{FF2B5EF4-FFF2-40B4-BE49-F238E27FC236}">
                <a16:creationId xmlns:a16="http://schemas.microsoft.com/office/drawing/2014/main" id="{67520AEC-ABAB-415A-ADD8-DF870797CCB0}"/>
              </a:ext>
            </a:extLst>
          </p:cNvPr>
          <p:cNvSpPr/>
          <p:nvPr/>
        </p:nvSpPr>
        <p:spPr bwMode="auto">
          <a:xfrm>
            <a:off x="5411237" y="268595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B</a:t>
            </a:r>
          </a:p>
        </p:txBody>
      </p:sp>
      <p:sp>
        <p:nvSpPr>
          <p:cNvPr id="105" name="Rectangle 104">
            <a:extLst>
              <a:ext uri="{FF2B5EF4-FFF2-40B4-BE49-F238E27FC236}">
                <a16:creationId xmlns:a16="http://schemas.microsoft.com/office/drawing/2014/main" id="{202D74BB-1153-480E-86C5-37803D6DAC96}"/>
              </a:ext>
            </a:extLst>
          </p:cNvPr>
          <p:cNvSpPr/>
          <p:nvPr/>
        </p:nvSpPr>
        <p:spPr bwMode="auto">
          <a:xfrm>
            <a:off x="5411873" y="2685959"/>
            <a:ext cx="936000" cy="1247129"/>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Compliance</a:t>
            </a:r>
          </a:p>
        </p:txBody>
      </p:sp>
      <p:sp>
        <p:nvSpPr>
          <p:cNvPr id="68" name="Rectangle 67">
            <a:extLst>
              <a:ext uri="{FF2B5EF4-FFF2-40B4-BE49-F238E27FC236}">
                <a16:creationId xmlns:a16="http://schemas.microsoft.com/office/drawing/2014/main" id="{EACF4C40-5F5A-4F7F-BA6B-57A106712858}"/>
              </a:ext>
            </a:extLst>
          </p:cNvPr>
          <p:cNvSpPr/>
          <p:nvPr/>
        </p:nvSpPr>
        <p:spPr bwMode="auto">
          <a:xfrm>
            <a:off x="6466102" y="2676110"/>
            <a:ext cx="3280809" cy="1263042"/>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p>
          <a:p>
            <a:pPr marL="171450" lvl="1" indent="-171450">
              <a:spcBef>
                <a:spcPts val="0"/>
              </a:spcBef>
              <a:buClr>
                <a:schemeClr val="tx1"/>
              </a:buClr>
              <a:buFont typeface="Arial" panose="020B0604020202020204" pitchFamily="34" charset="0"/>
              <a:buChar char="•"/>
            </a:pPr>
            <a:r>
              <a:rPr lang="en-GB" sz="900">
                <a:solidFill>
                  <a:schemeClr val="tx2"/>
                </a:solidFill>
                <a:latin typeface="Trebuchet MS" pitchFamily="34" charset="0"/>
              </a:rPr>
              <a:t>Favourable market trends </a:t>
            </a:r>
            <a:r>
              <a:rPr lang="en-GB" sz="900">
                <a:latin typeface="Trebuchet MS" pitchFamily="34" charset="0"/>
              </a:rPr>
              <a:t>with </a:t>
            </a:r>
            <a:r>
              <a:rPr lang="en-GB" sz="900">
                <a:solidFill>
                  <a:schemeClr val="tx2"/>
                </a:solidFill>
                <a:latin typeface="Trebuchet MS" pitchFamily="34" charset="0"/>
              </a:rPr>
              <a:t>increasing clients’ appetite</a:t>
            </a:r>
          </a:p>
          <a:p>
            <a:pPr marL="171450" lvl="1" indent="-171450">
              <a:spcBef>
                <a:spcPts val="0"/>
              </a:spcBef>
              <a:buClr>
                <a:schemeClr val="tx1"/>
              </a:buClr>
              <a:buFont typeface="Arial" panose="020B0604020202020204" pitchFamily="34" charset="0"/>
              <a:buChar char="•"/>
            </a:pPr>
            <a:r>
              <a:rPr lang="en-GB" sz="900">
                <a:latin typeface="Trebuchet MS" pitchFamily="34" charset="0"/>
              </a:rPr>
              <a:t>Altares’ focus on </a:t>
            </a:r>
            <a:r>
              <a:rPr lang="en-GB" sz="900">
                <a:solidFill>
                  <a:schemeClr val="tx2"/>
                </a:solidFill>
                <a:latin typeface="Trebuchet MS" pitchFamily="34" charset="0"/>
              </a:rPr>
              <a:t>anti-corruption corporate compliance segment </a:t>
            </a:r>
            <a:r>
              <a:rPr lang="en-GB" sz="900">
                <a:latin typeface="Trebuchet MS" pitchFamily="34" charset="0"/>
              </a:rPr>
              <a:t>(as opposed to AML) </a:t>
            </a:r>
          </a:p>
          <a:p>
            <a:pPr marL="171450" lvl="1" indent="-171450">
              <a:spcBef>
                <a:spcPts val="0"/>
              </a:spcBef>
              <a:buClr>
                <a:schemeClr val="tx1"/>
              </a:buClr>
              <a:buFont typeface="Arial" panose="020B0604020202020204" pitchFamily="34" charset="0"/>
              <a:buChar char="•"/>
            </a:pPr>
            <a:r>
              <a:rPr lang="en-GB" sz="900">
                <a:solidFill>
                  <a:schemeClr val="tx2"/>
                </a:solidFill>
                <a:latin typeface="Trebuchet MS" pitchFamily="34" charset="0"/>
              </a:rPr>
              <a:t>Limited competition </a:t>
            </a:r>
            <a:r>
              <a:rPr lang="en-GB" sz="900">
                <a:latin typeface="Trebuchet MS" pitchFamily="34" charset="0"/>
              </a:rPr>
              <a:t>and strong adherence of the existing customer base </a:t>
            </a:r>
          </a:p>
          <a:p>
            <a:pPr marL="171450" lvl="1" indent="-171450">
              <a:spcBef>
                <a:spcPts val="0"/>
              </a:spcBef>
              <a:buClr>
                <a:schemeClr val="tx1"/>
              </a:buClr>
              <a:buFont typeface="Arial" panose="020B0604020202020204" pitchFamily="34" charset="0"/>
              <a:buChar char="•"/>
            </a:pPr>
            <a:r>
              <a:rPr lang="en-GB" sz="900">
                <a:latin typeface="Trebuchet MS" pitchFamily="34" charset="0"/>
              </a:rPr>
              <a:t>Proprietary product (</a:t>
            </a:r>
            <a:r>
              <a:rPr lang="en-GB" sz="900" err="1">
                <a:latin typeface="Trebuchet MS" pitchFamily="34" charset="0"/>
              </a:rPr>
              <a:t>indueD</a:t>
            </a:r>
            <a:r>
              <a:rPr lang="en-GB" sz="900">
                <a:latin typeface="Trebuchet MS" pitchFamily="34" charset="0"/>
              </a:rPr>
              <a:t>) with a </a:t>
            </a:r>
            <a:r>
              <a:rPr lang="en-GB" sz="900">
                <a:solidFill>
                  <a:schemeClr val="tx2"/>
                </a:solidFill>
                <a:latin typeface="Trebuchet MS" pitchFamily="34" charset="0"/>
              </a:rPr>
              <a:t>strong momentum </a:t>
            </a:r>
            <a:r>
              <a:rPr lang="en-GB" sz="900">
                <a:latin typeface="Trebuchet MS" pitchFamily="34" charset="0"/>
              </a:rPr>
              <a:t>in the market and significant investment in the product</a:t>
            </a:r>
            <a:endParaRPr lang="en-GB" sz="90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grpSp>
        <p:nvGrpSpPr>
          <p:cNvPr id="132" name="Groupe 131">
            <a:extLst>
              <a:ext uri="{FF2B5EF4-FFF2-40B4-BE49-F238E27FC236}">
                <a16:creationId xmlns:a16="http://schemas.microsoft.com/office/drawing/2014/main" id="{1690D086-D53E-49B8-960E-745EBEB0F0AE}"/>
              </a:ext>
            </a:extLst>
          </p:cNvPr>
          <p:cNvGrpSpPr/>
          <p:nvPr/>
        </p:nvGrpSpPr>
        <p:grpSpPr>
          <a:xfrm rot="5400000">
            <a:off x="6041556" y="3643351"/>
            <a:ext cx="365753" cy="143284"/>
            <a:chOff x="6900119" y="6591876"/>
            <a:chExt cx="591606" cy="186820"/>
          </a:xfrm>
        </p:grpSpPr>
        <p:grpSp>
          <p:nvGrpSpPr>
            <p:cNvPr id="133" name="Groupe 132">
              <a:extLst>
                <a:ext uri="{FF2B5EF4-FFF2-40B4-BE49-F238E27FC236}">
                  <a16:creationId xmlns:a16="http://schemas.microsoft.com/office/drawing/2014/main" id="{DE995DE3-4726-4CEE-BFA9-B5746483DDAA}"/>
                </a:ext>
              </a:extLst>
            </p:cNvPr>
            <p:cNvGrpSpPr/>
            <p:nvPr/>
          </p:nvGrpSpPr>
          <p:grpSpPr>
            <a:xfrm>
              <a:off x="6900119" y="6591876"/>
              <a:ext cx="591606" cy="186820"/>
              <a:chOff x="6900119" y="6591876"/>
              <a:chExt cx="591606" cy="186820"/>
            </a:xfrm>
          </p:grpSpPr>
          <p:sp>
            <p:nvSpPr>
              <p:cNvPr id="150" name="Rectangle 149">
                <a:extLst>
                  <a:ext uri="{FF2B5EF4-FFF2-40B4-BE49-F238E27FC236}">
                    <a16:creationId xmlns:a16="http://schemas.microsoft.com/office/drawing/2014/main" id="{F0AABDD4-8B4A-4F8B-BDE2-11BA83646A69}"/>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1" name="Ellipse 150">
                <a:extLst>
                  <a:ext uri="{FF2B5EF4-FFF2-40B4-BE49-F238E27FC236}">
                    <a16:creationId xmlns:a16="http://schemas.microsoft.com/office/drawing/2014/main" id="{93EFC7AB-0EFD-4F20-BB23-79B70F43FF89}"/>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34" name="Ellipse 133">
              <a:extLst>
                <a:ext uri="{FF2B5EF4-FFF2-40B4-BE49-F238E27FC236}">
                  <a16:creationId xmlns:a16="http://schemas.microsoft.com/office/drawing/2014/main" id="{F71FB997-9948-4A2D-ADBC-BE8D6BD12F7D}"/>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35" name="Ellipse 134">
              <a:extLst>
                <a:ext uri="{FF2B5EF4-FFF2-40B4-BE49-F238E27FC236}">
                  <a16:creationId xmlns:a16="http://schemas.microsoft.com/office/drawing/2014/main" id="{31B11279-E75B-405E-BA87-B099864062A0}"/>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09" name="Rectangle 108">
            <a:extLst>
              <a:ext uri="{FF2B5EF4-FFF2-40B4-BE49-F238E27FC236}">
                <a16:creationId xmlns:a16="http://schemas.microsoft.com/office/drawing/2014/main" id="{4ECC307B-5762-484B-95C3-CE4E6DCFD810}"/>
              </a:ext>
            </a:extLst>
          </p:cNvPr>
          <p:cNvSpPr/>
          <p:nvPr/>
        </p:nvSpPr>
        <p:spPr bwMode="auto">
          <a:xfrm>
            <a:off x="6466102" y="4005066"/>
            <a:ext cx="3280809" cy="1045840"/>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cs typeface="Arial"/>
              </a:rPr>
              <a:t>Achievable</a:t>
            </a:r>
            <a:endParaRPr lang="en-GB" sz="900">
              <a:solidFill>
                <a:schemeClr val="tx2"/>
              </a:solidFill>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Ongoing product harmonization </a:t>
            </a:r>
            <a:r>
              <a:rPr lang="en-GB" sz="900">
                <a:cs typeface="Arial"/>
              </a:rPr>
              <a:t>and </a:t>
            </a:r>
            <a:r>
              <a:rPr lang="en-GB" sz="900">
                <a:solidFill>
                  <a:schemeClr val="tx2"/>
                </a:solidFill>
                <a:cs typeface="Arial"/>
              </a:rPr>
              <a:t>go-to-market</a:t>
            </a:r>
          </a:p>
          <a:p>
            <a:pPr marL="171450" indent="-171450">
              <a:spcBef>
                <a:spcPts val="0"/>
              </a:spcBef>
              <a:buClr>
                <a:schemeClr val="tx1"/>
              </a:buClr>
              <a:buFont typeface="Arial" panose="020B0604020202020204" pitchFamily="34" charset="0"/>
              <a:buChar char="•"/>
            </a:pPr>
            <a:r>
              <a:rPr lang="en-GB" sz="900">
                <a:solidFill>
                  <a:schemeClr val="tx2"/>
                </a:solidFill>
                <a:cs typeface="Arial"/>
              </a:rPr>
              <a:t>Data enrichment </a:t>
            </a:r>
            <a:r>
              <a:rPr lang="en-GB" sz="900">
                <a:cs typeface="Arial"/>
              </a:rPr>
              <a:t>of the products, combined with </a:t>
            </a:r>
            <a:r>
              <a:rPr lang="en-GB" sz="900">
                <a:solidFill>
                  <a:schemeClr val="tx2"/>
                </a:solidFill>
                <a:cs typeface="Arial"/>
              </a:rPr>
              <a:t>artificial intelligence </a:t>
            </a:r>
            <a:r>
              <a:rPr lang="en-GB" sz="900">
                <a:cs typeface="Arial"/>
              </a:rPr>
              <a:t>and growing</a:t>
            </a:r>
            <a:r>
              <a:rPr lang="en-GB" sz="900">
                <a:solidFill>
                  <a:schemeClr val="tx2"/>
                </a:solidFill>
                <a:cs typeface="Arial"/>
              </a:rPr>
              <a:t> integration capabilities</a:t>
            </a:r>
            <a:endParaRPr lang="en-GB" sz="900">
              <a:cs typeface="Arial"/>
            </a:endParaRPr>
          </a:p>
          <a:p>
            <a:pPr marL="171450" indent="-171450">
              <a:spcBef>
                <a:spcPts val="0"/>
              </a:spcBef>
              <a:buClr>
                <a:schemeClr val="tx1"/>
              </a:buClr>
              <a:buFont typeface="Arial" panose="020B0604020202020204" pitchFamily="34" charset="0"/>
              <a:buChar char="•"/>
            </a:pPr>
            <a:r>
              <a:rPr lang="en-GB" sz="900">
                <a:solidFill>
                  <a:schemeClr val="tx2"/>
                </a:solidFill>
                <a:cs typeface="Arial"/>
              </a:rPr>
              <a:t>Platform strategy </a:t>
            </a:r>
            <a:r>
              <a:rPr lang="en-GB" sz="900">
                <a:cs typeface="Arial"/>
              </a:rPr>
              <a:t>consolidating targeting and activation of B2B audience</a:t>
            </a:r>
          </a:p>
        </p:txBody>
      </p:sp>
      <p:sp>
        <p:nvSpPr>
          <p:cNvPr id="110" name="Rectangle 109">
            <a:extLst>
              <a:ext uri="{FF2B5EF4-FFF2-40B4-BE49-F238E27FC236}">
                <a16:creationId xmlns:a16="http://schemas.microsoft.com/office/drawing/2014/main" id="{31B10026-F685-4E9C-8685-A675CDC44995}"/>
              </a:ext>
            </a:extLst>
          </p:cNvPr>
          <p:cNvSpPr/>
          <p:nvPr/>
        </p:nvSpPr>
        <p:spPr bwMode="auto">
          <a:xfrm>
            <a:off x="5411237" y="4005066"/>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C</a:t>
            </a:r>
          </a:p>
        </p:txBody>
      </p:sp>
      <p:sp>
        <p:nvSpPr>
          <p:cNvPr id="128" name="Rectangle 127">
            <a:extLst>
              <a:ext uri="{FF2B5EF4-FFF2-40B4-BE49-F238E27FC236}">
                <a16:creationId xmlns:a16="http://schemas.microsoft.com/office/drawing/2014/main" id="{D1AA31DB-E764-4FC5-BEF5-895B2C06956F}"/>
              </a:ext>
            </a:extLst>
          </p:cNvPr>
          <p:cNvSpPr/>
          <p:nvPr/>
        </p:nvSpPr>
        <p:spPr bwMode="auto">
          <a:xfrm>
            <a:off x="5411873" y="4005066"/>
            <a:ext cx="936000" cy="104584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B2B Marketing</a:t>
            </a:r>
          </a:p>
          <a:p>
            <a:pPr algn="ctr">
              <a:spcBef>
                <a:spcPts val="300"/>
              </a:spcBef>
            </a:pPr>
            <a:endParaRPr lang="en-GB" sz="1050" b="1">
              <a:solidFill>
                <a:schemeClr val="tx2"/>
              </a:solidFill>
              <a:latin typeface="Trebuchet MS" panose="020B0603020202020204" pitchFamily="34" charset="0"/>
            </a:endParaRPr>
          </a:p>
        </p:txBody>
      </p:sp>
      <p:grpSp>
        <p:nvGrpSpPr>
          <p:cNvPr id="152" name="Groupe 151">
            <a:extLst>
              <a:ext uri="{FF2B5EF4-FFF2-40B4-BE49-F238E27FC236}">
                <a16:creationId xmlns:a16="http://schemas.microsoft.com/office/drawing/2014/main" id="{BF36767E-8DF8-4EFB-8DE7-E59D3D7A7237}"/>
              </a:ext>
            </a:extLst>
          </p:cNvPr>
          <p:cNvGrpSpPr/>
          <p:nvPr/>
        </p:nvGrpSpPr>
        <p:grpSpPr>
          <a:xfrm rot="5400000">
            <a:off x="6041556" y="4765984"/>
            <a:ext cx="365753" cy="143284"/>
            <a:chOff x="6900119" y="6591876"/>
            <a:chExt cx="591606" cy="186820"/>
          </a:xfrm>
        </p:grpSpPr>
        <p:grpSp>
          <p:nvGrpSpPr>
            <p:cNvPr id="153" name="Groupe 152">
              <a:extLst>
                <a:ext uri="{FF2B5EF4-FFF2-40B4-BE49-F238E27FC236}">
                  <a16:creationId xmlns:a16="http://schemas.microsoft.com/office/drawing/2014/main" id="{CB296E49-0AA8-4654-A548-A6C7C24C32E0}"/>
                </a:ext>
              </a:extLst>
            </p:cNvPr>
            <p:cNvGrpSpPr/>
            <p:nvPr/>
          </p:nvGrpSpPr>
          <p:grpSpPr>
            <a:xfrm>
              <a:off x="6900119" y="6591876"/>
              <a:ext cx="591606" cy="186820"/>
              <a:chOff x="6900119" y="6591876"/>
              <a:chExt cx="591606" cy="186820"/>
            </a:xfrm>
          </p:grpSpPr>
          <p:sp>
            <p:nvSpPr>
              <p:cNvPr id="156" name="Rectangle 155">
                <a:extLst>
                  <a:ext uri="{FF2B5EF4-FFF2-40B4-BE49-F238E27FC236}">
                    <a16:creationId xmlns:a16="http://schemas.microsoft.com/office/drawing/2014/main" id="{F082D3D3-3654-4484-A3AB-8B157DCA8F95}"/>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7" name="Ellipse 156">
                <a:extLst>
                  <a:ext uri="{FF2B5EF4-FFF2-40B4-BE49-F238E27FC236}">
                    <a16:creationId xmlns:a16="http://schemas.microsoft.com/office/drawing/2014/main" id="{25BCA09D-EE9A-4FC7-A4F8-39BA83C4145E}"/>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54" name="Ellipse 153">
              <a:extLst>
                <a:ext uri="{FF2B5EF4-FFF2-40B4-BE49-F238E27FC236}">
                  <a16:creationId xmlns:a16="http://schemas.microsoft.com/office/drawing/2014/main" id="{F036D833-673D-422D-A22A-3930DE736D22}"/>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55" name="Ellipse 154">
              <a:extLst>
                <a:ext uri="{FF2B5EF4-FFF2-40B4-BE49-F238E27FC236}">
                  <a16:creationId xmlns:a16="http://schemas.microsoft.com/office/drawing/2014/main" id="{97EE1C23-2D9B-42F0-A8A5-E4DB3414BC72}"/>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71" name="Rectangle 70">
            <a:extLst>
              <a:ext uri="{FF2B5EF4-FFF2-40B4-BE49-F238E27FC236}">
                <a16:creationId xmlns:a16="http://schemas.microsoft.com/office/drawing/2014/main" id="{AD9B7B8C-EC95-4D2A-9D6F-36CF469DC9DC}"/>
              </a:ext>
            </a:extLst>
          </p:cNvPr>
          <p:cNvSpPr/>
          <p:nvPr/>
        </p:nvSpPr>
        <p:spPr bwMode="auto">
          <a:xfrm>
            <a:off x="6466102" y="5116819"/>
            <a:ext cx="3280809" cy="624133"/>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spcAft>
                <a:spcPts val="600"/>
              </a:spcAft>
            </a:pPr>
            <a:r>
              <a:rPr lang="en-GB" sz="1050" b="1">
                <a:solidFill>
                  <a:schemeClr val="tx2"/>
                </a:solidFill>
                <a:latin typeface="Trebuchet MS" panose="020B0603020202020204" pitchFamily="34" charset="0"/>
              </a:rPr>
              <a:t>Achievable</a:t>
            </a:r>
            <a:endParaRPr lang="en-GB" sz="900">
              <a:latin typeface="Trebuchet MS" panose="020B0603020202020204" pitchFamily="34" charset="0"/>
            </a:endParaRPr>
          </a:p>
          <a:p>
            <a:pPr marL="171450" lvl="0" indent="-171450">
              <a:lnSpc>
                <a:spcPct val="107000"/>
              </a:lnSpc>
              <a:spcBef>
                <a:spcPts val="0"/>
              </a:spcBef>
              <a:buClr>
                <a:schemeClr val="tx1"/>
              </a:buClr>
              <a:buFont typeface="Arial" panose="020B0604020202020204" pitchFamily="34" charset="0"/>
              <a:buChar char="•"/>
            </a:pPr>
            <a:r>
              <a:rPr lang="en-GB" sz="900">
                <a:latin typeface="Trebuchet MS" panose="020B0603020202020204" pitchFamily="34" charset="0"/>
              </a:rPr>
              <a:t>Increased usage of D&amp;B APIs and connectors consuming </a:t>
            </a:r>
            <a:r>
              <a:rPr lang="en-GB" sz="900" err="1">
                <a:latin typeface="Trebuchet MS" panose="020B0603020202020204" pitchFamily="34" charset="0"/>
              </a:rPr>
              <a:t>Altares</a:t>
            </a:r>
            <a:r>
              <a:rPr lang="en-GB" sz="900">
                <a:latin typeface="Trebuchet MS" panose="020B0603020202020204" pitchFamily="34" charset="0"/>
              </a:rPr>
              <a:t> data around the world</a:t>
            </a:r>
          </a:p>
          <a:p>
            <a:pPr lvl="0" algn="just">
              <a:lnSpc>
                <a:spcPct val="107000"/>
              </a:lnSpc>
            </a:pPr>
            <a:endParaRPr lang="en-GB" sz="1000">
              <a:effectLst/>
              <a:latin typeface="Trebuchet MS" panose="020B0603020202020204" pitchFamily="34" charset="0"/>
              <a:ea typeface="Calibri" panose="020F050202020403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24EAE7A4-064F-4847-974C-384E1DE8F678}"/>
              </a:ext>
            </a:extLst>
          </p:cNvPr>
          <p:cNvSpPr/>
          <p:nvPr/>
        </p:nvSpPr>
        <p:spPr bwMode="auto">
          <a:xfrm>
            <a:off x="5411237" y="5116819"/>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D</a:t>
            </a:r>
          </a:p>
        </p:txBody>
      </p:sp>
      <p:sp>
        <p:nvSpPr>
          <p:cNvPr id="149" name="Rectangle 148">
            <a:extLst>
              <a:ext uri="{FF2B5EF4-FFF2-40B4-BE49-F238E27FC236}">
                <a16:creationId xmlns:a16="http://schemas.microsoft.com/office/drawing/2014/main" id="{DC34049B-0477-4731-8D3A-BEA957D6CD1A}"/>
              </a:ext>
            </a:extLst>
          </p:cNvPr>
          <p:cNvSpPr/>
          <p:nvPr/>
        </p:nvSpPr>
        <p:spPr bwMode="auto">
          <a:xfrm>
            <a:off x="5411873" y="5116819"/>
            <a:ext cx="936000" cy="624133"/>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300"/>
              </a:spcBef>
            </a:pPr>
            <a:r>
              <a:rPr lang="en-GB" sz="1050" b="1">
                <a:solidFill>
                  <a:schemeClr val="tx2"/>
                </a:solidFill>
                <a:latin typeface="Trebuchet MS" panose="020B0603020202020204" pitchFamily="34" charset="0"/>
              </a:rPr>
              <a:t>Other </a:t>
            </a:r>
          </a:p>
          <a:p>
            <a:pPr algn="ctr">
              <a:spcBef>
                <a:spcPts val="300"/>
              </a:spcBef>
            </a:pPr>
            <a:r>
              <a:rPr lang="en-GB" sz="1050" b="1">
                <a:solidFill>
                  <a:schemeClr val="tx2"/>
                </a:solidFill>
                <a:latin typeface="Trebuchet MS" panose="020B0603020202020204" pitchFamily="34" charset="0"/>
              </a:rPr>
              <a:t>(DBI)</a:t>
            </a:r>
          </a:p>
        </p:txBody>
      </p:sp>
      <p:grpSp>
        <p:nvGrpSpPr>
          <p:cNvPr id="158" name="Groupe 157">
            <a:extLst>
              <a:ext uri="{FF2B5EF4-FFF2-40B4-BE49-F238E27FC236}">
                <a16:creationId xmlns:a16="http://schemas.microsoft.com/office/drawing/2014/main" id="{EA3C8649-D715-46B5-B20E-76F08F8CC150}"/>
              </a:ext>
            </a:extLst>
          </p:cNvPr>
          <p:cNvGrpSpPr/>
          <p:nvPr/>
        </p:nvGrpSpPr>
        <p:grpSpPr>
          <a:xfrm rot="5400000">
            <a:off x="6041556" y="5451686"/>
            <a:ext cx="365753" cy="143284"/>
            <a:chOff x="6900119" y="6591876"/>
            <a:chExt cx="591606" cy="186820"/>
          </a:xfrm>
        </p:grpSpPr>
        <p:grpSp>
          <p:nvGrpSpPr>
            <p:cNvPr id="159" name="Groupe 158">
              <a:extLst>
                <a:ext uri="{FF2B5EF4-FFF2-40B4-BE49-F238E27FC236}">
                  <a16:creationId xmlns:a16="http://schemas.microsoft.com/office/drawing/2014/main" id="{DD40F6EF-C59C-456C-B47F-A3ED538BF9AB}"/>
                </a:ext>
              </a:extLst>
            </p:cNvPr>
            <p:cNvGrpSpPr/>
            <p:nvPr/>
          </p:nvGrpSpPr>
          <p:grpSpPr>
            <a:xfrm>
              <a:off x="6900119" y="6591876"/>
              <a:ext cx="591606" cy="186820"/>
              <a:chOff x="6900119" y="6591876"/>
              <a:chExt cx="591606" cy="186820"/>
            </a:xfrm>
          </p:grpSpPr>
          <p:sp>
            <p:nvSpPr>
              <p:cNvPr id="162" name="Rectangle 161">
                <a:extLst>
                  <a:ext uri="{FF2B5EF4-FFF2-40B4-BE49-F238E27FC236}">
                    <a16:creationId xmlns:a16="http://schemas.microsoft.com/office/drawing/2014/main" id="{CC88B5F5-A843-4FF3-8DA9-D6C303243B9C}"/>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3" name="Ellipse 162">
                <a:extLst>
                  <a:ext uri="{FF2B5EF4-FFF2-40B4-BE49-F238E27FC236}">
                    <a16:creationId xmlns:a16="http://schemas.microsoft.com/office/drawing/2014/main" id="{00EEFD2C-5F1C-4671-A395-288DA3BF7062}"/>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0" name="Ellipse 159">
              <a:extLst>
                <a:ext uri="{FF2B5EF4-FFF2-40B4-BE49-F238E27FC236}">
                  <a16:creationId xmlns:a16="http://schemas.microsoft.com/office/drawing/2014/main" id="{0C33FFD5-10CE-4A2F-B91D-466ECAD715B0}"/>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1" name="Ellipse 160">
              <a:extLst>
                <a:ext uri="{FF2B5EF4-FFF2-40B4-BE49-F238E27FC236}">
                  <a16:creationId xmlns:a16="http://schemas.microsoft.com/office/drawing/2014/main" id="{06C09F0F-BB6A-4D15-B423-C84213D1E808}"/>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grpSp>
        <p:nvGrpSpPr>
          <p:cNvPr id="164" name="Groupe 163">
            <a:extLst>
              <a:ext uri="{FF2B5EF4-FFF2-40B4-BE49-F238E27FC236}">
                <a16:creationId xmlns:a16="http://schemas.microsoft.com/office/drawing/2014/main" id="{1F792940-E9CE-49D5-87F3-B2457DD679B2}"/>
              </a:ext>
            </a:extLst>
          </p:cNvPr>
          <p:cNvGrpSpPr/>
          <p:nvPr/>
        </p:nvGrpSpPr>
        <p:grpSpPr>
          <a:xfrm rot="5400000">
            <a:off x="6388957" y="6112599"/>
            <a:ext cx="365753" cy="143284"/>
            <a:chOff x="6900119" y="6591876"/>
            <a:chExt cx="591606" cy="186820"/>
          </a:xfrm>
        </p:grpSpPr>
        <p:grpSp>
          <p:nvGrpSpPr>
            <p:cNvPr id="165" name="Groupe 164">
              <a:extLst>
                <a:ext uri="{FF2B5EF4-FFF2-40B4-BE49-F238E27FC236}">
                  <a16:creationId xmlns:a16="http://schemas.microsoft.com/office/drawing/2014/main" id="{1615C638-CD5C-4277-93C6-F3C2F185B82A}"/>
                </a:ext>
              </a:extLst>
            </p:cNvPr>
            <p:cNvGrpSpPr/>
            <p:nvPr/>
          </p:nvGrpSpPr>
          <p:grpSpPr>
            <a:xfrm>
              <a:off x="6900119" y="6591876"/>
              <a:ext cx="591606" cy="186820"/>
              <a:chOff x="6900119" y="6591876"/>
              <a:chExt cx="591606" cy="186820"/>
            </a:xfrm>
          </p:grpSpPr>
          <p:sp>
            <p:nvSpPr>
              <p:cNvPr id="168" name="Rectangle 167">
                <a:extLst>
                  <a:ext uri="{FF2B5EF4-FFF2-40B4-BE49-F238E27FC236}">
                    <a16:creationId xmlns:a16="http://schemas.microsoft.com/office/drawing/2014/main" id="{EE7E3340-1F4E-4463-BD51-7A19151D1C27}"/>
                  </a:ext>
                </a:extLst>
              </p:cNvPr>
              <p:cNvSpPr/>
              <p:nvPr/>
            </p:nvSpPr>
            <p:spPr bwMode="auto">
              <a:xfrm>
                <a:off x="6900119" y="6591876"/>
                <a:ext cx="591606" cy="18682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9" name="Ellipse 168">
                <a:extLst>
                  <a:ext uri="{FF2B5EF4-FFF2-40B4-BE49-F238E27FC236}">
                    <a16:creationId xmlns:a16="http://schemas.microsoft.com/office/drawing/2014/main" id="{228F4CF2-B9DF-422D-A0A0-50C90C47021B}"/>
                  </a:ext>
                </a:extLst>
              </p:cNvPr>
              <p:cNvSpPr/>
              <p:nvPr/>
            </p:nvSpPr>
            <p:spPr bwMode="auto">
              <a:xfrm>
                <a:off x="6940816" y="6624183"/>
                <a:ext cx="129915" cy="122206"/>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sp>
          <p:nvSpPr>
            <p:cNvPr id="166" name="Ellipse 165">
              <a:extLst>
                <a:ext uri="{FF2B5EF4-FFF2-40B4-BE49-F238E27FC236}">
                  <a16:creationId xmlns:a16="http://schemas.microsoft.com/office/drawing/2014/main" id="{378B8DB9-09FB-4848-B24D-EC49307EC398}"/>
                </a:ext>
              </a:extLst>
            </p:cNvPr>
            <p:cNvSpPr/>
            <p:nvPr/>
          </p:nvSpPr>
          <p:spPr bwMode="auto">
            <a:xfrm>
              <a:off x="7123981"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67" name="Ellipse 166">
              <a:extLst>
                <a:ext uri="{FF2B5EF4-FFF2-40B4-BE49-F238E27FC236}">
                  <a16:creationId xmlns:a16="http://schemas.microsoft.com/office/drawing/2014/main" id="{C3A5AA05-B000-4576-BF03-3C3D1CC7D664}"/>
                </a:ext>
              </a:extLst>
            </p:cNvPr>
            <p:cNvSpPr/>
            <p:nvPr/>
          </p:nvSpPr>
          <p:spPr bwMode="auto">
            <a:xfrm>
              <a:off x="7307147" y="6624183"/>
              <a:ext cx="129915" cy="122206"/>
            </a:xfrm>
            <a:prstGeom prst="ellipse">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pSp>
      <p:cxnSp>
        <p:nvCxnSpPr>
          <p:cNvPr id="251" name="Connecteur droit 250">
            <a:extLst>
              <a:ext uri="{FF2B5EF4-FFF2-40B4-BE49-F238E27FC236}">
                <a16:creationId xmlns:a16="http://schemas.microsoft.com/office/drawing/2014/main" id="{B240BB85-09D5-4354-AD35-DCB50D8EA4E9}"/>
              </a:ext>
            </a:extLst>
          </p:cNvPr>
          <p:cNvCxnSpPr>
            <a:cxnSpLocks/>
          </p:cNvCxnSpPr>
          <p:nvPr/>
        </p:nvCxnSpPr>
        <p:spPr bwMode="auto">
          <a:xfrm>
            <a:off x="5179680"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52" name="Isosceles Triangle 125">
            <a:extLst>
              <a:ext uri="{FF2B5EF4-FFF2-40B4-BE49-F238E27FC236}">
                <a16:creationId xmlns:a16="http://schemas.microsoft.com/office/drawing/2014/main" id="{7C84E01B-A4F8-4E7A-9409-F9932BEC4880}"/>
              </a:ext>
            </a:extLst>
          </p:cNvPr>
          <p:cNvSpPr/>
          <p:nvPr/>
        </p:nvSpPr>
        <p:spPr bwMode="auto">
          <a:xfrm rot="5400000">
            <a:off x="4945346" y="357133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124" name="Groupe 115">
            <a:extLst>
              <a:ext uri="{FF2B5EF4-FFF2-40B4-BE49-F238E27FC236}">
                <a16:creationId xmlns:a16="http://schemas.microsoft.com/office/drawing/2014/main" id="{C9E2691D-E690-4373-97C6-EAE29E620604}"/>
              </a:ext>
            </a:extLst>
          </p:cNvPr>
          <p:cNvGrpSpPr/>
          <p:nvPr/>
        </p:nvGrpSpPr>
        <p:grpSpPr>
          <a:xfrm>
            <a:off x="217806" y="1345552"/>
            <a:ext cx="4837426" cy="5090085"/>
            <a:chOff x="217806" y="1345552"/>
            <a:chExt cx="4837426" cy="5090085"/>
          </a:xfrm>
        </p:grpSpPr>
        <p:sp>
          <p:nvSpPr>
            <p:cNvPr id="125" name="Rectangle 124">
              <a:extLst>
                <a:ext uri="{FF2B5EF4-FFF2-40B4-BE49-F238E27FC236}">
                  <a16:creationId xmlns:a16="http://schemas.microsoft.com/office/drawing/2014/main" id="{61CB495B-0F61-4AB8-97EA-81BDC0B5313F}"/>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mc:AlternateContent xmlns:mc="http://schemas.openxmlformats.org/markup-compatibility/2006" xmlns:cx1="http://schemas.microsoft.com/office/drawing/2015/9/8/chartex">
          <mc:Choice Requires="cx1">
            <p:graphicFrame>
              <p:nvGraphicFramePr>
                <p:cNvPr id="127" name="Graphique 117">
                  <a:extLst>
                    <a:ext uri="{FF2B5EF4-FFF2-40B4-BE49-F238E27FC236}">
                      <a16:creationId xmlns:a16="http://schemas.microsoft.com/office/drawing/2014/main" id="{819A23FF-C4F4-4FAC-A45A-AB67B0070DE3}"/>
                    </a:ext>
                  </a:extLst>
                </p:cNvPr>
                <p:cNvGraphicFramePr/>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6"/>
                </a:graphicData>
              </a:graphic>
            </p:graphicFrame>
          </mc:Choice>
          <mc:Fallback xmlns="">
            <p:pic>
              <p:nvPicPr>
                <p:cNvPr id="127" name="Graphique 117">
                  <a:extLst>
                    <a:ext uri="{FF2B5EF4-FFF2-40B4-BE49-F238E27FC236}">
                      <a16:creationId xmlns:a16="http://schemas.microsoft.com/office/drawing/2014/main" id="{819A23FF-C4F4-4FAC-A45A-AB67B0070DE3}"/>
                    </a:ext>
                  </a:extLst>
                </p:cNvPr>
                <p:cNvPicPr>
                  <a:picLocks noGrp="1" noRot="1" noChangeAspect="1" noMove="1" noResize="1" noEditPoints="1" noAdjustHandles="1" noChangeArrowheads="1" noChangeShapeType="1"/>
                </p:cNvPicPr>
                <p:nvPr/>
              </p:nvPicPr>
              <p:blipFill>
                <a:blip r:embed="rId18"/>
                <a:stretch>
                  <a:fillRect/>
                </a:stretch>
              </p:blipFill>
              <p:spPr>
                <a:xfrm>
                  <a:off x="510669" y="2111576"/>
                  <a:ext cx="4412176" cy="3240000"/>
                </a:xfrm>
                <a:prstGeom prst="rect">
                  <a:avLst/>
                </a:prstGeom>
              </p:spPr>
            </p:pic>
          </mc:Fallback>
        </mc:AlternateContent>
        <p:sp>
          <p:nvSpPr>
            <p:cNvPr id="129" name="Rectangle 128">
              <a:extLst>
                <a:ext uri="{FF2B5EF4-FFF2-40B4-BE49-F238E27FC236}">
                  <a16:creationId xmlns:a16="http://schemas.microsoft.com/office/drawing/2014/main" id="{7F89F071-4163-482C-96C1-FAB79D2B631C}"/>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30" name="Freeform 5">
              <a:extLst>
                <a:ext uri="{FF2B5EF4-FFF2-40B4-BE49-F238E27FC236}">
                  <a16:creationId xmlns:a16="http://schemas.microsoft.com/office/drawing/2014/main" id="{B778CD6F-7BB3-4E49-B135-092CF962D429}"/>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1" name="Freeform 6">
              <a:extLst>
                <a:ext uri="{FF2B5EF4-FFF2-40B4-BE49-F238E27FC236}">
                  <a16:creationId xmlns:a16="http://schemas.microsoft.com/office/drawing/2014/main" id="{CD2AECB9-CE4D-4038-8485-375487BFAE3F}"/>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72" name="Rectangle 171">
              <a:extLst>
                <a:ext uri="{FF2B5EF4-FFF2-40B4-BE49-F238E27FC236}">
                  <a16:creationId xmlns:a16="http://schemas.microsoft.com/office/drawing/2014/main" id="{032CDFD7-2B91-4223-892C-610ED28C1146}"/>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73" name="Rectangle 5">
              <a:extLst>
                <a:ext uri="{FF2B5EF4-FFF2-40B4-BE49-F238E27FC236}">
                  <a16:creationId xmlns:a16="http://schemas.microsoft.com/office/drawing/2014/main" id="{5C54D462-296F-46B2-95B8-6AF5B56141D3}"/>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Rectangle 6">
              <a:extLst>
                <a:ext uri="{FF2B5EF4-FFF2-40B4-BE49-F238E27FC236}">
                  <a16:creationId xmlns:a16="http://schemas.microsoft.com/office/drawing/2014/main" id="{B4D9C6A0-EB10-4F46-98FD-93E72FB05B4E}"/>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7">
              <a:extLst>
                <a:ext uri="{FF2B5EF4-FFF2-40B4-BE49-F238E27FC236}">
                  <a16:creationId xmlns:a16="http://schemas.microsoft.com/office/drawing/2014/main" id="{E5888EF8-2AA9-4801-AE49-60E5BF103703}"/>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8">
              <a:extLst>
                <a:ext uri="{FF2B5EF4-FFF2-40B4-BE49-F238E27FC236}">
                  <a16:creationId xmlns:a16="http://schemas.microsoft.com/office/drawing/2014/main" id="{DB3AC651-BD17-468F-867B-C9FC413D349C}"/>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9">
              <a:extLst>
                <a:ext uri="{FF2B5EF4-FFF2-40B4-BE49-F238E27FC236}">
                  <a16:creationId xmlns:a16="http://schemas.microsoft.com/office/drawing/2014/main" id="{47D9E60E-0622-480C-A045-6631CF388A7B}"/>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Rectangle 228">
              <a:extLst>
                <a:ext uri="{FF2B5EF4-FFF2-40B4-BE49-F238E27FC236}">
                  <a16:creationId xmlns:a16="http://schemas.microsoft.com/office/drawing/2014/main" id="{20666E99-9CBA-48CD-83AD-E2EE21726CA6}"/>
                </a:ext>
              </a:extLst>
            </p:cNvPr>
            <p:cNvSpPr/>
            <p:nvPr/>
          </p:nvSpPr>
          <p:spPr bwMode="auto">
            <a:xfrm>
              <a:off x="1008978"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0" name="Rectangle 229">
              <a:extLst>
                <a:ext uri="{FF2B5EF4-FFF2-40B4-BE49-F238E27FC236}">
                  <a16:creationId xmlns:a16="http://schemas.microsoft.com/office/drawing/2014/main" id="{D841D9B1-A717-4172-A3E2-018B848638A2}"/>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1" name="Rectangle 230">
              <a:extLst>
                <a:ext uri="{FF2B5EF4-FFF2-40B4-BE49-F238E27FC236}">
                  <a16:creationId xmlns:a16="http://schemas.microsoft.com/office/drawing/2014/main" id="{FA0E6265-72EF-4CC6-A883-AB7F0EE1273B}"/>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232" name="Rectangle 231">
              <a:extLst>
                <a:ext uri="{FF2B5EF4-FFF2-40B4-BE49-F238E27FC236}">
                  <a16:creationId xmlns:a16="http://schemas.microsoft.com/office/drawing/2014/main" id="{5DCD255C-DFC9-4715-A3FE-52671157E470}"/>
                </a:ext>
              </a:extLst>
            </p:cNvPr>
            <p:cNvSpPr/>
            <p:nvPr/>
          </p:nvSpPr>
          <p:spPr bwMode="auto">
            <a:xfrm>
              <a:off x="2019252"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233" name="Rectangle 232">
              <a:extLst>
                <a:ext uri="{FF2B5EF4-FFF2-40B4-BE49-F238E27FC236}">
                  <a16:creationId xmlns:a16="http://schemas.microsoft.com/office/drawing/2014/main" id="{B126BE0A-DD79-4346-822B-C7207E284111}"/>
                </a:ext>
              </a:extLst>
            </p:cNvPr>
            <p:cNvSpPr/>
            <p:nvPr/>
          </p:nvSpPr>
          <p:spPr bwMode="auto">
            <a:xfrm>
              <a:off x="2824654"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234" name="Rectangle 233">
              <a:extLst>
                <a:ext uri="{FF2B5EF4-FFF2-40B4-BE49-F238E27FC236}">
                  <a16:creationId xmlns:a16="http://schemas.microsoft.com/office/drawing/2014/main" id="{3CDE2458-83B0-4BCE-B642-C431EC2AFA1C}"/>
                </a:ext>
              </a:extLst>
            </p:cNvPr>
            <p:cNvSpPr/>
            <p:nvPr/>
          </p:nvSpPr>
          <p:spPr bwMode="auto">
            <a:xfrm>
              <a:off x="3774866" y="1577884"/>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235" name="ZoneTexte 174">
              <a:extLst>
                <a:ext uri="{FF2B5EF4-FFF2-40B4-BE49-F238E27FC236}">
                  <a16:creationId xmlns:a16="http://schemas.microsoft.com/office/drawing/2014/main" id="{A15BF5BF-FC3E-4385-B7EA-19ED46EAA5A1}"/>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236" name="ZoneTexte 175">
              <a:extLst>
                <a:ext uri="{FF2B5EF4-FFF2-40B4-BE49-F238E27FC236}">
                  <a16:creationId xmlns:a16="http://schemas.microsoft.com/office/drawing/2014/main" id="{5D22640E-78CC-4AB3-B203-3243071ACCB8}"/>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Compliance</a:t>
              </a:r>
            </a:p>
          </p:txBody>
        </p:sp>
        <p:sp>
          <p:nvSpPr>
            <p:cNvPr id="237" name="Rectangle 236">
              <a:extLst>
                <a:ext uri="{FF2B5EF4-FFF2-40B4-BE49-F238E27FC236}">
                  <a16:creationId xmlns:a16="http://schemas.microsoft.com/office/drawing/2014/main" id="{680B945C-0DE2-4B1B-B4F5-500D99A4E15B}"/>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38" name="ZoneTexte 177">
              <a:extLst>
                <a:ext uri="{FF2B5EF4-FFF2-40B4-BE49-F238E27FC236}">
                  <a16:creationId xmlns:a16="http://schemas.microsoft.com/office/drawing/2014/main" id="{5D2E2848-A6D6-4E53-9F30-C4ECE80FA0BF}"/>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B2B Marketing</a:t>
              </a:r>
            </a:p>
          </p:txBody>
        </p:sp>
        <p:sp>
          <p:nvSpPr>
            <p:cNvPr id="239" name="Rectangle 238">
              <a:extLst>
                <a:ext uri="{FF2B5EF4-FFF2-40B4-BE49-F238E27FC236}">
                  <a16:creationId xmlns:a16="http://schemas.microsoft.com/office/drawing/2014/main" id="{7B8EF46E-9DE8-4681-B679-0BF41EEA8ADD}"/>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240" name="ZoneTexte 179">
              <a:extLst>
                <a:ext uri="{FF2B5EF4-FFF2-40B4-BE49-F238E27FC236}">
                  <a16:creationId xmlns:a16="http://schemas.microsoft.com/office/drawing/2014/main" id="{CC380EB3-5416-4B79-9218-CB019359CE98}"/>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Other activities</a:t>
              </a:r>
            </a:p>
          </p:txBody>
        </p:sp>
        <p:cxnSp>
          <p:nvCxnSpPr>
            <p:cNvPr id="241" name="Straight Connector 156">
              <a:extLst>
                <a:ext uri="{FF2B5EF4-FFF2-40B4-BE49-F238E27FC236}">
                  <a16:creationId xmlns:a16="http://schemas.microsoft.com/office/drawing/2014/main" id="{6DBA0840-CE8D-4C46-9F37-E8F77CDB5EB2}"/>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2" name="Straight Connector 157">
              <a:extLst>
                <a:ext uri="{FF2B5EF4-FFF2-40B4-BE49-F238E27FC236}">
                  <a16:creationId xmlns:a16="http://schemas.microsoft.com/office/drawing/2014/main" id="{4C98626F-6114-4682-B87C-6573F186DC3B}"/>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3" name="Oval 158">
              <a:extLst>
                <a:ext uri="{FF2B5EF4-FFF2-40B4-BE49-F238E27FC236}">
                  <a16:creationId xmlns:a16="http://schemas.microsoft.com/office/drawing/2014/main" id="{80E11101-165D-4EB2-BBEE-883D53951C4B}"/>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244" name="Straight Connector 156">
              <a:extLst>
                <a:ext uri="{FF2B5EF4-FFF2-40B4-BE49-F238E27FC236}">
                  <a16:creationId xmlns:a16="http://schemas.microsoft.com/office/drawing/2014/main" id="{E1E07861-BB1F-412F-9102-529D0B4FA9B7}"/>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245" name="Connecteur droit 184">
              <a:extLst>
                <a:ext uri="{FF2B5EF4-FFF2-40B4-BE49-F238E27FC236}">
                  <a16:creationId xmlns:a16="http://schemas.microsoft.com/office/drawing/2014/main" id="{7FE9A510-6151-4ED7-B7D3-FED8C314203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6" name="Connecteur droit 185">
              <a:extLst>
                <a:ext uri="{FF2B5EF4-FFF2-40B4-BE49-F238E27FC236}">
                  <a16:creationId xmlns:a16="http://schemas.microsoft.com/office/drawing/2014/main" id="{B92795DA-972D-4525-AE90-AA0332381D81}"/>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7" name="Connecteur droit 186">
              <a:extLst>
                <a:ext uri="{FF2B5EF4-FFF2-40B4-BE49-F238E27FC236}">
                  <a16:creationId xmlns:a16="http://schemas.microsoft.com/office/drawing/2014/main" id="{559AF4ED-A104-454B-88C8-29A2B5DBE0D6}"/>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248" name="Connecteur droit 187">
              <a:extLst>
                <a:ext uri="{FF2B5EF4-FFF2-40B4-BE49-F238E27FC236}">
                  <a16:creationId xmlns:a16="http://schemas.microsoft.com/office/drawing/2014/main" id="{6233BCDB-DA6E-4001-B760-C521EB63BEED}"/>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grpSp>
      <p:sp>
        <p:nvSpPr>
          <p:cNvPr id="249" name="Rectangle 248">
            <a:extLst>
              <a:ext uri="{FF2B5EF4-FFF2-40B4-BE49-F238E27FC236}">
                <a16:creationId xmlns:a16="http://schemas.microsoft.com/office/drawing/2014/main" id="{BEDB9FF4-4F19-40A1-A24E-436E0B1FE1FE}"/>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0" name="Rectangle 249">
            <a:extLst>
              <a:ext uri="{FF2B5EF4-FFF2-40B4-BE49-F238E27FC236}">
                <a16:creationId xmlns:a16="http://schemas.microsoft.com/office/drawing/2014/main" id="{DAFE674B-21D9-4A15-80C9-DE7C59C31EF5}"/>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3" name="Rectangle 252">
            <a:extLst>
              <a:ext uri="{FF2B5EF4-FFF2-40B4-BE49-F238E27FC236}">
                <a16:creationId xmlns:a16="http://schemas.microsoft.com/office/drawing/2014/main" id="{030BFCA1-1F80-42AB-B323-CD5D04F6BB9B}"/>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4" name="Rectangle 253">
            <a:extLst>
              <a:ext uri="{FF2B5EF4-FFF2-40B4-BE49-F238E27FC236}">
                <a16:creationId xmlns:a16="http://schemas.microsoft.com/office/drawing/2014/main" id="{14FC5211-4CA3-4279-BB8A-887D32784E28}"/>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5" name="Rectangle 254">
            <a:extLst>
              <a:ext uri="{FF2B5EF4-FFF2-40B4-BE49-F238E27FC236}">
                <a16:creationId xmlns:a16="http://schemas.microsoft.com/office/drawing/2014/main" id="{0B74B85A-AF1F-4036-8BBE-899969DF2AD9}"/>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6" name="Rectangle 255">
            <a:extLst>
              <a:ext uri="{FF2B5EF4-FFF2-40B4-BE49-F238E27FC236}">
                <a16:creationId xmlns:a16="http://schemas.microsoft.com/office/drawing/2014/main" id="{A353F01B-C22E-4DBA-BFD5-278FE29721A5}"/>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7" name="Rectangle 256">
            <a:extLst>
              <a:ext uri="{FF2B5EF4-FFF2-40B4-BE49-F238E27FC236}">
                <a16:creationId xmlns:a16="http://schemas.microsoft.com/office/drawing/2014/main" id="{5F4AC7F5-6F39-438D-BC3E-ECDB579282E3}"/>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8" name="Rectangle 257">
            <a:extLst>
              <a:ext uri="{FF2B5EF4-FFF2-40B4-BE49-F238E27FC236}">
                <a16:creationId xmlns:a16="http://schemas.microsoft.com/office/drawing/2014/main" id="{4CB6533E-1297-4A45-8660-DCBBD9D7474B}"/>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59" name="Rectangle 258">
            <a:extLst>
              <a:ext uri="{FF2B5EF4-FFF2-40B4-BE49-F238E27FC236}">
                <a16:creationId xmlns:a16="http://schemas.microsoft.com/office/drawing/2014/main" id="{C30905C6-4717-4EF3-81FF-A3A2508D39F9}"/>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60" name="Rectangle 259">
            <a:extLst>
              <a:ext uri="{FF2B5EF4-FFF2-40B4-BE49-F238E27FC236}">
                <a16:creationId xmlns:a16="http://schemas.microsoft.com/office/drawing/2014/main" id="{60A18CF7-D9F4-4BEB-B9EC-2D1ECCAA49C2}"/>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261" name="Rectangle 260">
            <a:extLst>
              <a:ext uri="{FF2B5EF4-FFF2-40B4-BE49-F238E27FC236}">
                <a16:creationId xmlns:a16="http://schemas.microsoft.com/office/drawing/2014/main" id="{23656A0D-DD43-4767-8F4F-2B6269ECC2FA}"/>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262" name="Rectangle 261">
            <a:extLst>
              <a:ext uri="{FF2B5EF4-FFF2-40B4-BE49-F238E27FC236}">
                <a16:creationId xmlns:a16="http://schemas.microsoft.com/office/drawing/2014/main" id="{EF127A4A-A455-408D-B70B-B69724D7E026}"/>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263" name="Rectangle 262">
            <a:extLst>
              <a:ext uri="{FF2B5EF4-FFF2-40B4-BE49-F238E27FC236}">
                <a16:creationId xmlns:a16="http://schemas.microsoft.com/office/drawing/2014/main" id="{75F888DC-66C2-432E-AEF5-6C6E92DE8EA2}"/>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264" name="Rectangle 263">
            <a:extLst>
              <a:ext uri="{FF2B5EF4-FFF2-40B4-BE49-F238E27FC236}">
                <a16:creationId xmlns:a16="http://schemas.microsoft.com/office/drawing/2014/main" id="{2E1954F0-B65C-4EDB-86B0-BD0940D579B2}"/>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265" name="Rectangle 264">
            <a:extLst>
              <a:ext uri="{FF2B5EF4-FFF2-40B4-BE49-F238E27FC236}">
                <a16:creationId xmlns:a16="http://schemas.microsoft.com/office/drawing/2014/main" id="{161F89E4-3561-45D3-867E-06A688A8F2FA}"/>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266" name="Rectangle 265">
            <a:extLst>
              <a:ext uri="{FF2B5EF4-FFF2-40B4-BE49-F238E27FC236}">
                <a16:creationId xmlns:a16="http://schemas.microsoft.com/office/drawing/2014/main" id="{2E3E2429-4E52-4A0A-BFEC-E16DD5B44D5B}"/>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267" name="Rectangle 266">
            <a:extLst>
              <a:ext uri="{FF2B5EF4-FFF2-40B4-BE49-F238E27FC236}">
                <a16:creationId xmlns:a16="http://schemas.microsoft.com/office/drawing/2014/main" id="{05CE9971-1AE0-4BBB-949B-EC8AF92E0CF8}"/>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268" name="Rectangle 267">
            <a:extLst>
              <a:ext uri="{FF2B5EF4-FFF2-40B4-BE49-F238E27FC236}">
                <a16:creationId xmlns:a16="http://schemas.microsoft.com/office/drawing/2014/main" id="{151A0799-2E97-43D2-B1FA-AF5CB109776C}"/>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269" name="Rectangle 268">
            <a:extLst>
              <a:ext uri="{FF2B5EF4-FFF2-40B4-BE49-F238E27FC236}">
                <a16:creationId xmlns:a16="http://schemas.microsoft.com/office/drawing/2014/main" id="{EDDC354C-2C22-4448-8975-30107EE362A0}"/>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270" name="Rectangle 269">
            <a:extLst>
              <a:ext uri="{FF2B5EF4-FFF2-40B4-BE49-F238E27FC236}">
                <a16:creationId xmlns:a16="http://schemas.microsoft.com/office/drawing/2014/main" id="{08188F48-040F-4CFB-AB60-CEFEAD84870F}"/>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Tree>
    <p:extLst>
      <p:ext uri="{BB962C8B-B14F-4D97-AF65-F5344CB8AC3E}">
        <p14:creationId xmlns:p14="http://schemas.microsoft.com/office/powerpoint/2010/main" val="401533064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781C91-A352-4D04-8779-AE7BCEFD5F15}"/>
              </a:ext>
            </a:extLst>
          </p:cNvPr>
          <p:cNvSpPr/>
          <p:nvPr/>
        </p:nvSpPr>
        <p:spPr bwMode="auto">
          <a:xfrm>
            <a:off x="2199083" y="6183757"/>
            <a:ext cx="7424821" cy="324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6165757"/>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403771708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88BB99-947C-4230-A593-96103A7D7909}"/>
              </a:ext>
            </a:extLst>
          </p:cNvPr>
          <p:cNvGraphicFramePr>
            <a:graphicFrameLocks noChangeAspect="1"/>
          </p:cNvGraphicFramePr>
          <p:nvPr>
            <p:custDataLst>
              <p:tags r:id="rId1"/>
            </p:custDataLst>
            <p:extLst>
              <p:ext uri="{D42A27DB-BD31-4B8C-83A1-F6EECF244321}">
                <p14:modId xmlns:p14="http://schemas.microsoft.com/office/powerpoint/2010/main" val="25520455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6" name="Object 5" hidden="1">
                        <a:extLst>
                          <a:ext uri="{FF2B5EF4-FFF2-40B4-BE49-F238E27FC236}">
                            <a16:creationId xmlns:a16="http://schemas.microsoft.com/office/drawing/2014/main" id="{9088BB99-947C-4230-A593-96103A7D7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3588C26-B3DF-419B-81D4-0A87963D7B56}"/>
              </a:ext>
            </a:extLst>
          </p:cNvPr>
          <p:cNvSpPr>
            <a:spLocks noGrp="1"/>
          </p:cNvSpPr>
          <p:nvPr>
            <p:ph type="title"/>
          </p:nvPr>
        </p:nvSpPr>
        <p:spPr>
          <a:xfrm>
            <a:off x="165600" y="147600"/>
            <a:ext cx="9549900" cy="684000"/>
          </a:xfrm>
        </p:spPr>
        <p:txBody>
          <a:bodyPr vert="horz"/>
          <a:lstStyle/>
          <a:p>
            <a:r>
              <a:rPr lang="en-GB" i="1">
                <a:solidFill>
                  <a:schemeClr val="accent1"/>
                </a:solidFill>
              </a:rPr>
              <a:t>LOB Definition depending on data sources for France and Benelux</a:t>
            </a:r>
            <a:endParaRPr lang="en-GB">
              <a:solidFill>
                <a:schemeClr val="tx2"/>
              </a:solidFill>
            </a:endParaRPr>
          </a:p>
        </p:txBody>
      </p:sp>
      <p:sp>
        <p:nvSpPr>
          <p:cNvPr id="3" name="Espace réservé du texte 2">
            <a:extLst>
              <a:ext uri="{FF2B5EF4-FFF2-40B4-BE49-F238E27FC236}">
                <a16:creationId xmlns:a16="http://schemas.microsoft.com/office/drawing/2014/main" id="{400FAE23-EC41-4577-9E66-F1B6ACA4359C}"/>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8" name="Connecteur droit 4">
            <a:extLst>
              <a:ext uri="{FF2B5EF4-FFF2-40B4-BE49-F238E27FC236}">
                <a16:creationId xmlns:a16="http://schemas.microsoft.com/office/drawing/2014/main" id="{6F94853A-6D09-48F0-8764-4A307535A4F3}"/>
              </a:ext>
            </a:extLst>
          </p:cNvPr>
          <p:cNvCxnSpPr>
            <a:cxnSpLocks/>
          </p:cNvCxnSpPr>
          <p:nvPr/>
        </p:nvCxnSpPr>
        <p:spPr bwMode="auto">
          <a:xfrm>
            <a:off x="273000" y="849970"/>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TextBox 30">
            <a:extLst>
              <a:ext uri="{FF2B5EF4-FFF2-40B4-BE49-F238E27FC236}">
                <a16:creationId xmlns:a16="http://schemas.microsoft.com/office/drawing/2014/main" id="{B9B9FA83-B533-4073-B14D-8D784C1ACA91}"/>
              </a:ext>
            </a:extLst>
          </p:cNvPr>
          <p:cNvSpPr txBox="1"/>
          <p:nvPr/>
        </p:nvSpPr>
        <p:spPr>
          <a:xfrm>
            <a:off x="2073111" y="706820"/>
            <a:ext cx="57597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LOB definition depending on sources x geographies </a:t>
            </a:r>
          </a:p>
        </p:txBody>
      </p:sp>
      <p:sp>
        <p:nvSpPr>
          <p:cNvPr id="13" name="Rectangle 12">
            <a:extLst>
              <a:ext uri="{FF2B5EF4-FFF2-40B4-BE49-F238E27FC236}">
                <a16:creationId xmlns:a16="http://schemas.microsoft.com/office/drawing/2014/main" id="{4A3B201F-4A7D-4130-A682-680884778E87}"/>
              </a:ext>
            </a:extLst>
          </p:cNvPr>
          <p:cNvSpPr/>
          <p:nvPr/>
        </p:nvSpPr>
        <p:spPr bwMode="auto">
          <a:xfrm>
            <a:off x="165600" y="1453314"/>
            <a:ext cx="1368040" cy="1569922"/>
          </a:xfrm>
          <a:prstGeom prst="rect">
            <a:avLst/>
          </a:prstGeom>
          <a:solidFill>
            <a:srgbClr val="6C6C6C"/>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Top-down</a:t>
            </a:r>
          </a:p>
          <a:p>
            <a:pPr algn="ctr"/>
            <a:r>
              <a:rPr lang="en-GB" sz="1000" b="1">
                <a:solidFill>
                  <a:schemeClr val="bg1"/>
                </a:solidFill>
                <a:latin typeface="Trebuchet MS" panose="020B0603020202020204" pitchFamily="34" charset="0"/>
              </a:rPr>
              <a:t>analysis</a:t>
            </a:r>
          </a:p>
          <a:p>
            <a:pPr algn="ctr"/>
            <a:r>
              <a:rPr lang="en-GB" sz="1000" b="1" i="1">
                <a:solidFill>
                  <a:schemeClr val="bg1"/>
                </a:solidFill>
                <a:latin typeface="Trebuchet MS" panose="020B0603020202020204" pitchFamily="34" charset="0"/>
              </a:rPr>
              <a:t>(Revenue)</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2017-2025</a:t>
            </a:r>
          </a:p>
        </p:txBody>
      </p:sp>
      <p:sp>
        <p:nvSpPr>
          <p:cNvPr id="14" name="Oval 13">
            <a:extLst>
              <a:ext uri="{FF2B5EF4-FFF2-40B4-BE49-F238E27FC236}">
                <a16:creationId xmlns:a16="http://schemas.microsoft.com/office/drawing/2014/main" id="{F47CD3F3-C81B-4D11-8EF2-4278F6A7035C}"/>
              </a:ext>
            </a:extLst>
          </p:cNvPr>
          <p:cNvSpPr/>
          <p:nvPr/>
        </p:nvSpPr>
        <p:spPr bwMode="auto">
          <a:xfrm>
            <a:off x="59801" y="1355982"/>
            <a:ext cx="214130" cy="194664"/>
          </a:xfrm>
          <a:prstGeom prst="ellipse">
            <a:avLst/>
          </a:prstGeom>
          <a:solidFill>
            <a:srgbClr val="6C6C6C"/>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1</a:t>
            </a:r>
          </a:p>
        </p:txBody>
      </p:sp>
      <p:sp>
        <p:nvSpPr>
          <p:cNvPr id="15" name="Rectangle 14">
            <a:extLst>
              <a:ext uri="{FF2B5EF4-FFF2-40B4-BE49-F238E27FC236}">
                <a16:creationId xmlns:a16="http://schemas.microsoft.com/office/drawing/2014/main" id="{DE5A5DC0-CF5C-4401-B9AF-90CD4090BFE5}"/>
              </a:ext>
            </a:extLst>
          </p:cNvPr>
          <p:cNvSpPr/>
          <p:nvPr/>
        </p:nvSpPr>
        <p:spPr bwMode="auto">
          <a:xfrm>
            <a:off x="165600" y="3154100"/>
            <a:ext cx="1368040" cy="1569922"/>
          </a:xfrm>
          <a:prstGeom prst="rect">
            <a:avLst/>
          </a:prstGeom>
          <a:solidFill>
            <a:srgbClr val="1E742A"/>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Bottom-up BP analysis and client analysis </a:t>
            </a:r>
          </a:p>
          <a:p>
            <a:pPr algn="ctr"/>
            <a:r>
              <a:rPr lang="en-GB" sz="1000" b="1">
                <a:solidFill>
                  <a:schemeClr val="bg1"/>
                </a:solidFill>
                <a:latin typeface="Trebuchet MS" panose="020B0603020202020204" pitchFamily="34" charset="0"/>
              </a:rPr>
              <a:t>(</a:t>
            </a:r>
            <a:r>
              <a:rPr lang="en-GB" sz="1000" i="1">
                <a:solidFill>
                  <a:schemeClr val="bg1"/>
                </a:solidFill>
                <a:latin typeface="Trebuchet MS" panose="020B0603020202020204" pitchFamily="34" charset="0"/>
              </a:rPr>
              <a:t>France: Billings – REC)</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2017-2022</a:t>
            </a:r>
          </a:p>
        </p:txBody>
      </p:sp>
      <p:sp>
        <p:nvSpPr>
          <p:cNvPr id="17" name="Rectangle 16">
            <a:extLst>
              <a:ext uri="{FF2B5EF4-FFF2-40B4-BE49-F238E27FC236}">
                <a16:creationId xmlns:a16="http://schemas.microsoft.com/office/drawing/2014/main" id="{D89E745B-BABC-4D34-A83E-8B04E2F0AC8B}"/>
              </a:ext>
            </a:extLst>
          </p:cNvPr>
          <p:cNvSpPr/>
          <p:nvPr/>
        </p:nvSpPr>
        <p:spPr bwMode="auto">
          <a:xfrm>
            <a:off x="165600" y="4854887"/>
            <a:ext cx="1368040" cy="1569922"/>
          </a:xfrm>
          <a:prstGeom prst="rect">
            <a:avLst/>
          </a:prstGeom>
          <a:solidFill>
            <a:srgbClr val="005271"/>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Past and forward pipeline analysis</a:t>
            </a:r>
          </a:p>
          <a:p>
            <a:pPr algn="ctr"/>
            <a:r>
              <a:rPr lang="en-GB" sz="1000" b="1" i="1">
                <a:solidFill>
                  <a:schemeClr val="bg1"/>
                </a:solidFill>
                <a:latin typeface="Trebuchet MS" panose="020B0603020202020204" pitchFamily="34" charset="0"/>
              </a:rPr>
              <a:t>(Book-of-Business)</a:t>
            </a:r>
          </a:p>
          <a:p>
            <a:pPr algn="ctr"/>
            <a:endParaRPr lang="en-GB" sz="1000" b="1" i="1">
              <a:solidFill>
                <a:schemeClr val="bg1"/>
              </a:solidFill>
              <a:latin typeface="Trebuchet MS" panose="020B0603020202020204" pitchFamily="34" charset="0"/>
            </a:endParaRPr>
          </a:p>
          <a:p>
            <a:pPr algn="ctr"/>
            <a:r>
              <a:rPr lang="en-GB" sz="1000" i="1">
                <a:solidFill>
                  <a:schemeClr val="bg1"/>
                </a:solidFill>
                <a:latin typeface="Trebuchet MS" panose="020B0603020202020204" pitchFamily="34" charset="0"/>
              </a:rPr>
              <a:t>France </a:t>
            </a:r>
            <a:r>
              <a:rPr lang="en-GB" sz="1000" b="1" i="1">
                <a:solidFill>
                  <a:schemeClr val="bg1"/>
                </a:solidFill>
                <a:latin typeface="Trebuchet MS" panose="020B0603020202020204" pitchFamily="34" charset="0"/>
              </a:rPr>
              <a:t>2019-2022</a:t>
            </a:r>
          </a:p>
        </p:txBody>
      </p:sp>
      <p:sp>
        <p:nvSpPr>
          <p:cNvPr id="19" name="Oval 18">
            <a:extLst>
              <a:ext uri="{FF2B5EF4-FFF2-40B4-BE49-F238E27FC236}">
                <a16:creationId xmlns:a16="http://schemas.microsoft.com/office/drawing/2014/main" id="{431D3A44-75B8-4234-9FDA-676A8D428D4D}"/>
              </a:ext>
            </a:extLst>
          </p:cNvPr>
          <p:cNvSpPr/>
          <p:nvPr/>
        </p:nvSpPr>
        <p:spPr bwMode="auto">
          <a:xfrm>
            <a:off x="59801" y="3050176"/>
            <a:ext cx="214130" cy="194664"/>
          </a:xfrm>
          <a:prstGeom prst="ellipse">
            <a:avLst/>
          </a:prstGeom>
          <a:solidFill>
            <a:srgbClr val="1E742A"/>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2</a:t>
            </a:r>
          </a:p>
        </p:txBody>
      </p:sp>
      <p:sp>
        <p:nvSpPr>
          <p:cNvPr id="20" name="Oval 19">
            <a:extLst>
              <a:ext uri="{FF2B5EF4-FFF2-40B4-BE49-F238E27FC236}">
                <a16:creationId xmlns:a16="http://schemas.microsoft.com/office/drawing/2014/main" id="{4C66AFF8-CEE6-4B8C-B7D4-91BBDE4A34A0}"/>
              </a:ext>
            </a:extLst>
          </p:cNvPr>
          <p:cNvSpPr/>
          <p:nvPr/>
        </p:nvSpPr>
        <p:spPr bwMode="auto">
          <a:xfrm>
            <a:off x="59801" y="4757554"/>
            <a:ext cx="214130" cy="194664"/>
          </a:xfrm>
          <a:prstGeom prst="ellipse">
            <a:avLst/>
          </a:prstGeom>
          <a:solidFill>
            <a:srgbClr val="00527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3</a:t>
            </a:r>
          </a:p>
        </p:txBody>
      </p:sp>
      <p:sp>
        <p:nvSpPr>
          <p:cNvPr id="21" name="Isosceles Triangle 20">
            <a:extLst>
              <a:ext uri="{FF2B5EF4-FFF2-40B4-BE49-F238E27FC236}">
                <a16:creationId xmlns:a16="http://schemas.microsoft.com/office/drawing/2014/main" id="{9B21C6B6-47DF-4525-9274-7EA774B9A9FA}"/>
              </a:ext>
            </a:extLst>
          </p:cNvPr>
          <p:cNvSpPr/>
          <p:nvPr/>
        </p:nvSpPr>
        <p:spPr bwMode="auto">
          <a:xfrm rot="5400000">
            <a:off x="1313347" y="2191464"/>
            <a:ext cx="765872" cy="11368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Isosceles Triangle 21">
            <a:extLst>
              <a:ext uri="{FF2B5EF4-FFF2-40B4-BE49-F238E27FC236}">
                <a16:creationId xmlns:a16="http://schemas.microsoft.com/office/drawing/2014/main" id="{6EECD77B-E332-4768-8FC9-8567D2833A3A}"/>
              </a:ext>
            </a:extLst>
          </p:cNvPr>
          <p:cNvSpPr/>
          <p:nvPr/>
        </p:nvSpPr>
        <p:spPr bwMode="auto">
          <a:xfrm rot="5400000">
            <a:off x="1313347" y="3887234"/>
            <a:ext cx="765872" cy="113689"/>
          </a:xfrm>
          <a:prstGeom prst="triangle">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 name="Isosceles Triangle 22">
            <a:extLst>
              <a:ext uri="{FF2B5EF4-FFF2-40B4-BE49-F238E27FC236}">
                <a16:creationId xmlns:a16="http://schemas.microsoft.com/office/drawing/2014/main" id="{61886917-CD21-4836-B26C-E9206FB0722D}"/>
              </a:ext>
            </a:extLst>
          </p:cNvPr>
          <p:cNvSpPr/>
          <p:nvPr/>
        </p:nvSpPr>
        <p:spPr bwMode="auto">
          <a:xfrm rot="5400000">
            <a:off x="1318820" y="5738435"/>
            <a:ext cx="765872" cy="113689"/>
          </a:xfrm>
          <a:prstGeom prst="triangle">
            <a:avLst/>
          </a:prstGeom>
          <a:solidFill>
            <a:srgbClr val="005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7" name="Rectangle 236">
            <a:extLst>
              <a:ext uri="{FF2B5EF4-FFF2-40B4-BE49-F238E27FC236}">
                <a16:creationId xmlns:a16="http://schemas.microsoft.com/office/drawing/2014/main" id="{8B6095B4-93FE-4EB5-B8F5-67402BA85FB7}"/>
              </a:ext>
            </a:extLst>
          </p:cNvPr>
          <p:cNvSpPr/>
          <p:nvPr/>
        </p:nvSpPr>
        <p:spPr bwMode="auto">
          <a:xfrm>
            <a:off x="5822168" y="1051120"/>
            <a:ext cx="3800992" cy="234571"/>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238" name="Picture 2 - 1" descr="Drapeau des Pays-Bas — Wikipédia">
            <a:extLst>
              <a:ext uri="{FF2B5EF4-FFF2-40B4-BE49-F238E27FC236}">
                <a16:creationId xmlns:a16="http://schemas.microsoft.com/office/drawing/2014/main" id="{19D4B3AA-B4A4-451A-B090-62CF9CEEA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980" y="1098779"/>
            <a:ext cx="230259" cy="138795"/>
          </a:xfrm>
          <a:prstGeom prst="roundRect">
            <a:avLst/>
          </a:prstGeom>
          <a:noFill/>
          <a:extLst>
            <a:ext uri="{909E8E84-426E-40DD-AFC4-6F175D3DCCD1}">
              <a14:hiddenFill xmlns:a14="http://schemas.microsoft.com/office/drawing/2010/main">
                <a:solidFill>
                  <a:srgbClr val="FFFFFF"/>
                </a:solidFill>
              </a14:hiddenFill>
            </a:ext>
          </a:extLst>
        </p:spPr>
      </p:pic>
      <p:pic>
        <p:nvPicPr>
          <p:cNvPr id="239" name="Picture 2" descr="5 ft x 3 ft 150 x 90 cm-DRAPEAU BELGE Belgique 100% Polyester ...">
            <a:extLst>
              <a:ext uri="{FF2B5EF4-FFF2-40B4-BE49-F238E27FC236}">
                <a16:creationId xmlns:a16="http://schemas.microsoft.com/office/drawing/2014/main" id="{BC1D2E43-16E6-4808-BF2E-D8A94F012F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73"/>
          <a:stretch/>
        </p:blipFill>
        <p:spPr bwMode="auto">
          <a:xfrm>
            <a:off x="8086406" y="1108366"/>
            <a:ext cx="230261" cy="138795"/>
          </a:xfrm>
          <a:prstGeom prst="roundRect">
            <a:avLst/>
          </a:prstGeom>
          <a:noFill/>
          <a:extLst>
            <a:ext uri="{909E8E84-426E-40DD-AFC4-6F175D3DCCD1}">
              <a14:hiddenFill xmlns:a14="http://schemas.microsoft.com/office/drawing/2010/main">
                <a:solidFill>
                  <a:srgbClr val="FFFFFF"/>
                </a:solidFill>
              </a14:hiddenFill>
            </a:ext>
          </a:extLst>
        </p:spPr>
      </p:pic>
      <p:pic>
        <p:nvPicPr>
          <p:cNvPr id="240" name="Picture 5" descr="A picture containing bird&#10;&#10;Description automatically generated">
            <a:extLst>
              <a:ext uri="{FF2B5EF4-FFF2-40B4-BE49-F238E27FC236}">
                <a16:creationId xmlns:a16="http://schemas.microsoft.com/office/drawing/2014/main" id="{B78F84BD-204B-4F6C-A322-333AC461B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5192" y="1108257"/>
            <a:ext cx="230261" cy="138516"/>
          </a:xfrm>
          <a:prstGeom prst="roundRect">
            <a:avLst/>
          </a:prstGeom>
          <a:noFill/>
        </p:spPr>
      </p:pic>
      <p:cxnSp>
        <p:nvCxnSpPr>
          <p:cNvPr id="32" name="Straight Connector 31">
            <a:extLst>
              <a:ext uri="{FF2B5EF4-FFF2-40B4-BE49-F238E27FC236}">
                <a16:creationId xmlns:a16="http://schemas.microsoft.com/office/drawing/2014/main" id="{77A2401C-8072-4890-95AB-B4BC62C567B1}"/>
              </a:ext>
            </a:extLst>
          </p:cNvPr>
          <p:cNvCxnSpPr>
            <a:cxnSpLocks/>
          </p:cNvCxnSpPr>
          <p:nvPr/>
        </p:nvCxnSpPr>
        <p:spPr bwMode="auto">
          <a:xfrm>
            <a:off x="5704517" y="1052895"/>
            <a:ext cx="0" cy="369547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4" name="Rectangle 33">
            <a:extLst>
              <a:ext uri="{FF2B5EF4-FFF2-40B4-BE49-F238E27FC236}">
                <a16:creationId xmlns:a16="http://schemas.microsoft.com/office/drawing/2014/main" id="{A0DADB78-0AE1-46AA-9CF3-E4134BC5B189}"/>
              </a:ext>
            </a:extLst>
          </p:cNvPr>
          <p:cNvSpPr/>
          <p:nvPr/>
        </p:nvSpPr>
        <p:spPr bwMode="auto">
          <a:xfrm>
            <a:off x="1860028" y="4853439"/>
            <a:ext cx="7763132" cy="1569921"/>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indent="-171450">
              <a:buClr>
                <a:schemeClr val="tx1"/>
              </a:buClr>
              <a:buFont typeface="Wingdings" panose="05000000000000000000" pitchFamily="2" charset="2"/>
              <a:buChar char="§"/>
            </a:pPr>
            <a:r>
              <a:rPr lang="en-GB" sz="1200">
                <a:solidFill>
                  <a:schemeClr val="accent1"/>
                </a:solidFill>
                <a:latin typeface="Trebuchet MS" pitchFamily="34" charset="0"/>
              </a:rPr>
              <a:t>Client = Client ID</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GB" sz="1200" b="0" i="0" u="none" strike="noStrike" cap="none" normalizeH="0" baseline="0">
                <a:ln>
                  <a:noFill/>
                </a:ln>
                <a:solidFill>
                  <a:schemeClr val="tx2"/>
                </a:solidFill>
                <a:effectLst/>
                <a:latin typeface="Trebuchet MS" pitchFamily="34" charset="0"/>
              </a:rPr>
              <a:t>4 LOBs </a:t>
            </a:r>
            <a:r>
              <a:rPr kumimoji="0" lang="en-GB" sz="1200" b="0" i="0" u="none" strike="noStrike" cap="none" normalizeH="0" baseline="0">
                <a:ln>
                  <a:noFill/>
                </a:ln>
                <a:solidFill>
                  <a:schemeClr val="tx1"/>
                </a:solidFill>
                <a:effectLst/>
                <a:latin typeface="Trebuchet MS" pitchFamily="34" charset="0"/>
              </a:rPr>
              <a:t>(Risk, Compliance, S&amp;M, MDM) as per salesforce </a:t>
            </a:r>
            <a:r>
              <a:rPr kumimoji="0" lang="en-GB" sz="1200" b="0" i="0" u="none" strike="noStrike" cap="none" normalizeH="0" baseline="0">
                <a:ln>
                  <a:noFill/>
                </a:ln>
                <a:solidFill>
                  <a:schemeClr val="tx1"/>
                </a:solidFill>
                <a:effectLst/>
                <a:latin typeface="Trebuchet MS" pitchFamily="34" charset="0"/>
                <a:sym typeface="Wingdings" panose="05000000000000000000" pitchFamily="2" charset="2"/>
              </a:rPr>
              <a:t></a:t>
            </a:r>
            <a:r>
              <a:rPr kumimoji="0" lang="en-GB" sz="1200" b="0" i="0" u="none" strike="noStrike" cap="none" normalizeH="0" baseline="0">
                <a:ln>
                  <a:noFill/>
                </a:ln>
                <a:solidFill>
                  <a:schemeClr val="tx1"/>
                </a:solidFill>
                <a:effectLst/>
                <a:latin typeface="Trebuchet MS" pitchFamily="34" charset="0"/>
              </a:rPr>
              <a:t>no MDM breakdown</a:t>
            </a:r>
          </a:p>
        </p:txBody>
      </p:sp>
      <p:sp>
        <p:nvSpPr>
          <p:cNvPr id="245" name="Rectangle 244">
            <a:extLst>
              <a:ext uri="{FF2B5EF4-FFF2-40B4-BE49-F238E27FC236}">
                <a16:creationId xmlns:a16="http://schemas.microsoft.com/office/drawing/2014/main" id="{77EE7E08-A9DB-47F3-9F24-E40B1D994803}"/>
              </a:ext>
            </a:extLst>
          </p:cNvPr>
          <p:cNvSpPr/>
          <p:nvPr/>
        </p:nvSpPr>
        <p:spPr bwMode="auto">
          <a:xfrm>
            <a:off x="5822168" y="3178449"/>
            <a:ext cx="3800992" cy="1569921"/>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
            </a:pPr>
            <a:r>
              <a:rPr lang="en-GB" sz="1200">
                <a:solidFill>
                  <a:schemeClr val="accent1"/>
                </a:solidFill>
                <a:latin typeface="Trebuchet MS" pitchFamily="34" charset="0"/>
              </a:rPr>
              <a:t>Client = Group</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GB" sz="1200" b="0" i="0" u="none" strike="noStrike" cap="none" normalizeH="0" baseline="0">
                <a:ln>
                  <a:noFill/>
                </a:ln>
                <a:solidFill>
                  <a:schemeClr val="tx2"/>
                </a:solidFill>
                <a:effectLst/>
                <a:latin typeface="Trebuchet MS" pitchFamily="34" charset="0"/>
              </a:rPr>
              <a:t>3 LOBs </a:t>
            </a:r>
            <a:r>
              <a:rPr kumimoji="0" lang="en-GB" sz="1200" b="0" i="0" u="none" strike="noStrike" cap="none" normalizeH="0" baseline="0">
                <a:ln>
                  <a:noFill/>
                </a:ln>
                <a:solidFill>
                  <a:schemeClr val="tx1"/>
                </a:solidFill>
                <a:effectLst/>
                <a:latin typeface="Trebuchet MS" pitchFamily="34" charset="0"/>
              </a:rPr>
              <a:t>(Risk, Compliance, S&amp;M) + DBI &amp; Others, with </a:t>
            </a:r>
            <a:r>
              <a:rPr kumimoji="0" lang="en-GB" sz="1200" b="0" i="0" u="none" strike="noStrike" cap="none" normalizeH="0" baseline="0">
                <a:ln>
                  <a:noFill/>
                </a:ln>
                <a:solidFill>
                  <a:schemeClr val="tx2"/>
                </a:solidFill>
                <a:effectLst/>
                <a:latin typeface="Trebuchet MS" pitchFamily="34" charset="0"/>
              </a:rPr>
              <a:t>MDM broken down with the </a:t>
            </a:r>
            <a:r>
              <a:rPr kumimoji="0" lang="en-GB" sz="1200" b="0" i="0" u="none" strike="noStrike" cap="none" normalizeH="0" baseline="0">
                <a:ln>
                  <a:noFill/>
                </a:ln>
                <a:solidFill>
                  <a:schemeClr val="tx1"/>
                </a:solidFill>
                <a:effectLst/>
                <a:latin typeface="Trebuchet MS" pitchFamily="34" charset="0"/>
              </a:rPr>
              <a:t>following the following </a:t>
            </a:r>
            <a:r>
              <a:rPr kumimoji="0" lang="en-GB" sz="1200" b="0" i="0" u="none" strike="noStrike" cap="none" normalizeH="0" baseline="0">
                <a:ln>
                  <a:noFill/>
                </a:ln>
                <a:solidFill>
                  <a:schemeClr val="tx2"/>
                </a:solidFill>
                <a:effectLst/>
                <a:latin typeface="Trebuchet MS" pitchFamily="34" charset="0"/>
              </a:rPr>
              <a:t>distribution key</a:t>
            </a:r>
            <a:r>
              <a:rPr kumimoji="0" lang="en-GB" sz="1200" b="0" i="0" u="none" strike="noStrike" cap="none" normalizeH="0" baseline="0">
                <a:ln>
                  <a:noFill/>
                </a:ln>
                <a:solidFill>
                  <a:schemeClr val="tx1"/>
                </a:solidFill>
                <a:effectLst/>
                <a:latin typeface="Trebuchet MS" pitchFamily="34" charset="0"/>
              </a:rPr>
              <a:t>:</a:t>
            </a:r>
          </a:p>
        </p:txBody>
      </p:sp>
      <p:sp>
        <p:nvSpPr>
          <p:cNvPr id="246" name="Rectangle 245">
            <a:extLst>
              <a:ext uri="{FF2B5EF4-FFF2-40B4-BE49-F238E27FC236}">
                <a16:creationId xmlns:a16="http://schemas.microsoft.com/office/drawing/2014/main" id="{1CD8002E-0E7E-42DC-898F-56E21985CAE6}"/>
              </a:ext>
            </a:extLst>
          </p:cNvPr>
          <p:cNvSpPr/>
          <p:nvPr/>
        </p:nvSpPr>
        <p:spPr bwMode="auto">
          <a:xfrm>
            <a:off x="1869871" y="1415462"/>
            <a:ext cx="7763126" cy="1607771"/>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GB" sz="1200" b="0" i="0" u="none" strike="noStrike" cap="none" normalizeH="0" baseline="0">
                <a:ln>
                  <a:noFill/>
                </a:ln>
                <a:solidFill>
                  <a:schemeClr val="accent1"/>
                </a:solidFill>
                <a:effectLst/>
                <a:latin typeface="Trebuchet MS" pitchFamily="34" charset="0"/>
              </a:rPr>
              <a:t>Client = Group </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lang="en-GB" sz="1200">
                <a:solidFill>
                  <a:schemeClr val="tx2"/>
                </a:solidFill>
                <a:latin typeface="Trebuchet MS" pitchFamily="34" charset="0"/>
              </a:rPr>
              <a:t>3 </a:t>
            </a:r>
            <a:r>
              <a:rPr kumimoji="0" lang="en-GB" sz="1200" b="0" i="0" u="none" strike="noStrike" cap="none" normalizeH="0" baseline="0">
                <a:ln>
                  <a:noFill/>
                </a:ln>
                <a:solidFill>
                  <a:schemeClr val="tx2"/>
                </a:solidFill>
                <a:effectLst/>
                <a:latin typeface="Trebuchet MS" pitchFamily="34" charset="0"/>
              </a:rPr>
              <a:t>LOBs </a:t>
            </a:r>
            <a:r>
              <a:rPr kumimoji="0" lang="en-GB" sz="1200" b="0" i="0" u="none" strike="noStrike" cap="none" normalizeH="0" baseline="0">
                <a:ln>
                  <a:noFill/>
                </a:ln>
                <a:solidFill>
                  <a:schemeClr val="tx1"/>
                </a:solidFill>
                <a:effectLst/>
                <a:latin typeface="Trebuchet MS" pitchFamily="34" charset="0"/>
              </a:rPr>
              <a:t>(Risk, Compliance, S&amp;M) </a:t>
            </a:r>
            <a:r>
              <a:rPr lang="en-GB" sz="1200">
                <a:solidFill>
                  <a:schemeClr val="tx2"/>
                </a:solidFill>
                <a:latin typeface="Trebuchet MS" pitchFamily="34" charset="0"/>
              </a:rPr>
              <a:t>+ DBI &amp; Others</a:t>
            </a:r>
            <a:r>
              <a:rPr kumimoji="0" lang="en-GB" sz="1200" b="0" i="0" u="none" strike="noStrike" cap="none" normalizeH="0" baseline="0">
                <a:ln>
                  <a:noFill/>
                </a:ln>
                <a:solidFill>
                  <a:schemeClr val="tx1"/>
                </a:solidFill>
                <a:effectLst/>
                <a:latin typeface="Trebuchet MS" pitchFamily="34" charset="0"/>
              </a:rPr>
              <a:t>, built with allocation keys per product to hav</a:t>
            </a:r>
            <a:r>
              <a:rPr lang="en-GB" sz="1200">
                <a:latin typeface="Trebuchet MS" pitchFamily="34" charset="0"/>
              </a:rPr>
              <a:t>e the most suitable revenue allocation, and carve-out DBI revenue</a:t>
            </a:r>
            <a:endParaRPr kumimoji="0" lang="en-GB" sz="1200" b="0" i="0" u="none" strike="noStrike" cap="none" normalizeH="0" baseline="0">
              <a:ln>
                <a:noFill/>
              </a:ln>
              <a:solidFill>
                <a:schemeClr val="tx2"/>
              </a:solidFill>
              <a:effectLst/>
              <a:latin typeface="Trebuchet MS" pitchFamily="34" charset="0"/>
            </a:endParaRPr>
          </a:p>
        </p:txBody>
      </p:sp>
      <p:sp>
        <p:nvSpPr>
          <p:cNvPr id="247" name="Rectangle 246">
            <a:extLst>
              <a:ext uri="{FF2B5EF4-FFF2-40B4-BE49-F238E27FC236}">
                <a16:creationId xmlns:a16="http://schemas.microsoft.com/office/drawing/2014/main" id="{DC2B4120-15C5-4E78-8FDD-3218B75FB58E}"/>
              </a:ext>
            </a:extLst>
          </p:cNvPr>
          <p:cNvSpPr/>
          <p:nvPr/>
        </p:nvSpPr>
        <p:spPr bwMode="auto">
          <a:xfrm>
            <a:off x="1869871" y="3152655"/>
            <a:ext cx="3652241" cy="1571368"/>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buClr>
                <a:schemeClr val="tx1"/>
              </a:buClr>
              <a:buFont typeface="Wingdings" panose="05000000000000000000" pitchFamily="2" charset="2"/>
              <a:buChar char="§"/>
            </a:pPr>
            <a:r>
              <a:rPr lang="en-GB" sz="1200">
                <a:solidFill>
                  <a:schemeClr val="accent1"/>
                </a:solidFill>
                <a:latin typeface="Trebuchet MS" pitchFamily="34" charset="0"/>
              </a:rPr>
              <a:t>Client = Group </a:t>
            </a:r>
          </a:p>
          <a:p>
            <a:pPr marL="171450" marR="0" indent="-171450" defTabSz="914400" eaLnBrk="1" fontAlgn="base" latinLnBrk="0" hangingPunct="1">
              <a:lnSpc>
                <a:spcPct val="100000"/>
              </a:lnSpc>
              <a:spcBef>
                <a:spcPct val="0"/>
              </a:spcBef>
              <a:spcAft>
                <a:spcPct val="0"/>
              </a:spcAft>
              <a:buClr>
                <a:schemeClr val="tx1"/>
              </a:buClr>
              <a:buSzTx/>
              <a:buFont typeface="Wingdings" panose="05000000000000000000" pitchFamily="2" charset="2"/>
              <a:buChar char="§"/>
              <a:tabLst/>
            </a:pPr>
            <a:r>
              <a:rPr kumimoji="0" lang="en-GB" sz="1200" b="0" i="0" u="none" strike="noStrike" cap="none" normalizeH="0" baseline="0">
                <a:ln>
                  <a:noFill/>
                </a:ln>
                <a:solidFill>
                  <a:schemeClr val="tx2"/>
                </a:solidFill>
                <a:effectLst/>
                <a:latin typeface="Trebuchet MS" pitchFamily="34" charset="0"/>
              </a:rPr>
              <a:t>3 LOBs </a:t>
            </a:r>
            <a:r>
              <a:rPr kumimoji="0" lang="en-GB" sz="1200" b="0" i="0" u="none" strike="noStrike" cap="none" normalizeH="0" baseline="0">
                <a:ln>
                  <a:noFill/>
                </a:ln>
                <a:solidFill>
                  <a:schemeClr val="tx1"/>
                </a:solidFill>
                <a:effectLst/>
                <a:latin typeface="Trebuchet MS" pitchFamily="34" charset="0"/>
              </a:rPr>
              <a:t>(Risk, Compliance, S&amp;M) + DBI &amp; Others, with </a:t>
            </a:r>
            <a:r>
              <a:rPr kumimoji="0" lang="en-GB" sz="1200" b="0" i="0" u="none" strike="noStrike" cap="none" normalizeH="0" baseline="0">
                <a:ln>
                  <a:noFill/>
                </a:ln>
                <a:solidFill>
                  <a:schemeClr val="tx2"/>
                </a:solidFill>
                <a:effectLst/>
                <a:latin typeface="Trebuchet MS" pitchFamily="34" charset="0"/>
              </a:rPr>
              <a:t>MDM broken down with the </a:t>
            </a:r>
            <a:r>
              <a:rPr kumimoji="0" lang="en-GB" sz="1200" b="0" i="0" u="none" strike="noStrike" cap="none" normalizeH="0" baseline="0">
                <a:ln>
                  <a:noFill/>
                </a:ln>
                <a:solidFill>
                  <a:schemeClr val="tx1"/>
                </a:solidFill>
                <a:effectLst/>
                <a:latin typeface="Trebuchet MS" pitchFamily="34" charset="0"/>
              </a:rPr>
              <a:t>following the following </a:t>
            </a:r>
            <a:r>
              <a:rPr kumimoji="0" lang="en-GB" sz="1200" b="0" i="0" u="none" strike="noStrike" cap="none" normalizeH="0" baseline="0">
                <a:ln>
                  <a:noFill/>
                </a:ln>
                <a:solidFill>
                  <a:schemeClr val="tx2"/>
                </a:solidFill>
                <a:effectLst/>
                <a:latin typeface="Trebuchet MS" pitchFamily="34" charset="0"/>
              </a:rPr>
              <a:t>distribution key</a:t>
            </a:r>
            <a:r>
              <a:rPr kumimoji="0" lang="en-GB" sz="1200" b="0" i="0" u="none" strike="noStrike" cap="none" normalizeH="0" baseline="0">
                <a:ln>
                  <a:noFill/>
                </a:ln>
                <a:solidFill>
                  <a:schemeClr val="tx1"/>
                </a:solidFill>
                <a:effectLst/>
                <a:latin typeface="Trebuchet MS" pitchFamily="34" charset="0"/>
              </a:rPr>
              <a:t>:</a:t>
            </a:r>
          </a:p>
          <a:p>
            <a:pPr marL="171450" marR="0" indent="-171450" defTabSz="91440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en-GB" sz="1200" b="0" i="0" u="none" strike="noStrike" cap="none" normalizeH="0" baseline="0">
              <a:ln>
                <a:noFill/>
              </a:ln>
              <a:solidFill>
                <a:schemeClr val="tx1"/>
              </a:solidFill>
              <a:effectLst/>
              <a:latin typeface="Trebuchet MS" pitchFamily="34" charset="0"/>
            </a:endParaRPr>
          </a:p>
        </p:txBody>
      </p:sp>
      <p:sp>
        <p:nvSpPr>
          <p:cNvPr id="256" name="Rectangle 255">
            <a:extLst>
              <a:ext uri="{FF2B5EF4-FFF2-40B4-BE49-F238E27FC236}">
                <a16:creationId xmlns:a16="http://schemas.microsoft.com/office/drawing/2014/main" id="{C2EDFF3E-7603-454D-9056-A3B507A6E3BB}"/>
              </a:ext>
            </a:extLst>
          </p:cNvPr>
          <p:cNvSpPr/>
          <p:nvPr/>
        </p:nvSpPr>
        <p:spPr bwMode="auto">
          <a:xfrm>
            <a:off x="1845881" y="1051120"/>
            <a:ext cx="3800992" cy="234571"/>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236" name="Picture 2" descr="Drapeau France">
            <a:extLst>
              <a:ext uri="{FF2B5EF4-FFF2-40B4-BE49-F238E27FC236}">
                <a16:creationId xmlns:a16="http://schemas.microsoft.com/office/drawing/2014/main" id="{E993A15E-D1EF-4099-8280-DD194CEC0D51}"/>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3580861" y="1108257"/>
            <a:ext cx="230259" cy="138795"/>
          </a:xfrm>
          <a:prstGeom prst="roundRect">
            <a:avLst/>
          </a:prstGeom>
          <a:noFill/>
          <a:extLst>
            <a:ext uri="{909E8E84-426E-40DD-AFC4-6F175D3DCCD1}">
              <a14:hiddenFill xmlns:a14="http://schemas.microsoft.com/office/drawing/2010/main">
                <a:solidFill>
                  <a:srgbClr val="FFFFFF"/>
                </a:solidFill>
              </a14:hiddenFill>
            </a:ext>
          </a:extLst>
        </p:spPr>
      </p:pic>
      <p:graphicFrame>
        <p:nvGraphicFramePr>
          <p:cNvPr id="46" name="Table 45">
            <a:extLst>
              <a:ext uri="{FF2B5EF4-FFF2-40B4-BE49-F238E27FC236}">
                <a16:creationId xmlns:a16="http://schemas.microsoft.com/office/drawing/2014/main" id="{3311CB6C-5BFC-4210-B096-A97A1417F3D2}"/>
              </a:ext>
            </a:extLst>
          </p:cNvPr>
          <p:cNvGraphicFramePr>
            <a:graphicFrameLocks noGrp="1"/>
          </p:cNvGraphicFramePr>
          <p:nvPr>
            <p:extLst>
              <p:ext uri="{D42A27DB-BD31-4B8C-83A1-F6EECF244321}">
                <p14:modId xmlns:p14="http://schemas.microsoft.com/office/powerpoint/2010/main" val="1201260744"/>
              </p:ext>
            </p:extLst>
          </p:nvPr>
        </p:nvGraphicFramePr>
        <p:xfrm>
          <a:off x="6064727" y="3971491"/>
          <a:ext cx="3171190" cy="705450"/>
        </p:xfrm>
        <a:graphic>
          <a:graphicData uri="http://schemas.openxmlformats.org/drawingml/2006/table">
            <a:tbl>
              <a:tblPr/>
              <a:tblGrid>
                <a:gridCol w="698500">
                  <a:extLst>
                    <a:ext uri="{9D8B030D-6E8A-4147-A177-3AD203B41FA5}">
                      <a16:colId xmlns:a16="http://schemas.microsoft.com/office/drawing/2014/main" val="703985286"/>
                    </a:ext>
                  </a:extLst>
                </a:gridCol>
                <a:gridCol w="698500">
                  <a:extLst>
                    <a:ext uri="{9D8B030D-6E8A-4147-A177-3AD203B41FA5}">
                      <a16:colId xmlns:a16="http://schemas.microsoft.com/office/drawing/2014/main" val="3657018067"/>
                    </a:ext>
                  </a:extLst>
                </a:gridCol>
                <a:gridCol w="698500">
                  <a:extLst>
                    <a:ext uri="{9D8B030D-6E8A-4147-A177-3AD203B41FA5}">
                      <a16:colId xmlns:a16="http://schemas.microsoft.com/office/drawing/2014/main" val="3886772079"/>
                    </a:ext>
                  </a:extLst>
                </a:gridCol>
                <a:gridCol w="1075690">
                  <a:extLst>
                    <a:ext uri="{9D8B030D-6E8A-4147-A177-3AD203B41FA5}">
                      <a16:colId xmlns:a16="http://schemas.microsoft.com/office/drawing/2014/main" val="1226144478"/>
                    </a:ext>
                  </a:extLst>
                </a:gridCol>
              </a:tblGrid>
              <a:tr h="141090">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Risk</a:t>
                      </a:r>
                    </a:p>
                  </a:txBody>
                  <a:tcPr marL="0" marR="0" marT="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S&amp;M</a:t>
                      </a:r>
                    </a:p>
                  </a:txBody>
                  <a:tcPr marL="0" marR="0" marT="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Compliance</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4265853792"/>
                  </a:ext>
                </a:extLst>
              </a:tr>
              <a:tr h="141090">
                <a:tc>
                  <a:txBody>
                    <a:bodyPr/>
                    <a:lstStyle/>
                    <a:p>
                      <a:pPr algn="r" fontAlgn="b"/>
                      <a:r>
                        <a:rPr lang="fr-FR" sz="900" b="1" i="0" u="none" strike="noStrike">
                          <a:solidFill>
                            <a:srgbClr val="000000"/>
                          </a:solidFill>
                          <a:effectLst/>
                          <a:latin typeface="Calibri" panose="020F0502020204030204" pitchFamily="34" charset="0"/>
                        </a:rPr>
                        <a:t>2017</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11%</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89%</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335164788"/>
                  </a:ext>
                </a:extLst>
              </a:tr>
              <a:tr h="141090">
                <a:tc>
                  <a:txBody>
                    <a:bodyPr/>
                    <a:lstStyle/>
                    <a:p>
                      <a:pPr algn="r" fontAlgn="b"/>
                      <a:r>
                        <a:rPr lang="fr-FR" sz="900" b="1" i="0" u="none" strike="noStrike">
                          <a:solidFill>
                            <a:srgbClr val="000000"/>
                          </a:solidFill>
                          <a:effectLst/>
                          <a:latin typeface="Calibri" panose="020F0502020204030204" pitchFamily="34" charset="0"/>
                        </a:rPr>
                        <a:t>2018</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12%</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88%</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2033847449"/>
                  </a:ext>
                </a:extLst>
              </a:tr>
              <a:tr h="141090">
                <a:tc>
                  <a:txBody>
                    <a:bodyPr/>
                    <a:lstStyle/>
                    <a:p>
                      <a:pPr algn="r" fontAlgn="b"/>
                      <a:r>
                        <a:rPr lang="fr-FR" sz="900" b="1" i="0" u="none" strike="noStrike">
                          <a:solidFill>
                            <a:srgbClr val="000000"/>
                          </a:solidFill>
                          <a:effectLst/>
                          <a:latin typeface="Calibri" panose="020F0502020204030204" pitchFamily="34" charset="0"/>
                        </a:rPr>
                        <a:t>2019</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14%</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86%</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2614246510"/>
                  </a:ext>
                </a:extLst>
              </a:tr>
              <a:tr h="141090">
                <a:tc>
                  <a:txBody>
                    <a:bodyPr/>
                    <a:lstStyle/>
                    <a:p>
                      <a:pPr algn="r" fontAlgn="b"/>
                      <a:r>
                        <a:rPr lang="fr-FR" sz="900" b="1" i="0" u="none" strike="noStrike">
                          <a:solidFill>
                            <a:srgbClr val="000000"/>
                          </a:solidFill>
                          <a:effectLst/>
                          <a:latin typeface="Calibri" panose="020F0502020204030204" pitchFamily="34" charset="0"/>
                        </a:rPr>
                        <a:t>2020</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17%</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83%</a:t>
                      </a:r>
                    </a:p>
                  </a:txBody>
                  <a:tcPr marL="0" marR="0" marT="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3516486872"/>
                  </a:ext>
                </a:extLst>
              </a:tr>
            </a:tbl>
          </a:graphicData>
        </a:graphic>
      </p:graphicFrame>
      <p:graphicFrame>
        <p:nvGraphicFramePr>
          <p:cNvPr id="48" name="Table 47">
            <a:extLst>
              <a:ext uri="{FF2B5EF4-FFF2-40B4-BE49-F238E27FC236}">
                <a16:creationId xmlns:a16="http://schemas.microsoft.com/office/drawing/2014/main" id="{9469B72D-03A0-4E1D-911C-F7879DA69767}"/>
              </a:ext>
            </a:extLst>
          </p:cNvPr>
          <p:cNvGraphicFramePr>
            <a:graphicFrameLocks noGrp="1"/>
          </p:cNvGraphicFramePr>
          <p:nvPr>
            <p:extLst>
              <p:ext uri="{D42A27DB-BD31-4B8C-83A1-F6EECF244321}">
                <p14:modId xmlns:p14="http://schemas.microsoft.com/office/powerpoint/2010/main" val="2221836700"/>
              </p:ext>
            </p:extLst>
          </p:nvPr>
        </p:nvGraphicFramePr>
        <p:xfrm>
          <a:off x="2062606" y="3953043"/>
          <a:ext cx="3254668" cy="723900"/>
        </p:xfrm>
        <a:graphic>
          <a:graphicData uri="http://schemas.openxmlformats.org/drawingml/2006/table">
            <a:tbl>
              <a:tblPr/>
              <a:tblGrid>
                <a:gridCol w="813667">
                  <a:extLst>
                    <a:ext uri="{9D8B030D-6E8A-4147-A177-3AD203B41FA5}">
                      <a16:colId xmlns:a16="http://schemas.microsoft.com/office/drawing/2014/main" val="1694370768"/>
                    </a:ext>
                  </a:extLst>
                </a:gridCol>
                <a:gridCol w="813667">
                  <a:extLst>
                    <a:ext uri="{9D8B030D-6E8A-4147-A177-3AD203B41FA5}">
                      <a16:colId xmlns:a16="http://schemas.microsoft.com/office/drawing/2014/main" val="1157819064"/>
                    </a:ext>
                  </a:extLst>
                </a:gridCol>
                <a:gridCol w="813667">
                  <a:extLst>
                    <a:ext uri="{9D8B030D-6E8A-4147-A177-3AD203B41FA5}">
                      <a16:colId xmlns:a16="http://schemas.microsoft.com/office/drawing/2014/main" val="4294940677"/>
                    </a:ext>
                  </a:extLst>
                </a:gridCol>
                <a:gridCol w="813667">
                  <a:extLst>
                    <a:ext uri="{9D8B030D-6E8A-4147-A177-3AD203B41FA5}">
                      <a16:colId xmlns:a16="http://schemas.microsoft.com/office/drawing/2014/main" val="847723755"/>
                    </a:ext>
                  </a:extLst>
                </a:gridCol>
              </a:tblGrid>
              <a:tr h="141091">
                <a:tc>
                  <a:txBody>
                    <a:bodyPr/>
                    <a:lstStyle/>
                    <a:p>
                      <a:pPr algn="l" fontAlgn="b"/>
                      <a:endParaRPr lang="fr-FR" sz="9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Risk</a:t>
                      </a:r>
                    </a:p>
                  </a:txBody>
                  <a:tcPr marL="7620" marR="7620" marT="762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S&amp;M</a:t>
                      </a:r>
                    </a:p>
                  </a:txBody>
                  <a:tcPr marL="7620" marR="7620" marT="7620" marB="0" anchor="b">
                    <a:lnL>
                      <a:noFill/>
                    </a:lnL>
                    <a:lnR>
                      <a:noFill/>
                    </a:lnR>
                    <a:lnT>
                      <a:noFill/>
                    </a:lnT>
                    <a:lnB>
                      <a:noFill/>
                    </a:lnB>
                    <a:solidFill>
                      <a:schemeClr val="bg1"/>
                    </a:solidFill>
                  </a:tcPr>
                </a:tc>
                <a:tc>
                  <a:txBody>
                    <a:bodyPr/>
                    <a:lstStyle/>
                    <a:p>
                      <a:pPr algn="ctr" fontAlgn="b"/>
                      <a:r>
                        <a:rPr lang="fr-FR" sz="900" b="1" i="0" u="none" strike="noStrike">
                          <a:solidFill>
                            <a:srgbClr val="000000"/>
                          </a:solidFill>
                          <a:effectLst/>
                          <a:latin typeface="Calibri" panose="020F0502020204030204" pitchFamily="34" charset="0"/>
                        </a:rPr>
                        <a:t>Compliance</a:t>
                      </a:r>
                    </a:p>
                  </a:txBody>
                  <a:tcPr marL="7620" marR="7620" marT="7620" marB="0" anchor="b">
                    <a:lnL>
                      <a:noFill/>
                    </a:lnL>
                    <a:lnR>
                      <a:noFill/>
                    </a:lnR>
                    <a:lnT>
                      <a:noFill/>
                    </a:lnT>
                    <a:lnB>
                      <a:noFill/>
                    </a:lnB>
                    <a:solidFill>
                      <a:schemeClr val="bg1"/>
                    </a:solidFill>
                  </a:tcPr>
                </a:tc>
                <a:extLst>
                  <a:ext uri="{0D108BD9-81ED-4DB2-BD59-A6C34878D82A}">
                    <a16:rowId xmlns:a16="http://schemas.microsoft.com/office/drawing/2014/main" val="229154296"/>
                  </a:ext>
                </a:extLst>
              </a:tr>
              <a:tr h="141091">
                <a:tc>
                  <a:txBody>
                    <a:bodyPr/>
                    <a:lstStyle/>
                    <a:p>
                      <a:pPr algn="r" fontAlgn="b"/>
                      <a:r>
                        <a:rPr lang="fr-FR" sz="900" b="1" i="0" u="none" strike="noStrike">
                          <a:solidFill>
                            <a:srgbClr val="000000"/>
                          </a:solidFill>
                          <a:effectLst/>
                          <a:latin typeface="Calibri" panose="020F0502020204030204" pitchFamily="34" charset="0"/>
                        </a:rPr>
                        <a:t>2017</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72%</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chemeClr val="bg1"/>
                    </a:solidFill>
                  </a:tcPr>
                </a:tc>
                <a:extLst>
                  <a:ext uri="{0D108BD9-81ED-4DB2-BD59-A6C34878D82A}">
                    <a16:rowId xmlns:a16="http://schemas.microsoft.com/office/drawing/2014/main" val="3761466064"/>
                  </a:ext>
                </a:extLst>
              </a:tr>
              <a:tr h="141091">
                <a:tc>
                  <a:txBody>
                    <a:bodyPr/>
                    <a:lstStyle/>
                    <a:p>
                      <a:pPr algn="r" fontAlgn="b"/>
                      <a:r>
                        <a:rPr lang="fr-FR" sz="900" b="1" i="0" u="none" strike="noStrike">
                          <a:solidFill>
                            <a:srgbClr val="000000"/>
                          </a:solidFill>
                          <a:effectLst/>
                          <a:latin typeface="Calibri" panose="020F0502020204030204" pitchFamily="34" charset="0"/>
                        </a:rPr>
                        <a:t>2018</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69%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chemeClr val="bg1"/>
                    </a:solidFill>
                  </a:tcPr>
                </a:tc>
                <a:extLst>
                  <a:ext uri="{0D108BD9-81ED-4DB2-BD59-A6C34878D82A}">
                    <a16:rowId xmlns:a16="http://schemas.microsoft.com/office/drawing/2014/main" val="3724401860"/>
                  </a:ext>
                </a:extLst>
              </a:tr>
              <a:tr h="141091">
                <a:tc>
                  <a:txBody>
                    <a:bodyPr/>
                    <a:lstStyle/>
                    <a:p>
                      <a:pPr algn="r" fontAlgn="b"/>
                      <a:r>
                        <a:rPr lang="fr-FR" sz="900" b="1" i="0" u="none" strike="noStrike">
                          <a:solidFill>
                            <a:srgbClr val="000000"/>
                          </a:solidFill>
                          <a:effectLst/>
                          <a:latin typeface="Calibri" panose="020F0502020204030204" pitchFamily="34" charset="0"/>
                        </a:rPr>
                        <a:t>2019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68%</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chemeClr val="bg1"/>
                    </a:solidFill>
                  </a:tcPr>
                </a:tc>
                <a:extLst>
                  <a:ext uri="{0D108BD9-81ED-4DB2-BD59-A6C34878D82A}">
                    <a16:rowId xmlns:a16="http://schemas.microsoft.com/office/drawing/2014/main" val="80219930"/>
                  </a:ext>
                </a:extLst>
              </a:tr>
              <a:tr h="141091">
                <a:tc>
                  <a:txBody>
                    <a:bodyPr/>
                    <a:lstStyle/>
                    <a:p>
                      <a:pPr algn="r" fontAlgn="b"/>
                      <a:r>
                        <a:rPr lang="fr-FR" sz="900" b="1" i="0" u="none" strike="noStrike">
                          <a:solidFill>
                            <a:srgbClr val="000000"/>
                          </a:solidFill>
                          <a:effectLst/>
                          <a:latin typeface="Calibri" panose="020F0502020204030204" pitchFamily="34" charset="0"/>
                        </a:rPr>
                        <a:t>2020</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69%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29%</a:t>
                      </a:r>
                    </a:p>
                  </a:txBody>
                  <a:tcPr marL="7620" marR="7620" marT="7620" marB="0" anchor="b">
                    <a:lnL>
                      <a:noFill/>
                    </a:lnL>
                    <a:lnR>
                      <a:noFill/>
                    </a:lnR>
                    <a:lnT>
                      <a:noFill/>
                    </a:lnT>
                    <a:lnB>
                      <a:noFill/>
                    </a:lnB>
                    <a:solidFill>
                      <a:schemeClr val="bg1"/>
                    </a:solidFill>
                  </a:tcPr>
                </a:tc>
                <a:tc>
                  <a:txBody>
                    <a:bodyPr/>
                    <a:lstStyle/>
                    <a:p>
                      <a:pPr algn="ctr" fontAlgn="b"/>
                      <a:r>
                        <a:rPr lang="fr-FR" sz="9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chemeClr val="bg1"/>
                    </a:solidFill>
                  </a:tcPr>
                </a:tc>
                <a:extLst>
                  <a:ext uri="{0D108BD9-81ED-4DB2-BD59-A6C34878D82A}">
                    <a16:rowId xmlns:a16="http://schemas.microsoft.com/office/drawing/2014/main" val="2388501501"/>
                  </a:ext>
                </a:extLst>
              </a:tr>
            </a:tbl>
          </a:graphicData>
        </a:graphic>
      </p:graphicFrame>
    </p:spTree>
    <p:extLst>
      <p:ext uri="{BB962C8B-B14F-4D97-AF65-F5344CB8AC3E}">
        <p14:creationId xmlns:p14="http://schemas.microsoft.com/office/powerpoint/2010/main" val="178428318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t 32" hidden="1">
            <a:extLst>
              <a:ext uri="{FF2B5EF4-FFF2-40B4-BE49-F238E27FC236}">
                <a16:creationId xmlns:a16="http://schemas.microsoft.com/office/drawing/2014/main" id="{86158E79-F997-40AF-B834-92852138EB03}"/>
              </a:ext>
            </a:extLst>
          </p:cNvPr>
          <p:cNvGraphicFramePr>
            <a:graphicFrameLocks noChangeAspect="1"/>
          </p:cNvGraphicFramePr>
          <p:nvPr>
            <p:custDataLst>
              <p:tags r:id="rId1"/>
            </p:custDataLst>
            <p:extLst>
              <p:ext uri="{D42A27DB-BD31-4B8C-83A1-F6EECF244321}">
                <p14:modId xmlns:p14="http://schemas.microsoft.com/office/powerpoint/2010/main" val="223854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3" name="Objet 32" hidden="1">
                        <a:extLst>
                          <a:ext uri="{FF2B5EF4-FFF2-40B4-BE49-F238E27FC236}">
                            <a16:creationId xmlns:a16="http://schemas.microsoft.com/office/drawing/2014/main" id="{86158E79-F997-40AF-B834-92852138E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8EE86343-74BC-4E2D-BB6A-24861BB9D9BF}"/>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1600" strike="noStrik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re 1">
            <a:extLst>
              <a:ext uri="{FF2B5EF4-FFF2-40B4-BE49-F238E27FC236}">
                <a16:creationId xmlns:a16="http://schemas.microsoft.com/office/drawing/2014/main" id="{3D5F3CBF-1CC1-410B-9384-ECBE8A2E4680}"/>
              </a:ext>
            </a:extLst>
          </p:cNvPr>
          <p:cNvSpPr>
            <a:spLocks noGrp="1"/>
          </p:cNvSpPr>
          <p:nvPr>
            <p:ph type="title"/>
          </p:nvPr>
        </p:nvSpPr>
        <p:spPr>
          <a:xfrm>
            <a:off x="165600" y="147600"/>
            <a:ext cx="8388164" cy="684000"/>
          </a:xfrm>
        </p:spPr>
        <p:txBody>
          <a:bodyPr vert="horz"/>
          <a:lstStyle/>
          <a:p>
            <a:r>
              <a:rPr lang="en-GB" i="1">
                <a:solidFill>
                  <a:schemeClr val="accent1"/>
                </a:solidFill>
              </a:rPr>
              <a:t>Reconciliation of analysis scopes (1/3) – GLOBAL - 2020</a:t>
            </a:r>
          </a:p>
        </p:txBody>
      </p:sp>
      <p:sp>
        <p:nvSpPr>
          <p:cNvPr id="3" name="Espace réservé du texte 2">
            <a:extLst>
              <a:ext uri="{FF2B5EF4-FFF2-40B4-BE49-F238E27FC236}">
                <a16:creationId xmlns:a16="http://schemas.microsoft.com/office/drawing/2014/main" id="{0EADEC9E-8B58-4FDB-816D-44CF2E7658E8}"/>
              </a:ext>
            </a:extLst>
          </p:cNvPr>
          <p:cNvSpPr>
            <a:spLocks noGrp="1"/>
          </p:cNvSpPr>
          <p:nvPr>
            <p:ph type="body" sz="quarter" idx="10"/>
          </p:nvPr>
        </p:nvSpPr>
        <p:spPr>
          <a:xfrm>
            <a:off x="703059" y="6413218"/>
            <a:ext cx="7896644" cy="395051"/>
          </a:xfrm>
          <a:solidFill>
            <a:schemeClr val="bg1"/>
          </a:solidFill>
          <a:ln>
            <a:solidFill>
              <a:schemeClr val="bg1">
                <a:lumMod val="85000"/>
              </a:schemeClr>
            </a:solidFill>
          </a:ln>
        </p:spPr>
        <p:txBody>
          <a:bodyPr/>
          <a:lstStyle/>
          <a:p>
            <a:r>
              <a:rPr lang="en-GB"/>
              <a:t>Sources: BP Management, interviews with management, company data, eleven research &amp; analysis 	</a:t>
            </a:r>
            <a:r>
              <a:rPr lang="en-GB" b="1" u="sng"/>
              <a:t>1:</a:t>
            </a:r>
            <a:r>
              <a:rPr lang="en-GB" b="1"/>
              <a:t> </a:t>
            </a:r>
            <a:r>
              <a:rPr lang="en-GB"/>
              <a:t>Analyses et Etudes, </a:t>
            </a:r>
            <a:r>
              <a:rPr lang="en-GB" err="1"/>
              <a:t>données</a:t>
            </a:r>
            <a:r>
              <a:rPr lang="en-GB"/>
              <a:t> à la carte, </a:t>
            </a:r>
            <a:r>
              <a:rPr lang="en-GB" err="1"/>
              <a:t>échanges</a:t>
            </a:r>
            <a:r>
              <a:rPr lang="en-GB"/>
              <a:t> de </a:t>
            </a:r>
            <a:r>
              <a:rPr lang="en-GB" err="1"/>
              <a:t>marchandises</a:t>
            </a:r>
            <a:r>
              <a:rPr lang="en-GB"/>
              <a:t>, </a:t>
            </a:r>
            <a:r>
              <a:rPr lang="en-GB" err="1"/>
              <a:t>enrichissement</a:t>
            </a:r>
            <a:r>
              <a:rPr lang="en-GB"/>
              <a:t>, </a:t>
            </a:r>
            <a:r>
              <a:rPr lang="en-GB" err="1"/>
              <a:t>fichiers</a:t>
            </a:r>
            <a:r>
              <a:rPr lang="en-GB"/>
              <a:t>, formations, qualifications, scoring, </a:t>
            </a:r>
            <a:r>
              <a:rPr lang="en-GB" err="1"/>
              <a:t>sirenage</a:t>
            </a:r>
            <a:r>
              <a:rPr lang="en-GB"/>
              <a:t>, dev /</a:t>
            </a:r>
            <a:r>
              <a:rPr lang="en-GB" sz="800" i="1" u="sng" kern="0"/>
              <a:t>2.</a:t>
            </a:r>
            <a:r>
              <a:rPr lang="en-GB" sz="800" i="1" kern="0"/>
              <a:t> </a:t>
            </a:r>
            <a:r>
              <a:rPr lang="en-GB"/>
              <a:t>FAE (invoices to be established) + PCA (prepaid revenue) - AAE (prepaid expenses); 3. Book-of-Business represents the won opportunities in the pipeline; 4 Others include alliances, partnerships and barter </a:t>
            </a:r>
          </a:p>
        </p:txBody>
      </p:sp>
      <p:cxnSp>
        <p:nvCxnSpPr>
          <p:cNvPr id="53" name="Connecteur droit 208">
            <a:extLst>
              <a:ext uri="{FF2B5EF4-FFF2-40B4-BE49-F238E27FC236}">
                <a16:creationId xmlns:a16="http://schemas.microsoft.com/office/drawing/2014/main" id="{7064E67F-8CA0-4DE8-89A6-084606DAA156}"/>
              </a:ext>
            </a:extLst>
          </p:cNvPr>
          <p:cNvCxnSpPr>
            <a:cxnSpLocks/>
          </p:cNvCxnSpPr>
          <p:nvPr/>
        </p:nvCxnSpPr>
        <p:spPr bwMode="auto">
          <a:xfrm>
            <a:off x="384975" y="935802"/>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54" name="Rectangle 84">
            <a:extLst>
              <a:ext uri="{FF2B5EF4-FFF2-40B4-BE49-F238E27FC236}">
                <a16:creationId xmlns:a16="http://schemas.microsoft.com/office/drawing/2014/main" id="{19F7BDCC-CEC3-4F50-AB75-508E290E9040}"/>
              </a:ext>
            </a:extLst>
          </p:cNvPr>
          <p:cNvSpPr/>
          <p:nvPr/>
        </p:nvSpPr>
        <p:spPr bwMode="auto">
          <a:xfrm>
            <a:off x="2728691" y="809491"/>
            <a:ext cx="4350022" cy="259809"/>
          </a:xfrm>
          <a:prstGeom prst="rect">
            <a:avLst/>
          </a:prstGeom>
          <a:solidFill>
            <a:schemeClr val="bg1"/>
          </a:solidFill>
        </p:spPr>
        <p:txBody>
          <a:bodyPr wrap="square" rtlCol="0">
            <a:noAutofit/>
          </a:bodyPr>
          <a:lstStyle/>
          <a:p>
            <a:pPr algn="ctr"/>
            <a:r>
              <a:rPr lang="en-GB" sz="1100">
                <a:latin typeface="Trebuchet MS" panose="020B0603020202020204" pitchFamily="34" charset="0"/>
              </a:rPr>
              <a:t>Scopes of the different analyses</a:t>
            </a:r>
          </a:p>
        </p:txBody>
      </p:sp>
      <p:sp>
        <p:nvSpPr>
          <p:cNvPr id="5" name="Rectangle 4">
            <a:extLst>
              <a:ext uri="{FF2B5EF4-FFF2-40B4-BE49-F238E27FC236}">
                <a16:creationId xmlns:a16="http://schemas.microsoft.com/office/drawing/2014/main" id="{7862FBB5-2491-45A5-B615-728AC543C6CD}"/>
              </a:ext>
            </a:extLst>
          </p:cNvPr>
          <p:cNvSpPr/>
          <p:nvPr/>
        </p:nvSpPr>
        <p:spPr bwMode="auto">
          <a:xfrm>
            <a:off x="6575966" y="1112930"/>
            <a:ext cx="2682857" cy="234571"/>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9" name="Picture 2">
            <a:extLst>
              <a:ext uri="{FF2B5EF4-FFF2-40B4-BE49-F238E27FC236}">
                <a16:creationId xmlns:a16="http://schemas.microsoft.com/office/drawing/2014/main" id="{6143312A-11EF-4B09-9935-3CD6F1048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2510" y="1150785"/>
            <a:ext cx="525682" cy="17803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D24C510-A00E-42BE-9A94-62CFDEAB9B48}"/>
              </a:ext>
            </a:extLst>
          </p:cNvPr>
          <p:cNvSpPr/>
          <p:nvPr/>
        </p:nvSpPr>
        <p:spPr bwMode="auto">
          <a:xfrm>
            <a:off x="638763" y="1112930"/>
            <a:ext cx="2682857" cy="234572"/>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15" name="Picture 2" descr="Drapeau France">
            <a:extLst>
              <a:ext uri="{FF2B5EF4-FFF2-40B4-BE49-F238E27FC236}">
                <a16:creationId xmlns:a16="http://schemas.microsoft.com/office/drawing/2014/main" id="{C330A7FE-1FA5-49B1-A3CD-76047CEA371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902533" y="1170404"/>
            <a:ext cx="230259" cy="13879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7081FF1D-794B-4B1B-B5CC-3653D67EE346}"/>
              </a:ext>
            </a:extLst>
          </p:cNvPr>
          <p:cNvSpPr/>
          <p:nvPr/>
        </p:nvSpPr>
        <p:spPr bwMode="auto">
          <a:xfrm>
            <a:off x="586640" y="1032498"/>
            <a:ext cx="179188" cy="188632"/>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1</a:t>
            </a:r>
          </a:p>
        </p:txBody>
      </p:sp>
      <p:sp>
        <p:nvSpPr>
          <p:cNvPr id="18" name="Ellipse 17">
            <a:extLst>
              <a:ext uri="{FF2B5EF4-FFF2-40B4-BE49-F238E27FC236}">
                <a16:creationId xmlns:a16="http://schemas.microsoft.com/office/drawing/2014/main" id="{0F241C85-DC5F-4517-BF35-7FA82021049B}"/>
              </a:ext>
            </a:extLst>
          </p:cNvPr>
          <p:cNvSpPr/>
          <p:nvPr/>
        </p:nvSpPr>
        <p:spPr bwMode="auto">
          <a:xfrm>
            <a:off x="6523842" y="1032498"/>
            <a:ext cx="179188" cy="188632"/>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3</a:t>
            </a:r>
          </a:p>
        </p:txBody>
      </p:sp>
      <p:sp>
        <p:nvSpPr>
          <p:cNvPr id="4" name="Rectangle 3">
            <a:extLst>
              <a:ext uri="{FF2B5EF4-FFF2-40B4-BE49-F238E27FC236}">
                <a16:creationId xmlns:a16="http://schemas.microsoft.com/office/drawing/2014/main" id="{56B55C2F-845E-43DA-80C8-007588EAA529}"/>
              </a:ext>
            </a:extLst>
          </p:cNvPr>
          <p:cNvSpPr/>
          <p:nvPr/>
        </p:nvSpPr>
        <p:spPr bwMode="auto">
          <a:xfrm>
            <a:off x="3607364" y="1112930"/>
            <a:ext cx="2682857" cy="234571"/>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a:ln>
                <a:noFill/>
              </a:ln>
              <a:solidFill>
                <a:srgbClr val="F2F2F2"/>
              </a:solidFill>
              <a:effectLst/>
              <a:latin typeface="Trebuchet MS" pitchFamily="34" charset="0"/>
            </a:endParaRPr>
          </a:p>
        </p:txBody>
      </p:sp>
      <p:pic>
        <p:nvPicPr>
          <p:cNvPr id="6" name="Picture 2 - 1" descr="Drapeau des Pays-Bas — Wikipédia">
            <a:extLst>
              <a:ext uri="{FF2B5EF4-FFF2-40B4-BE49-F238E27FC236}">
                <a16:creationId xmlns:a16="http://schemas.microsoft.com/office/drawing/2014/main" id="{D86A4923-DDB0-4224-8031-0F43552BF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854" y="1170404"/>
            <a:ext cx="230259" cy="138795"/>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5 ft x 3 ft 150 x 90 cm-DRAPEAU BELGE Belgique 100% Polyester ...">
            <a:extLst>
              <a:ext uri="{FF2B5EF4-FFF2-40B4-BE49-F238E27FC236}">
                <a16:creationId xmlns:a16="http://schemas.microsoft.com/office/drawing/2014/main" id="{997B053A-EC5A-457A-B893-9F72342CED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5499919" y="1170404"/>
            <a:ext cx="230261" cy="138795"/>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5" descr="A picture containing bird&#10;&#10;Description automatically generated">
            <a:extLst>
              <a:ext uri="{FF2B5EF4-FFF2-40B4-BE49-F238E27FC236}">
                <a16:creationId xmlns:a16="http://schemas.microsoft.com/office/drawing/2014/main" id="{F788D890-CF7F-4AA1-8049-2A497DFF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81385" y="1170296"/>
            <a:ext cx="230261" cy="138516"/>
          </a:xfrm>
          <a:prstGeom prst="roundRect">
            <a:avLst/>
          </a:prstGeom>
          <a:noFill/>
        </p:spPr>
      </p:pic>
      <p:sp>
        <p:nvSpPr>
          <p:cNvPr id="17" name="Ellipse 16">
            <a:extLst>
              <a:ext uri="{FF2B5EF4-FFF2-40B4-BE49-F238E27FC236}">
                <a16:creationId xmlns:a16="http://schemas.microsoft.com/office/drawing/2014/main" id="{8A6D249B-FA1C-4667-8EE6-55E29493B6AC}"/>
              </a:ext>
            </a:extLst>
          </p:cNvPr>
          <p:cNvSpPr/>
          <p:nvPr/>
        </p:nvSpPr>
        <p:spPr bwMode="auto">
          <a:xfrm>
            <a:off x="3555241" y="1032498"/>
            <a:ext cx="179188" cy="188632"/>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a:ln>
                  <a:noFill/>
                </a:ln>
                <a:solidFill>
                  <a:schemeClr val="bg1"/>
                </a:solidFill>
                <a:effectLst/>
                <a:latin typeface="Trebuchet MS" panose="020B0603020202020204" pitchFamily="34" charset="0"/>
              </a:rPr>
              <a:t>2</a:t>
            </a:r>
          </a:p>
        </p:txBody>
      </p:sp>
      <p:sp>
        <p:nvSpPr>
          <p:cNvPr id="22" name="Rectangle 21">
            <a:extLst>
              <a:ext uri="{FF2B5EF4-FFF2-40B4-BE49-F238E27FC236}">
                <a16:creationId xmlns:a16="http://schemas.microsoft.com/office/drawing/2014/main" id="{6058E5A1-E0A7-4329-B80D-A6A32CA32EFE}"/>
              </a:ext>
            </a:extLst>
          </p:cNvPr>
          <p:cNvSpPr/>
          <p:nvPr/>
        </p:nvSpPr>
        <p:spPr bwMode="auto">
          <a:xfrm>
            <a:off x="887572" y="3195895"/>
            <a:ext cx="2207955" cy="288000"/>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100">
                <a:latin typeface="Trebuchet MS" pitchFamily="34" charset="0"/>
              </a:rPr>
              <a:t>One-shot</a:t>
            </a:r>
            <a:r>
              <a:rPr lang="en-GB" sz="1100" baseline="30000">
                <a:latin typeface="Trebuchet MS" pitchFamily="34" charset="0"/>
              </a:rPr>
              <a:t>1</a:t>
            </a:r>
            <a:r>
              <a:rPr lang="en-GB" sz="1100">
                <a:latin typeface="Trebuchet MS" pitchFamily="34" charset="0"/>
              </a:rPr>
              <a:t> products: </a:t>
            </a:r>
            <a:r>
              <a:rPr lang="en-GB" sz="1050" b="1">
                <a:solidFill>
                  <a:schemeClr val="tx2"/>
                </a:solidFill>
                <a:latin typeface="Trebuchet MS" pitchFamily="34" charset="0"/>
              </a:rPr>
              <a:t>€2.8m</a:t>
            </a:r>
          </a:p>
        </p:txBody>
      </p:sp>
      <p:sp>
        <p:nvSpPr>
          <p:cNvPr id="24" name="Rectangle 23">
            <a:extLst>
              <a:ext uri="{FF2B5EF4-FFF2-40B4-BE49-F238E27FC236}">
                <a16:creationId xmlns:a16="http://schemas.microsoft.com/office/drawing/2014/main" id="{D54CEFE5-0D81-406D-9ACB-85E83C71D147}"/>
              </a:ext>
            </a:extLst>
          </p:cNvPr>
          <p:cNvSpPr/>
          <p:nvPr/>
        </p:nvSpPr>
        <p:spPr bwMode="auto">
          <a:xfrm>
            <a:off x="6686280" y="2779974"/>
            <a:ext cx="2428751" cy="288000"/>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“Detail Vente”: </a:t>
            </a:r>
            <a:r>
              <a:rPr lang="en-GB" sz="1050" b="1">
                <a:solidFill>
                  <a:schemeClr val="tx2"/>
                </a:solidFill>
                <a:latin typeface="Trebuchet MS" pitchFamily="34" charset="0"/>
              </a:rPr>
              <a:t>€8.3m</a:t>
            </a:r>
          </a:p>
        </p:txBody>
      </p:sp>
      <p:sp>
        <p:nvSpPr>
          <p:cNvPr id="25" name="Triangle isocèle 24">
            <a:extLst>
              <a:ext uri="{FF2B5EF4-FFF2-40B4-BE49-F238E27FC236}">
                <a16:creationId xmlns:a16="http://schemas.microsoft.com/office/drawing/2014/main" id="{6B141F1D-ACB8-496B-A1CD-B9E2CAD970EE}"/>
              </a:ext>
            </a:extLst>
          </p:cNvPr>
          <p:cNvSpPr/>
          <p:nvPr/>
        </p:nvSpPr>
        <p:spPr bwMode="auto">
          <a:xfrm flipV="1">
            <a:off x="655738" y="192030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7" name="Rectangle 26">
            <a:extLst>
              <a:ext uri="{FF2B5EF4-FFF2-40B4-BE49-F238E27FC236}">
                <a16:creationId xmlns:a16="http://schemas.microsoft.com/office/drawing/2014/main" id="{08E87702-44A4-47CA-B477-AAFC9C4B0366}"/>
              </a:ext>
            </a:extLst>
          </p:cNvPr>
          <p:cNvSpPr/>
          <p:nvPr/>
        </p:nvSpPr>
        <p:spPr bwMode="auto">
          <a:xfrm>
            <a:off x="655736" y="2123311"/>
            <a:ext cx="2671626" cy="1868124"/>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Billings: </a:t>
            </a:r>
            <a:r>
              <a:rPr kumimoji="0" lang="en-GB" sz="1100" b="1" i="0" u="none" strike="noStrike" cap="none" normalizeH="0" baseline="0">
                <a:ln>
                  <a:noFill/>
                </a:ln>
                <a:solidFill>
                  <a:schemeClr val="tx2"/>
                </a:solidFill>
                <a:effectLst/>
                <a:latin typeface="Trebuchet MS" pitchFamily="34" charset="0"/>
              </a:rPr>
              <a:t>€54</a:t>
            </a:r>
            <a:r>
              <a:rPr lang="en-GB" sz="1100" b="1">
                <a:solidFill>
                  <a:schemeClr val="tx2"/>
                </a:solidFill>
                <a:latin typeface="Trebuchet MS" pitchFamily="34" charset="0"/>
              </a:rPr>
              <a:t>.9m</a:t>
            </a:r>
          </a:p>
        </p:txBody>
      </p:sp>
      <p:sp>
        <p:nvSpPr>
          <p:cNvPr id="30" name="Rectangle 29">
            <a:extLst>
              <a:ext uri="{FF2B5EF4-FFF2-40B4-BE49-F238E27FC236}">
                <a16:creationId xmlns:a16="http://schemas.microsoft.com/office/drawing/2014/main" id="{4A0CBEAD-F285-4B34-BA46-D51708742C4C}"/>
              </a:ext>
            </a:extLst>
          </p:cNvPr>
          <p:cNvSpPr/>
          <p:nvPr/>
        </p:nvSpPr>
        <p:spPr bwMode="auto">
          <a:xfrm>
            <a:off x="655738" y="146630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€54.9m</a:t>
            </a:r>
          </a:p>
        </p:txBody>
      </p:sp>
      <p:sp>
        <p:nvSpPr>
          <p:cNvPr id="31" name="Rectangle 30">
            <a:extLst>
              <a:ext uri="{FF2B5EF4-FFF2-40B4-BE49-F238E27FC236}">
                <a16:creationId xmlns:a16="http://schemas.microsoft.com/office/drawing/2014/main" id="{FAE19A6B-A4C0-4A15-91FA-FEC643581FB2}"/>
              </a:ext>
            </a:extLst>
          </p:cNvPr>
          <p:cNvSpPr/>
          <p:nvPr/>
        </p:nvSpPr>
        <p:spPr bwMode="auto">
          <a:xfrm>
            <a:off x="887572" y="2796569"/>
            <a:ext cx="2207955"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r>
              <a:rPr lang="en-GB" sz="1100" baseline="30000">
                <a:latin typeface="Trebuchet MS" pitchFamily="34" charset="0"/>
              </a:rPr>
              <a:t>: </a:t>
            </a:r>
            <a:r>
              <a:rPr kumimoji="0" lang="en-GB" sz="1100" b="0" i="0" u="none" strike="noStrike" cap="none" normalizeH="0" baseline="0">
                <a:ln>
                  <a:noFill/>
                </a:ln>
                <a:solidFill>
                  <a:schemeClr val="tx1"/>
                </a:solidFill>
                <a:effectLst/>
                <a:latin typeface="Trebuchet MS" pitchFamily="34" charset="0"/>
              </a:rPr>
              <a:t>€12.3m</a:t>
            </a:r>
          </a:p>
        </p:txBody>
      </p:sp>
      <p:sp>
        <p:nvSpPr>
          <p:cNvPr id="32" name="Rectangle 31">
            <a:extLst>
              <a:ext uri="{FF2B5EF4-FFF2-40B4-BE49-F238E27FC236}">
                <a16:creationId xmlns:a16="http://schemas.microsoft.com/office/drawing/2014/main" id="{C059FB14-23A6-488B-892B-3EBA3ECF9E44}"/>
              </a:ext>
            </a:extLst>
          </p:cNvPr>
          <p:cNvSpPr/>
          <p:nvPr/>
        </p:nvSpPr>
        <p:spPr bwMode="auto">
          <a:xfrm>
            <a:off x="887572" y="3579910"/>
            <a:ext cx="2207955" cy="288000"/>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effectLst/>
                <a:latin typeface="Trebuchet MS" pitchFamily="34" charset="0"/>
              </a:rPr>
              <a:t>Recurring products</a:t>
            </a:r>
            <a:r>
              <a:rPr kumimoji="0" lang="en-GB" sz="1100" i="0" u="none" strike="noStrike" cap="none" normalizeH="0" baseline="0">
                <a:ln>
                  <a:noFill/>
                </a:ln>
                <a:effectLst/>
                <a:latin typeface="Trebuchet MS" pitchFamily="34" charset="0"/>
              </a:rPr>
              <a:t>: </a:t>
            </a:r>
            <a:r>
              <a:rPr lang="en-GB" sz="1050" b="1">
                <a:solidFill>
                  <a:schemeClr val="tx2"/>
                </a:solidFill>
                <a:latin typeface="Trebuchet MS" pitchFamily="34" charset="0"/>
              </a:rPr>
              <a:t>€38.7m</a:t>
            </a:r>
          </a:p>
        </p:txBody>
      </p:sp>
      <p:sp>
        <p:nvSpPr>
          <p:cNvPr id="42" name="Rectangle 41">
            <a:extLst>
              <a:ext uri="{FF2B5EF4-FFF2-40B4-BE49-F238E27FC236}">
                <a16:creationId xmlns:a16="http://schemas.microsoft.com/office/drawing/2014/main" id="{AF9B5A75-943B-4E0A-8576-543C28562AC4}"/>
              </a:ext>
            </a:extLst>
          </p:cNvPr>
          <p:cNvSpPr/>
          <p:nvPr/>
        </p:nvSpPr>
        <p:spPr bwMode="auto">
          <a:xfrm>
            <a:off x="6564844" y="1474790"/>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8.6m</a:t>
            </a:r>
          </a:p>
        </p:txBody>
      </p:sp>
      <p:sp>
        <p:nvSpPr>
          <p:cNvPr id="43" name="Triangle isocèle 5">
            <a:extLst>
              <a:ext uri="{FF2B5EF4-FFF2-40B4-BE49-F238E27FC236}">
                <a16:creationId xmlns:a16="http://schemas.microsoft.com/office/drawing/2014/main" id="{7667A308-00B6-4C0D-9D92-B88460720212}"/>
              </a:ext>
            </a:extLst>
          </p:cNvPr>
          <p:cNvSpPr/>
          <p:nvPr/>
        </p:nvSpPr>
        <p:spPr bwMode="auto">
          <a:xfrm flipV="1">
            <a:off x="6564844" y="1928790"/>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3" name="Rectangle 22">
            <a:extLst>
              <a:ext uri="{FF2B5EF4-FFF2-40B4-BE49-F238E27FC236}">
                <a16:creationId xmlns:a16="http://schemas.microsoft.com/office/drawing/2014/main" id="{C34033B3-BAF3-4B98-912B-4132825CB19E}"/>
              </a:ext>
            </a:extLst>
          </p:cNvPr>
          <p:cNvSpPr/>
          <p:nvPr/>
        </p:nvSpPr>
        <p:spPr bwMode="auto">
          <a:xfrm>
            <a:off x="3605698" y="1466308"/>
            <a:ext cx="2671626" cy="3254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tx1"/>
                </a:solidFill>
                <a:effectLst/>
                <a:latin typeface="Trebuchet MS" pitchFamily="34" charset="0"/>
              </a:rPr>
              <a:t>Total revenue 2020 (from BP): </a:t>
            </a:r>
            <a:r>
              <a:rPr kumimoji="0" lang="en-GB" sz="1050" b="1" i="0" u="none" strike="noStrike" cap="none" normalizeH="0" baseline="0">
                <a:ln>
                  <a:noFill/>
                </a:ln>
                <a:solidFill>
                  <a:schemeClr val="tx2"/>
                </a:solidFill>
                <a:effectLst/>
                <a:latin typeface="Trebuchet MS" pitchFamily="34" charset="0"/>
              </a:rPr>
              <a:t>€</a:t>
            </a:r>
            <a:r>
              <a:rPr lang="en-GB" sz="1050" b="1">
                <a:solidFill>
                  <a:schemeClr val="tx2"/>
                </a:solidFill>
                <a:latin typeface="Trebuchet MS" pitchFamily="34" charset="0"/>
              </a:rPr>
              <a:t>52.6m</a:t>
            </a:r>
          </a:p>
        </p:txBody>
      </p:sp>
      <p:sp>
        <p:nvSpPr>
          <p:cNvPr id="26" name="Triangle isocèle 5">
            <a:extLst>
              <a:ext uri="{FF2B5EF4-FFF2-40B4-BE49-F238E27FC236}">
                <a16:creationId xmlns:a16="http://schemas.microsoft.com/office/drawing/2014/main" id="{E3BD8E88-ADFB-4B62-8034-9AFBE1ECE189}"/>
              </a:ext>
            </a:extLst>
          </p:cNvPr>
          <p:cNvSpPr/>
          <p:nvPr/>
        </p:nvSpPr>
        <p:spPr bwMode="auto">
          <a:xfrm flipV="1">
            <a:off x="3605698" y="1920309"/>
            <a:ext cx="2671626" cy="113480"/>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kumimoji="0" lang="en-GB" sz="1100" b="0" i="0" u="none" strike="noStrike" cap="none" normalizeH="0" baseline="0">
              <a:ln>
                <a:noFill/>
              </a:ln>
              <a:solidFill>
                <a:schemeClr val="tx1"/>
              </a:solidFill>
              <a:effectLst/>
              <a:latin typeface="Trebuchet MS" pitchFamily="34" charset="0"/>
            </a:endParaRPr>
          </a:p>
        </p:txBody>
      </p:sp>
      <p:sp>
        <p:nvSpPr>
          <p:cNvPr id="28" name="Rectangle 27">
            <a:extLst>
              <a:ext uri="{FF2B5EF4-FFF2-40B4-BE49-F238E27FC236}">
                <a16:creationId xmlns:a16="http://schemas.microsoft.com/office/drawing/2014/main" id="{56A8E3DA-E143-4532-9137-0ECA11D33D47}"/>
              </a:ext>
            </a:extLst>
          </p:cNvPr>
          <p:cNvSpPr/>
          <p:nvPr/>
        </p:nvSpPr>
        <p:spPr bwMode="auto">
          <a:xfrm>
            <a:off x="3605696" y="2123311"/>
            <a:ext cx="2671626" cy="18681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Bookings: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54.0m</a:t>
            </a:r>
          </a:p>
        </p:txBody>
      </p:sp>
      <p:sp>
        <p:nvSpPr>
          <p:cNvPr id="36" name="Rectangle 35">
            <a:extLst>
              <a:ext uri="{FF2B5EF4-FFF2-40B4-BE49-F238E27FC236}">
                <a16:creationId xmlns:a16="http://schemas.microsoft.com/office/drawing/2014/main" id="{F334DB69-DC33-4FFD-A774-EA950D16EA1B}"/>
              </a:ext>
            </a:extLst>
          </p:cNvPr>
          <p:cNvSpPr/>
          <p:nvPr/>
        </p:nvSpPr>
        <p:spPr bwMode="auto">
          <a:xfrm>
            <a:off x="3837532" y="2368985"/>
            <a:ext cx="2207955"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solidFill>
                  <a:schemeClr val="tx1"/>
                </a:solidFill>
                <a:effectLst/>
                <a:latin typeface="Trebuchet MS" pitchFamily="34" charset="0"/>
              </a:rPr>
              <a:t>D&amp;Bi</a:t>
            </a:r>
            <a:r>
              <a:rPr lang="en-GB" sz="1100">
                <a:latin typeface="Trebuchet MS" pitchFamily="34" charset="0"/>
              </a:rPr>
              <a:t>: </a:t>
            </a:r>
            <a:r>
              <a:rPr kumimoji="0" lang="en-GB" sz="1100" b="0" i="0" u="none" strike="noStrike" cap="none" normalizeH="0" baseline="0">
                <a:ln>
                  <a:noFill/>
                </a:ln>
                <a:solidFill>
                  <a:schemeClr val="tx1"/>
                </a:solidFill>
                <a:effectLst/>
                <a:latin typeface="Trebuchet MS" pitchFamily="34" charset="0"/>
              </a:rPr>
              <a:t>€</a:t>
            </a:r>
            <a:r>
              <a:rPr lang="en-GB" sz="1100">
                <a:latin typeface="Trebuchet MS" pitchFamily="34" charset="0"/>
              </a:rPr>
              <a:t>9.3</a:t>
            </a:r>
            <a:r>
              <a:rPr kumimoji="0" lang="en-GB" sz="1100" b="0" i="0" u="none" strike="noStrike" cap="none" normalizeH="0" baseline="0">
                <a:ln>
                  <a:noFill/>
                </a:ln>
                <a:solidFill>
                  <a:schemeClr val="tx1"/>
                </a:solidFill>
                <a:effectLst/>
                <a:latin typeface="Trebuchet MS" pitchFamily="34" charset="0"/>
              </a:rPr>
              <a:t>m</a:t>
            </a:r>
          </a:p>
        </p:txBody>
      </p:sp>
      <p:sp>
        <p:nvSpPr>
          <p:cNvPr id="37" name="Rectangle 36">
            <a:extLst>
              <a:ext uri="{FF2B5EF4-FFF2-40B4-BE49-F238E27FC236}">
                <a16:creationId xmlns:a16="http://schemas.microsoft.com/office/drawing/2014/main" id="{3F08D013-6796-47D1-BB9B-937272FCBAA7}"/>
              </a:ext>
            </a:extLst>
          </p:cNvPr>
          <p:cNvSpPr/>
          <p:nvPr/>
        </p:nvSpPr>
        <p:spPr bwMode="auto">
          <a:xfrm>
            <a:off x="3837532" y="2779975"/>
            <a:ext cx="2207955" cy="411570"/>
          </a:xfrm>
          <a:prstGeom prst="rect">
            <a:avLst/>
          </a:prstGeom>
          <a:solidFill>
            <a:schemeClr val="bg2">
              <a:lumMod val="20000"/>
              <a:lumOff val="80000"/>
            </a:schemeClr>
          </a:solidFill>
          <a:ln w="38100" cap="flat" cmpd="sng" algn="ctr">
            <a:solidFill>
              <a:srgbClr val="289B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err="1">
                <a:ln>
                  <a:noFill/>
                </a:ln>
                <a:effectLst/>
                <a:latin typeface="Trebuchet MS" pitchFamily="34" charset="0"/>
              </a:rPr>
              <a:t>Non-D&amp;Bi</a:t>
            </a:r>
            <a:r>
              <a:rPr kumimoji="0" lang="en-GB" sz="1100" b="0" i="0" u="none" strike="noStrike" cap="none" normalizeH="0" baseline="0">
                <a:ln>
                  <a:noFill/>
                </a:ln>
                <a:effectLst/>
                <a:latin typeface="Trebuchet MS" pitchFamily="34" charset="0"/>
              </a:rPr>
              <a:t> (Jumbo + Others)</a:t>
            </a:r>
            <a:r>
              <a:rPr kumimoji="0" lang="en-GB" sz="1100" i="0" u="none" strike="noStrike" cap="none" normalizeH="0" baseline="0">
                <a:ln>
                  <a:noFill/>
                </a:ln>
                <a:effectLst/>
                <a:latin typeface="Trebuchet MS" pitchFamily="34" charset="0"/>
              </a:rPr>
              <a:t>: </a:t>
            </a:r>
            <a:r>
              <a:rPr lang="en-GB" sz="1050" b="1">
                <a:solidFill>
                  <a:schemeClr val="tx2"/>
                </a:solidFill>
                <a:latin typeface="Trebuchet MS" pitchFamily="34" charset="0"/>
              </a:rPr>
              <a:t>€44.7m</a:t>
            </a:r>
          </a:p>
        </p:txBody>
      </p:sp>
      <p:sp>
        <p:nvSpPr>
          <p:cNvPr id="70" name="Rectangle 69">
            <a:extLst>
              <a:ext uri="{FF2B5EF4-FFF2-40B4-BE49-F238E27FC236}">
                <a16:creationId xmlns:a16="http://schemas.microsoft.com/office/drawing/2014/main" id="{469972A8-3F2C-4A08-A6C2-B94605E400B9}"/>
              </a:ext>
            </a:extLst>
          </p:cNvPr>
          <p:cNvSpPr/>
          <p:nvPr/>
        </p:nvSpPr>
        <p:spPr bwMode="auto">
          <a:xfrm rot="16200000">
            <a:off x="61491" y="1532238"/>
            <a:ext cx="581047" cy="439016"/>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1" i="1" u="none" strike="noStrike" cap="small" normalizeH="0">
                <a:ln>
                  <a:noFill/>
                </a:ln>
                <a:solidFill>
                  <a:schemeClr val="bg1"/>
                </a:solidFill>
                <a:effectLst/>
                <a:latin typeface="Trebuchet MS" pitchFamily="34" charset="0"/>
              </a:rPr>
              <a:t>Revenue</a:t>
            </a:r>
          </a:p>
        </p:txBody>
      </p:sp>
      <p:sp>
        <p:nvSpPr>
          <p:cNvPr id="72" name="Rectangle 71">
            <a:extLst>
              <a:ext uri="{FF2B5EF4-FFF2-40B4-BE49-F238E27FC236}">
                <a16:creationId xmlns:a16="http://schemas.microsoft.com/office/drawing/2014/main" id="{6E4BFE94-C8F8-41FF-B6EA-D4316FF9B77B}"/>
              </a:ext>
            </a:extLst>
          </p:cNvPr>
          <p:cNvSpPr/>
          <p:nvPr/>
        </p:nvSpPr>
        <p:spPr bwMode="auto">
          <a:xfrm rot="16200000">
            <a:off x="-586923" y="2842740"/>
            <a:ext cx="1877874" cy="439016"/>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 (billing / booking / Sales)</a:t>
            </a:r>
          </a:p>
        </p:txBody>
      </p:sp>
      <p:sp>
        <p:nvSpPr>
          <p:cNvPr id="73" name="Rectangle 72">
            <a:extLst>
              <a:ext uri="{FF2B5EF4-FFF2-40B4-BE49-F238E27FC236}">
                <a16:creationId xmlns:a16="http://schemas.microsoft.com/office/drawing/2014/main" id="{18F43CDA-691E-408A-9A43-F548E71F756A}"/>
              </a:ext>
            </a:extLst>
          </p:cNvPr>
          <p:cNvSpPr/>
          <p:nvPr/>
        </p:nvSpPr>
        <p:spPr bwMode="auto">
          <a:xfrm>
            <a:off x="887572" y="2372162"/>
            <a:ext cx="2207955"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IAA:</a:t>
            </a:r>
            <a:r>
              <a:rPr kumimoji="0" lang="en-GB" sz="1100" b="0" i="0" u="none" strike="noStrike" cap="none" normalizeH="0" baseline="0">
                <a:ln>
                  <a:noFill/>
                </a:ln>
                <a:solidFill>
                  <a:schemeClr val="tx1"/>
                </a:solidFill>
                <a:effectLst/>
                <a:latin typeface="Trebuchet MS" pitchFamily="34" charset="0"/>
              </a:rPr>
              <a:t> €1.1m</a:t>
            </a:r>
          </a:p>
        </p:txBody>
      </p:sp>
      <p:sp>
        <p:nvSpPr>
          <p:cNvPr id="82" name="Rectangle 81">
            <a:extLst>
              <a:ext uri="{FF2B5EF4-FFF2-40B4-BE49-F238E27FC236}">
                <a16:creationId xmlns:a16="http://schemas.microsoft.com/office/drawing/2014/main" id="{5958977D-A758-4441-A8A4-A6F23E571490}"/>
              </a:ext>
            </a:extLst>
          </p:cNvPr>
          <p:cNvSpPr/>
          <p:nvPr/>
        </p:nvSpPr>
        <p:spPr bwMode="auto">
          <a:xfrm>
            <a:off x="6566753" y="2123311"/>
            <a:ext cx="2671626" cy="18681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Revenue: </a:t>
            </a:r>
            <a:r>
              <a:rPr kumimoji="0" lang="en-GB" sz="1100" b="1" i="0" u="none" strike="noStrike" cap="none" normalizeH="0" baseline="0">
                <a:ln>
                  <a:noFill/>
                </a:ln>
                <a:solidFill>
                  <a:schemeClr val="tx2"/>
                </a:solidFill>
                <a:effectLst/>
                <a:latin typeface="Trebuchet MS" pitchFamily="34" charset="0"/>
              </a:rPr>
              <a:t>€</a:t>
            </a:r>
            <a:r>
              <a:rPr lang="en-GB" sz="1100" b="1">
                <a:solidFill>
                  <a:schemeClr val="tx2"/>
                </a:solidFill>
                <a:latin typeface="Trebuchet MS" pitchFamily="34" charset="0"/>
              </a:rPr>
              <a:t>8.6m</a:t>
            </a:r>
          </a:p>
        </p:txBody>
      </p:sp>
      <p:grpSp>
        <p:nvGrpSpPr>
          <p:cNvPr id="83" name="Group 105">
            <a:extLst>
              <a:ext uri="{FF2B5EF4-FFF2-40B4-BE49-F238E27FC236}">
                <a16:creationId xmlns:a16="http://schemas.microsoft.com/office/drawing/2014/main" id="{A95E6975-11C5-498E-A87D-CFC46164A48C}"/>
              </a:ext>
            </a:extLst>
          </p:cNvPr>
          <p:cNvGrpSpPr/>
          <p:nvPr/>
        </p:nvGrpSpPr>
        <p:grpSpPr>
          <a:xfrm>
            <a:off x="8448150" y="-11528"/>
            <a:ext cx="1435548" cy="711253"/>
            <a:chOff x="8448150" y="-11528"/>
            <a:chExt cx="1435548" cy="711253"/>
          </a:xfrm>
        </p:grpSpPr>
        <p:pic>
          <p:nvPicPr>
            <p:cNvPr id="84" name="Graphique 90" descr="Poignée de main">
              <a:extLst>
                <a:ext uri="{FF2B5EF4-FFF2-40B4-BE49-F238E27FC236}">
                  <a16:creationId xmlns:a16="http://schemas.microsoft.com/office/drawing/2014/main" id="{1B1CFCA3-E8E0-4962-BA57-DA335985DB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85" name="Picture 2" descr="5 ft x 3 ft 150 x 90 cm-DRAPEAU BELGE Belgique 100% Polyester ...">
              <a:extLst>
                <a:ext uri="{FF2B5EF4-FFF2-40B4-BE49-F238E27FC236}">
                  <a16:creationId xmlns:a16="http://schemas.microsoft.com/office/drawing/2014/main" id="{694B9C40-FA2A-4262-BF7C-0D8AF3A531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6" name="Picture 2 - 1" descr="Drapeau des Pays-Bas — Wikipédia">
              <a:extLst>
                <a:ext uri="{FF2B5EF4-FFF2-40B4-BE49-F238E27FC236}">
                  <a16:creationId xmlns:a16="http://schemas.microsoft.com/office/drawing/2014/main" id="{3610DFAE-7872-4293-9F7C-843FBFE8E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2" descr="Drapeau du Luxembourg">
              <a:extLst>
                <a:ext uri="{FF2B5EF4-FFF2-40B4-BE49-F238E27FC236}">
                  <a16:creationId xmlns:a16="http://schemas.microsoft.com/office/drawing/2014/main" id="{2F5F5894-62D1-4698-982D-D20271A80A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88" name="ZoneTexte 18">
              <a:extLst>
                <a:ext uri="{FF2B5EF4-FFF2-40B4-BE49-F238E27FC236}">
                  <a16:creationId xmlns:a16="http://schemas.microsoft.com/office/drawing/2014/main" id="{B3ADA83D-1409-4B19-BB47-67D22A38365D}"/>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sp>
          <p:nvSpPr>
            <p:cNvPr id="89" name="Rectangle : coins arrondis 199">
              <a:extLst>
                <a:ext uri="{FF2B5EF4-FFF2-40B4-BE49-F238E27FC236}">
                  <a16:creationId xmlns:a16="http://schemas.microsoft.com/office/drawing/2014/main" id="{D100DB6E-F7BA-4749-9AD0-E62847B565D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0" name="Rectangle : coins arrondis 200">
              <a:extLst>
                <a:ext uri="{FF2B5EF4-FFF2-40B4-BE49-F238E27FC236}">
                  <a16:creationId xmlns:a16="http://schemas.microsoft.com/office/drawing/2014/main" id="{8E10099F-EEA6-4740-9086-6A59FACEB57C}"/>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1" name="Rectangle : coins arrondis 201">
              <a:extLst>
                <a:ext uri="{FF2B5EF4-FFF2-40B4-BE49-F238E27FC236}">
                  <a16:creationId xmlns:a16="http://schemas.microsoft.com/office/drawing/2014/main" id="{F19AE378-89E1-46E3-A01D-F9B0999A5C3E}"/>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92" name="ZoneTexte 18">
              <a:extLst>
                <a:ext uri="{FF2B5EF4-FFF2-40B4-BE49-F238E27FC236}">
                  <a16:creationId xmlns:a16="http://schemas.microsoft.com/office/drawing/2014/main" id="{3FC1BE72-6742-4AC7-9F01-216581274593}"/>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93" name="Graphique 128" descr="Jauge">
              <a:extLst>
                <a:ext uri="{FF2B5EF4-FFF2-40B4-BE49-F238E27FC236}">
                  <a16:creationId xmlns:a16="http://schemas.microsoft.com/office/drawing/2014/main" id="{7ADCE06A-BA2D-41A4-AA26-AE9E639A2B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53764" y="187516"/>
              <a:ext cx="234953" cy="218224"/>
            </a:xfrm>
            <a:prstGeom prst="rect">
              <a:avLst/>
            </a:prstGeom>
            <a:effectLst/>
          </p:spPr>
        </p:pic>
        <p:pic>
          <p:nvPicPr>
            <p:cNvPr id="94" name="Graphique 90" descr="Poignée de main">
              <a:extLst>
                <a:ext uri="{FF2B5EF4-FFF2-40B4-BE49-F238E27FC236}">
                  <a16:creationId xmlns:a16="http://schemas.microsoft.com/office/drawing/2014/main" id="{1E535A6B-7DEB-4BB7-A264-EFE1015207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0868" y="152880"/>
              <a:ext cx="256313" cy="287496"/>
            </a:xfrm>
            <a:prstGeom prst="rect">
              <a:avLst/>
            </a:prstGeom>
            <a:effectLst/>
          </p:spPr>
        </p:pic>
        <p:pic>
          <p:nvPicPr>
            <p:cNvPr id="95" name="Graphique 74" descr="Mégaphone">
              <a:extLst>
                <a:ext uri="{FF2B5EF4-FFF2-40B4-BE49-F238E27FC236}">
                  <a16:creationId xmlns:a16="http://schemas.microsoft.com/office/drawing/2014/main" id="{FD097F3E-BCA9-4BB9-ADA0-ED3C2AB23B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89331" y="181519"/>
              <a:ext cx="233011" cy="216420"/>
            </a:xfrm>
            <a:prstGeom prst="rect">
              <a:avLst/>
            </a:prstGeom>
            <a:effectLst/>
          </p:spPr>
        </p:pic>
        <p:pic>
          <p:nvPicPr>
            <p:cNvPr id="96" name="Picture 2" descr="Drapeau France">
              <a:extLst>
                <a:ext uri="{FF2B5EF4-FFF2-40B4-BE49-F238E27FC236}">
                  <a16:creationId xmlns:a16="http://schemas.microsoft.com/office/drawing/2014/main" id="{756D9798-366F-4F8A-BCEA-03C2472CB4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7" name="ZoneTexte 45">
              <a:extLst>
                <a:ext uri="{FF2B5EF4-FFF2-40B4-BE49-F238E27FC236}">
                  <a16:creationId xmlns:a16="http://schemas.microsoft.com/office/drawing/2014/main" id="{C71C6B12-DE98-4C3C-A7BB-2EC73B341075}"/>
                </a:ext>
              </a:extLst>
            </p:cNvPr>
            <p:cNvSpPr txBox="1"/>
            <p:nvPr/>
          </p:nvSpPr>
          <p:spPr>
            <a:xfrm>
              <a:off x="8448150" y="361171"/>
              <a:ext cx="1281748" cy="338554"/>
            </a:xfrm>
            <a:prstGeom prst="rect">
              <a:avLst/>
            </a:prstGeom>
            <a:noFill/>
          </p:spPr>
          <p:txBody>
            <a:bodyPr wrap="square" rtlCol="0">
              <a:spAutoFit/>
            </a:bodyPr>
            <a:lstStyle/>
            <a:p>
              <a:pPr algn="ctr"/>
              <a:r>
                <a:rPr lang="en-GB" sz="800" i="1">
                  <a:latin typeface="Trebuchet MS" panose="020B0603020202020204" pitchFamily="34" charset="0"/>
                </a:rPr>
                <a:t>BP assessment</a:t>
              </a:r>
            </a:p>
            <a:p>
              <a:pPr algn="ctr"/>
              <a:r>
                <a:rPr lang="en-GB" sz="800" i="1">
                  <a:solidFill>
                    <a:schemeClr val="accent1"/>
                  </a:solidFill>
                  <a:latin typeface="Trebuchet MS" panose="020B0603020202020204" pitchFamily="34" charset="0"/>
                </a:rPr>
                <a:t>Bottom-up</a:t>
              </a:r>
            </a:p>
          </p:txBody>
        </p:sp>
      </p:grpSp>
      <p:sp>
        <p:nvSpPr>
          <p:cNvPr id="98" name="Rectangle 97">
            <a:extLst>
              <a:ext uri="{FF2B5EF4-FFF2-40B4-BE49-F238E27FC236}">
                <a16:creationId xmlns:a16="http://schemas.microsoft.com/office/drawing/2014/main" id="{0FF5DCF2-15F7-4F50-BD2E-4BE243936F69}"/>
              </a:ext>
            </a:extLst>
          </p:cNvPr>
          <p:cNvSpPr/>
          <p:nvPr/>
        </p:nvSpPr>
        <p:spPr bwMode="auto">
          <a:xfrm>
            <a:off x="6686280" y="2368985"/>
            <a:ext cx="2428751"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FAE/PCA/AAE²: €0.3m</a:t>
            </a:r>
          </a:p>
        </p:txBody>
      </p:sp>
      <p:sp>
        <p:nvSpPr>
          <p:cNvPr id="68" name="Rectangle 67">
            <a:extLst>
              <a:ext uri="{FF2B5EF4-FFF2-40B4-BE49-F238E27FC236}">
                <a16:creationId xmlns:a16="http://schemas.microsoft.com/office/drawing/2014/main" id="{F7009603-27D2-40D2-BE46-9DDE7100028F}"/>
              </a:ext>
            </a:extLst>
          </p:cNvPr>
          <p:cNvSpPr/>
          <p:nvPr/>
        </p:nvSpPr>
        <p:spPr bwMode="auto">
          <a:xfrm rot="16200000">
            <a:off x="-730560" y="5024809"/>
            <a:ext cx="2149216" cy="439014"/>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 (CRM)</a:t>
            </a:r>
          </a:p>
        </p:txBody>
      </p:sp>
      <p:sp>
        <p:nvSpPr>
          <p:cNvPr id="99" name="Rectangle 98">
            <a:extLst>
              <a:ext uri="{FF2B5EF4-FFF2-40B4-BE49-F238E27FC236}">
                <a16:creationId xmlns:a16="http://schemas.microsoft.com/office/drawing/2014/main" id="{4BF61955-693B-4328-8C31-96F45C6002B7}"/>
              </a:ext>
            </a:extLst>
          </p:cNvPr>
          <p:cNvSpPr/>
          <p:nvPr/>
        </p:nvSpPr>
        <p:spPr bwMode="auto">
          <a:xfrm>
            <a:off x="666861" y="4173905"/>
            <a:ext cx="2655963" cy="214921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Book-of-Business</a:t>
            </a:r>
            <a:r>
              <a:rPr kumimoji="0" lang="en-GB" sz="1100" b="0" i="0" u="none" strike="noStrike" cap="none" normalizeH="0" baseline="30000">
                <a:ln>
                  <a:noFill/>
                </a:ln>
                <a:solidFill>
                  <a:schemeClr val="tx1"/>
                </a:solidFill>
                <a:effectLst/>
                <a:latin typeface="Trebuchet MS" pitchFamily="34" charset="0"/>
              </a:rPr>
              <a:t>3</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a:t>
            </a:r>
            <a:r>
              <a:rPr kumimoji="0" lang="en-GB" sz="1100" b="1" i="0" u="none" strike="noStrike" cap="none" normalizeH="0" baseline="0">
                <a:ln>
                  <a:noFill/>
                </a:ln>
                <a:solidFill>
                  <a:schemeClr val="accent2">
                    <a:lumMod val="25000"/>
                  </a:schemeClr>
                </a:solidFill>
                <a:effectLst/>
                <a:latin typeface="Trebuchet MS" pitchFamily="34" charset="0"/>
              </a:rPr>
              <a:t>52</a:t>
            </a:r>
            <a:r>
              <a:rPr lang="en-GB" sz="1100" b="1">
                <a:solidFill>
                  <a:schemeClr val="accent2">
                    <a:lumMod val="25000"/>
                  </a:schemeClr>
                </a:solidFill>
                <a:latin typeface="Trebuchet MS" pitchFamily="34" charset="0"/>
              </a:rPr>
              <a:t>.8m (excl. Others)</a:t>
            </a:r>
            <a:endParaRPr kumimoji="0" lang="en-GB" sz="1100" b="0" i="0" u="none" cap="none" normalizeH="0" baseline="0">
              <a:ln>
                <a:noFill/>
              </a:ln>
              <a:solidFill>
                <a:schemeClr val="tx1"/>
              </a:solidFill>
              <a:effectLst/>
              <a:latin typeface="Trebuchet MS" pitchFamily="34" charset="0"/>
            </a:endParaRPr>
          </a:p>
        </p:txBody>
      </p:sp>
      <p:sp>
        <p:nvSpPr>
          <p:cNvPr id="100" name="Rectangle 99">
            <a:extLst>
              <a:ext uri="{FF2B5EF4-FFF2-40B4-BE49-F238E27FC236}">
                <a16:creationId xmlns:a16="http://schemas.microsoft.com/office/drawing/2014/main" id="{07BC4145-74D5-4750-B645-1101F24D113A}"/>
              </a:ext>
            </a:extLst>
          </p:cNvPr>
          <p:cNvSpPr/>
          <p:nvPr/>
        </p:nvSpPr>
        <p:spPr bwMode="auto">
          <a:xfrm>
            <a:off x="3616821" y="4156034"/>
            <a:ext cx="2671626" cy="21628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kumimoji="0" lang="en-GB" sz="1100" b="0" i="0" u="none" strike="noStrike" cap="none" normalizeH="0" baseline="0">
                <a:ln>
                  <a:noFill/>
                </a:ln>
                <a:solidFill>
                  <a:schemeClr val="tx1"/>
                </a:solidFill>
                <a:effectLst/>
                <a:latin typeface="Trebuchet MS" pitchFamily="34" charset="0"/>
              </a:rPr>
              <a:t>Book-of-Business</a:t>
            </a:r>
            <a:r>
              <a:rPr kumimoji="0" lang="en-GB" sz="1100" b="0" i="0" u="none" strike="noStrike" cap="none" normalizeH="0" baseline="30000">
                <a:ln>
                  <a:noFill/>
                </a:ln>
                <a:solidFill>
                  <a:schemeClr val="tx1"/>
                </a:solidFill>
                <a:effectLst/>
                <a:latin typeface="Trebuchet MS" pitchFamily="34" charset="0"/>
              </a:rPr>
              <a:t>3</a:t>
            </a:r>
            <a:r>
              <a:rPr kumimoji="0" lang="en-GB" sz="1100" b="0" i="0" u="none" strike="noStrike" cap="none" normalizeH="0" baseline="0">
                <a:ln>
                  <a:noFill/>
                </a:ln>
                <a:solidFill>
                  <a:schemeClr val="tx1"/>
                </a:solidFill>
                <a:effectLst/>
                <a:latin typeface="Trebuchet MS" pitchFamily="34" charset="0"/>
              </a:rPr>
              <a:t>: </a:t>
            </a:r>
            <a:r>
              <a:rPr lang="en-GB" sz="1100" b="1">
                <a:solidFill>
                  <a:schemeClr val="accent2">
                    <a:lumMod val="25000"/>
                  </a:schemeClr>
                </a:solidFill>
                <a:latin typeface="Trebuchet MS" pitchFamily="34" charset="0"/>
              </a:rPr>
              <a:t>€54.09m</a:t>
            </a:r>
            <a:endParaRPr lang="en-GB" sz="1100">
              <a:latin typeface="Trebuchet MS" pitchFamily="34" charset="0"/>
            </a:endParaRPr>
          </a:p>
        </p:txBody>
      </p:sp>
      <p:sp>
        <p:nvSpPr>
          <p:cNvPr id="101" name="Rectangle 100">
            <a:extLst>
              <a:ext uri="{FF2B5EF4-FFF2-40B4-BE49-F238E27FC236}">
                <a16:creationId xmlns:a16="http://schemas.microsoft.com/office/drawing/2014/main" id="{9BF08CEC-407A-486F-ADEF-8B620A6A20D9}"/>
              </a:ext>
            </a:extLst>
          </p:cNvPr>
          <p:cNvSpPr/>
          <p:nvPr/>
        </p:nvSpPr>
        <p:spPr bwMode="auto">
          <a:xfrm>
            <a:off x="6575966" y="4156034"/>
            <a:ext cx="2671626" cy="2162889"/>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endParaRPr lang="en-GB" sz="1100">
              <a:latin typeface="Trebuchet MS" pitchFamily="34" charset="0"/>
            </a:endParaRPr>
          </a:p>
        </p:txBody>
      </p:sp>
      <p:sp>
        <p:nvSpPr>
          <p:cNvPr id="102" name="Rectangle 101">
            <a:extLst>
              <a:ext uri="{FF2B5EF4-FFF2-40B4-BE49-F238E27FC236}">
                <a16:creationId xmlns:a16="http://schemas.microsoft.com/office/drawing/2014/main" id="{06A00970-1621-4FC7-9323-29F1790757F2}"/>
              </a:ext>
            </a:extLst>
          </p:cNvPr>
          <p:cNvSpPr/>
          <p:nvPr/>
        </p:nvSpPr>
        <p:spPr bwMode="auto">
          <a:xfrm>
            <a:off x="866334" y="4969753"/>
            <a:ext cx="2207955" cy="28800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a:latin typeface="Trebuchet MS" pitchFamily="34" charset="0"/>
              </a:rPr>
              <a:t>Pay as you go: </a:t>
            </a:r>
            <a:r>
              <a:rPr lang="en-GB" sz="1100" b="1">
                <a:solidFill>
                  <a:schemeClr val="accent1">
                    <a:lumMod val="75000"/>
                  </a:schemeClr>
                </a:solidFill>
                <a:latin typeface="Trebuchet MS" pitchFamily="34" charset="0"/>
              </a:rPr>
              <a:t>€3.27m</a:t>
            </a:r>
          </a:p>
        </p:txBody>
      </p:sp>
      <p:sp>
        <p:nvSpPr>
          <p:cNvPr id="103" name="Rectangle 102">
            <a:extLst>
              <a:ext uri="{FF2B5EF4-FFF2-40B4-BE49-F238E27FC236}">
                <a16:creationId xmlns:a16="http://schemas.microsoft.com/office/drawing/2014/main" id="{22368B0A-8210-4E56-B9A8-C2E4CDE71E54}"/>
              </a:ext>
            </a:extLst>
          </p:cNvPr>
          <p:cNvSpPr/>
          <p:nvPr/>
        </p:nvSpPr>
        <p:spPr bwMode="auto">
          <a:xfrm>
            <a:off x="866334" y="5352049"/>
            <a:ext cx="2207955" cy="414003"/>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Renew (incl. D&amp;BI &amp;IAA):</a:t>
            </a:r>
            <a:r>
              <a:rPr lang="en-GB" sz="1100" b="1">
                <a:solidFill>
                  <a:schemeClr val="accent1">
                    <a:lumMod val="75000"/>
                  </a:schemeClr>
                </a:solidFill>
                <a:latin typeface="Trebuchet MS" pitchFamily="34" charset="0"/>
              </a:rPr>
              <a:t>€43.03m</a:t>
            </a:r>
          </a:p>
        </p:txBody>
      </p:sp>
      <p:sp>
        <p:nvSpPr>
          <p:cNvPr id="104" name="Rectangle 103">
            <a:extLst>
              <a:ext uri="{FF2B5EF4-FFF2-40B4-BE49-F238E27FC236}">
                <a16:creationId xmlns:a16="http://schemas.microsoft.com/office/drawing/2014/main" id="{4A42F98D-B306-425A-8D62-29F36E182D0E}"/>
              </a:ext>
            </a:extLst>
          </p:cNvPr>
          <p:cNvSpPr/>
          <p:nvPr/>
        </p:nvSpPr>
        <p:spPr bwMode="auto">
          <a:xfrm>
            <a:off x="866334" y="5860347"/>
            <a:ext cx="2207955" cy="288000"/>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a:t>
            </a:r>
            <a:r>
              <a:rPr lang="en-GB" sz="1100" err="1">
                <a:latin typeface="Trebuchet MS" pitchFamily="34" charset="0"/>
              </a:rPr>
              <a:t>NetNew</a:t>
            </a:r>
            <a:r>
              <a:rPr lang="en-GB" sz="1100">
                <a:latin typeface="Trebuchet MS" pitchFamily="34" charset="0"/>
              </a:rPr>
              <a:t>: </a:t>
            </a:r>
            <a:r>
              <a:rPr lang="en-GB" sz="1100" b="1">
                <a:solidFill>
                  <a:schemeClr val="accent1">
                    <a:lumMod val="75000"/>
                  </a:schemeClr>
                </a:solidFill>
                <a:latin typeface="Trebuchet MS" pitchFamily="34" charset="0"/>
              </a:rPr>
              <a:t>€6.47m</a:t>
            </a:r>
          </a:p>
        </p:txBody>
      </p:sp>
      <p:sp>
        <p:nvSpPr>
          <p:cNvPr id="105" name="Rectangle 104">
            <a:extLst>
              <a:ext uri="{FF2B5EF4-FFF2-40B4-BE49-F238E27FC236}">
                <a16:creationId xmlns:a16="http://schemas.microsoft.com/office/drawing/2014/main" id="{A1C5E2EA-FF7D-4EE4-A6A5-EB157196A057}"/>
              </a:ext>
            </a:extLst>
          </p:cNvPr>
          <p:cNvSpPr/>
          <p:nvPr/>
        </p:nvSpPr>
        <p:spPr bwMode="auto">
          <a:xfrm>
            <a:off x="3760581" y="4623729"/>
            <a:ext cx="2380247" cy="271693"/>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Renew (incl. D&amp;BI): </a:t>
            </a:r>
            <a:r>
              <a:rPr lang="en-GB" sz="1100" b="1">
                <a:solidFill>
                  <a:schemeClr val="accent1">
                    <a:lumMod val="75000"/>
                  </a:schemeClr>
                </a:solidFill>
                <a:latin typeface="Trebuchet MS" pitchFamily="34" charset="0"/>
              </a:rPr>
              <a:t>€45.65m</a:t>
            </a:r>
          </a:p>
        </p:txBody>
      </p:sp>
      <p:sp>
        <p:nvSpPr>
          <p:cNvPr id="106" name="Rectangle 105">
            <a:extLst>
              <a:ext uri="{FF2B5EF4-FFF2-40B4-BE49-F238E27FC236}">
                <a16:creationId xmlns:a16="http://schemas.microsoft.com/office/drawing/2014/main" id="{69141331-C965-4DEE-B5B1-889FF1591979}"/>
              </a:ext>
            </a:extLst>
          </p:cNvPr>
          <p:cNvSpPr/>
          <p:nvPr/>
        </p:nvSpPr>
        <p:spPr bwMode="auto">
          <a:xfrm>
            <a:off x="3760581" y="5022250"/>
            <a:ext cx="2380247" cy="271694"/>
          </a:xfrm>
          <a:prstGeom prst="rect">
            <a:avLst/>
          </a:prstGeom>
          <a:solidFill>
            <a:schemeClr val="accent1">
              <a:alpha val="15000"/>
            </a:schemeClr>
          </a:solidFill>
          <a:ln w="38100"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100" err="1">
                <a:latin typeface="Trebuchet MS" pitchFamily="34" charset="0"/>
              </a:rPr>
              <a:t>BoB</a:t>
            </a:r>
            <a:r>
              <a:rPr lang="en-GB" sz="1100">
                <a:latin typeface="Trebuchet MS" pitchFamily="34" charset="0"/>
              </a:rPr>
              <a:t> </a:t>
            </a:r>
            <a:r>
              <a:rPr lang="en-GB" sz="1100" err="1">
                <a:latin typeface="Trebuchet MS" pitchFamily="34" charset="0"/>
              </a:rPr>
              <a:t>NetNew</a:t>
            </a:r>
            <a:r>
              <a:rPr lang="en-GB" sz="1100" b="1">
                <a:solidFill>
                  <a:schemeClr val="accent1">
                    <a:lumMod val="75000"/>
                  </a:schemeClr>
                </a:solidFill>
                <a:latin typeface="Trebuchet MS" pitchFamily="34" charset="0"/>
              </a:rPr>
              <a:t>: €8.44m</a:t>
            </a:r>
          </a:p>
        </p:txBody>
      </p:sp>
      <p:sp>
        <p:nvSpPr>
          <p:cNvPr id="107" name="Rectangle 106">
            <a:extLst>
              <a:ext uri="{FF2B5EF4-FFF2-40B4-BE49-F238E27FC236}">
                <a16:creationId xmlns:a16="http://schemas.microsoft.com/office/drawing/2014/main" id="{79BF43FB-7506-49A4-A4CF-F32C79DC3038}"/>
              </a:ext>
            </a:extLst>
          </p:cNvPr>
          <p:cNvSpPr/>
          <p:nvPr/>
        </p:nvSpPr>
        <p:spPr bwMode="auto">
          <a:xfrm>
            <a:off x="866334" y="4587457"/>
            <a:ext cx="2207955" cy="288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eaLnBrk="1" fontAlgn="base" latinLnBrk="0" hangingPunct="1">
              <a:lnSpc>
                <a:spcPct val="100000"/>
              </a:lnSpc>
              <a:spcBef>
                <a:spcPct val="0"/>
              </a:spcBef>
              <a:spcAft>
                <a:spcPct val="0"/>
              </a:spcAft>
              <a:buClrTx/>
              <a:buSzTx/>
              <a:buFontTx/>
              <a:buNone/>
              <a:tabLst/>
            </a:pPr>
            <a:r>
              <a:rPr lang="en-GB" sz="1100">
                <a:latin typeface="Trebuchet MS" pitchFamily="34" charset="0"/>
              </a:rPr>
              <a:t>Others</a:t>
            </a:r>
            <a:r>
              <a:rPr lang="en-GB" sz="1100" baseline="30000">
                <a:latin typeface="Trebuchet MS" pitchFamily="34" charset="0"/>
              </a:rPr>
              <a:t>4</a:t>
            </a:r>
            <a:r>
              <a:rPr lang="en-GB" sz="1100">
                <a:latin typeface="Trebuchet MS" pitchFamily="34" charset="0"/>
              </a:rPr>
              <a:t>: </a:t>
            </a:r>
            <a:r>
              <a:rPr kumimoji="0" lang="en-GB" sz="1100" b="0" i="0" u="none" strike="noStrike" cap="none" normalizeH="0" baseline="0">
                <a:ln>
                  <a:noFill/>
                </a:ln>
                <a:solidFill>
                  <a:schemeClr val="tx1"/>
                </a:solidFill>
                <a:effectLst/>
                <a:latin typeface="Trebuchet MS" pitchFamily="34" charset="0"/>
              </a:rPr>
              <a:t>€2.2m</a:t>
            </a:r>
          </a:p>
        </p:txBody>
      </p:sp>
    </p:spTree>
    <p:extLst>
      <p:ext uri="{BB962C8B-B14F-4D97-AF65-F5344CB8AC3E}">
        <p14:creationId xmlns:p14="http://schemas.microsoft.com/office/powerpoint/2010/main" val="1622110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88BB99-947C-4230-A593-96103A7D7909}"/>
              </a:ext>
            </a:extLst>
          </p:cNvPr>
          <p:cNvGraphicFramePr>
            <a:graphicFrameLocks noChangeAspect="1"/>
          </p:cNvGraphicFramePr>
          <p:nvPr>
            <p:custDataLst>
              <p:tags r:id="rId1"/>
            </p:custDataLst>
            <p:extLst>
              <p:ext uri="{D42A27DB-BD31-4B8C-83A1-F6EECF244321}">
                <p14:modId xmlns:p14="http://schemas.microsoft.com/office/powerpoint/2010/main" val="2083145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1" imgW="416" imgH="423" progId="TCLayout.ActiveDocument.1">
                  <p:embed/>
                </p:oleObj>
              </mc:Choice>
              <mc:Fallback>
                <p:oleObj name="think-cell Slide" r:id="rId181" imgW="416" imgH="423" progId="TCLayout.ActiveDocument.1">
                  <p:embed/>
                  <p:pic>
                    <p:nvPicPr>
                      <p:cNvPr id="6" name="Object 5" hidden="1">
                        <a:extLst>
                          <a:ext uri="{FF2B5EF4-FFF2-40B4-BE49-F238E27FC236}">
                            <a16:creationId xmlns:a16="http://schemas.microsoft.com/office/drawing/2014/main" id="{9088BB99-947C-4230-A593-96103A7D7909}"/>
                          </a:ext>
                        </a:extLst>
                      </p:cNvPr>
                      <p:cNvPicPr/>
                      <p:nvPr/>
                    </p:nvPicPr>
                    <p:blipFill>
                      <a:blip r:embed="rId182"/>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3588C26-B3DF-419B-81D4-0A87963D7B56}"/>
              </a:ext>
            </a:extLst>
          </p:cNvPr>
          <p:cNvSpPr>
            <a:spLocks noGrp="1"/>
          </p:cNvSpPr>
          <p:nvPr>
            <p:ph type="title"/>
          </p:nvPr>
        </p:nvSpPr>
        <p:spPr>
          <a:xfrm>
            <a:off x="165600" y="147600"/>
            <a:ext cx="9549900" cy="684000"/>
          </a:xfrm>
        </p:spPr>
        <p:txBody>
          <a:bodyPr vert="horz"/>
          <a:lstStyle/>
          <a:p>
            <a:r>
              <a:rPr lang="en-GB" i="1">
                <a:solidFill>
                  <a:schemeClr val="accent1"/>
                </a:solidFill>
              </a:rPr>
              <a:t>Reconciliation of analysis scopes (2/3) – Focus France</a:t>
            </a:r>
            <a:endParaRPr lang="en-GB">
              <a:solidFill>
                <a:schemeClr val="tx2"/>
              </a:solidFill>
            </a:endParaRPr>
          </a:p>
        </p:txBody>
      </p:sp>
      <p:sp>
        <p:nvSpPr>
          <p:cNvPr id="3" name="Espace réservé du texte 2">
            <a:extLst>
              <a:ext uri="{FF2B5EF4-FFF2-40B4-BE49-F238E27FC236}">
                <a16:creationId xmlns:a16="http://schemas.microsoft.com/office/drawing/2014/main" id="{400FAE23-EC41-4577-9E66-F1B6ACA4359C}"/>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8" name="Connecteur droit 4">
            <a:extLst>
              <a:ext uri="{FF2B5EF4-FFF2-40B4-BE49-F238E27FC236}">
                <a16:creationId xmlns:a16="http://schemas.microsoft.com/office/drawing/2014/main" id="{6F94853A-6D09-48F0-8764-4A307535A4F3}"/>
              </a:ext>
            </a:extLst>
          </p:cNvPr>
          <p:cNvCxnSpPr>
            <a:cxnSpLocks/>
          </p:cNvCxnSpPr>
          <p:nvPr/>
        </p:nvCxnSpPr>
        <p:spPr bwMode="auto">
          <a:xfrm>
            <a:off x="273000" y="118193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TextBox 30">
            <a:extLst>
              <a:ext uri="{FF2B5EF4-FFF2-40B4-BE49-F238E27FC236}">
                <a16:creationId xmlns:a16="http://schemas.microsoft.com/office/drawing/2014/main" id="{B9B9FA83-B533-4073-B14D-8D784C1ACA91}"/>
              </a:ext>
            </a:extLst>
          </p:cNvPr>
          <p:cNvSpPr txBox="1"/>
          <p:nvPr/>
        </p:nvSpPr>
        <p:spPr>
          <a:xfrm>
            <a:off x="2073111" y="1038784"/>
            <a:ext cx="57597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Details on the three approaches used for </a:t>
            </a:r>
            <a:r>
              <a:rPr lang="en-GB" sz="1000" err="1">
                <a:latin typeface="Trebuchet MS" panose="020B0603020202020204" pitchFamily="34" charset="0"/>
              </a:rPr>
              <a:t>Altares</a:t>
            </a:r>
            <a:r>
              <a:rPr lang="en-GB" sz="1000">
                <a:latin typeface="Trebuchet MS" panose="020B0603020202020204" pitchFamily="34" charset="0"/>
              </a:rPr>
              <a:t>’ BP assessment (France, €m)</a:t>
            </a:r>
          </a:p>
        </p:txBody>
      </p:sp>
      <p:sp>
        <p:nvSpPr>
          <p:cNvPr id="13" name="Rectangle 12">
            <a:extLst>
              <a:ext uri="{FF2B5EF4-FFF2-40B4-BE49-F238E27FC236}">
                <a16:creationId xmlns:a16="http://schemas.microsoft.com/office/drawing/2014/main" id="{4A3B201F-4A7D-4130-A682-680884778E87}"/>
              </a:ext>
            </a:extLst>
          </p:cNvPr>
          <p:cNvSpPr/>
          <p:nvPr/>
        </p:nvSpPr>
        <p:spPr bwMode="auto">
          <a:xfrm>
            <a:off x="164669" y="1359985"/>
            <a:ext cx="1368040" cy="1569922"/>
          </a:xfrm>
          <a:prstGeom prst="rect">
            <a:avLst/>
          </a:prstGeom>
          <a:solidFill>
            <a:srgbClr val="6C6C6C"/>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Top-down</a:t>
            </a:r>
          </a:p>
          <a:p>
            <a:pPr algn="ctr"/>
            <a:r>
              <a:rPr lang="en-GB" sz="1000" b="1">
                <a:solidFill>
                  <a:schemeClr val="bg1"/>
                </a:solidFill>
                <a:latin typeface="Trebuchet MS" panose="020B0603020202020204" pitchFamily="34" charset="0"/>
              </a:rPr>
              <a:t>Analysis</a:t>
            </a:r>
          </a:p>
          <a:p>
            <a:pPr algn="ctr"/>
            <a:r>
              <a:rPr lang="en-GB" sz="1000" b="1" i="1">
                <a:solidFill>
                  <a:schemeClr val="bg1"/>
                </a:solidFill>
                <a:latin typeface="Trebuchet MS" panose="020B0603020202020204" pitchFamily="34" charset="0"/>
              </a:rPr>
              <a:t>(Revenue)</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2017-2025</a:t>
            </a:r>
          </a:p>
        </p:txBody>
      </p:sp>
      <p:sp>
        <p:nvSpPr>
          <p:cNvPr id="14" name="Oval 13">
            <a:extLst>
              <a:ext uri="{FF2B5EF4-FFF2-40B4-BE49-F238E27FC236}">
                <a16:creationId xmlns:a16="http://schemas.microsoft.com/office/drawing/2014/main" id="{F47CD3F3-C81B-4D11-8EF2-4278F6A7035C}"/>
              </a:ext>
            </a:extLst>
          </p:cNvPr>
          <p:cNvSpPr/>
          <p:nvPr/>
        </p:nvSpPr>
        <p:spPr bwMode="auto">
          <a:xfrm>
            <a:off x="58870" y="1262653"/>
            <a:ext cx="214130" cy="194664"/>
          </a:xfrm>
          <a:prstGeom prst="ellipse">
            <a:avLst/>
          </a:prstGeom>
          <a:solidFill>
            <a:srgbClr val="6C6C6C"/>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1</a:t>
            </a:r>
          </a:p>
        </p:txBody>
      </p:sp>
      <p:sp>
        <p:nvSpPr>
          <p:cNvPr id="15" name="Rectangle 14">
            <a:extLst>
              <a:ext uri="{FF2B5EF4-FFF2-40B4-BE49-F238E27FC236}">
                <a16:creationId xmlns:a16="http://schemas.microsoft.com/office/drawing/2014/main" id="{DE5A5DC0-CF5C-4401-B9AF-90CD4090BFE5}"/>
              </a:ext>
            </a:extLst>
          </p:cNvPr>
          <p:cNvSpPr/>
          <p:nvPr/>
        </p:nvSpPr>
        <p:spPr bwMode="auto">
          <a:xfrm>
            <a:off x="164669" y="3060771"/>
            <a:ext cx="1368040" cy="1569922"/>
          </a:xfrm>
          <a:prstGeom prst="rect">
            <a:avLst/>
          </a:prstGeom>
          <a:solidFill>
            <a:srgbClr val="1E742A"/>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Bottom-up BP analysis and client analysis </a:t>
            </a:r>
          </a:p>
          <a:p>
            <a:pPr algn="ctr"/>
            <a:r>
              <a:rPr lang="en-GB" sz="1000" b="1">
                <a:solidFill>
                  <a:schemeClr val="bg1"/>
                </a:solidFill>
                <a:latin typeface="Trebuchet MS" panose="020B0603020202020204" pitchFamily="34" charset="0"/>
              </a:rPr>
              <a:t>(</a:t>
            </a:r>
            <a:r>
              <a:rPr lang="en-GB" sz="1000" i="1">
                <a:solidFill>
                  <a:schemeClr val="bg1"/>
                </a:solidFill>
                <a:latin typeface="Trebuchet MS" panose="020B0603020202020204" pitchFamily="34" charset="0"/>
              </a:rPr>
              <a:t>France: Billings – REC)</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2017-2022</a:t>
            </a:r>
          </a:p>
        </p:txBody>
      </p:sp>
      <p:sp>
        <p:nvSpPr>
          <p:cNvPr id="17" name="Rectangle 16">
            <a:extLst>
              <a:ext uri="{FF2B5EF4-FFF2-40B4-BE49-F238E27FC236}">
                <a16:creationId xmlns:a16="http://schemas.microsoft.com/office/drawing/2014/main" id="{D89E745B-BABC-4D34-A83E-8B04E2F0AC8B}"/>
              </a:ext>
            </a:extLst>
          </p:cNvPr>
          <p:cNvSpPr/>
          <p:nvPr/>
        </p:nvSpPr>
        <p:spPr bwMode="auto">
          <a:xfrm>
            <a:off x="164669" y="4761558"/>
            <a:ext cx="1368040" cy="1569922"/>
          </a:xfrm>
          <a:prstGeom prst="rect">
            <a:avLst/>
          </a:prstGeom>
          <a:solidFill>
            <a:srgbClr val="005271"/>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Past and forward pipeline analysis</a:t>
            </a:r>
          </a:p>
          <a:p>
            <a:pPr algn="ctr"/>
            <a:r>
              <a:rPr lang="en-GB" sz="1000" b="1" i="1">
                <a:solidFill>
                  <a:schemeClr val="bg1"/>
                </a:solidFill>
                <a:latin typeface="Trebuchet MS" panose="020B0603020202020204" pitchFamily="34" charset="0"/>
              </a:rPr>
              <a:t>(Book-of-Business)</a:t>
            </a:r>
          </a:p>
          <a:p>
            <a:pPr algn="ctr"/>
            <a:endParaRPr lang="en-GB" sz="1000" b="1" i="1">
              <a:solidFill>
                <a:schemeClr val="bg1"/>
              </a:solidFill>
              <a:latin typeface="Trebuchet MS" panose="020B0603020202020204" pitchFamily="34" charset="0"/>
            </a:endParaRPr>
          </a:p>
          <a:p>
            <a:pPr algn="ctr"/>
            <a:r>
              <a:rPr lang="en-GB" sz="1000" i="1">
                <a:solidFill>
                  <a:schemeClr val="bg1"/>
                </a:solidFill>
                <a:latin typeface="Trebuchet MS" panose="020B0603020202020204" pitchFamily="34" charset="0"/>
              </a:rPr>
              <a:t>France </a:t>
            </a:r>
            <a:r>
              <a:rPr lang="en-GB" sz="1000" b="1" i="1">
                <a:solidFill>
                  <a:schemeClr val="bg1"/>
                </a:solidFill>
                <a:latin typeface="Trebuchet MS" panose="020B0603020202020204" pitchFamily="34" charset="0"/>
              </a:rPr>
              <a:t>2019-2022</a:t>
            </a:r>
          </a:p>
        </p:txBody>
      </p:sp>
      <p:sp>
        <p:nvSpPr>
          <p:cNvPr id="19" name="Oval 18">
            <a:extLst>
              <a:ext uri="{FF2B5EF4-FFF2-40B4-BE49-F238E27FC236}">
                <a16:creationId xmlns:a16="http://schemas.microsoft.com/office/drawing/2014/main" id="{431D3A44-75B8-4234-9FDA-676A8D428D4D}"/>
              </a:ext>
            </a:extLst>
          </p:cNvPr>
          <p:cNvSpPr/>
          <p:nvPr/>
        </p:nvSpPr>
        <p:spPr bwMode="auto">
          <a:xfrm>
            <a:off x="58870" y="2956847"/>
            <a:ext cx="214130" cy="194664"/>
          </a:xfrm>
          <a:prstGeom prst="ellipse">
            <a:avLst/>
          </a:prstGeom>
          <a:solidFill>
            <a:srgbClr val="1E742A"/>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2</a:t>
            </a:r>
          </a:p>
        </p:txBody>
      </p:sp>
      <p:sp>
        <p:nvSpPr>
          <p:cNvPr id="20" name="Oval 19">
            <a:extLst>
              <a:ext uri="{FF2B5EF4-FFF2-40B4-BE49-F238E27FC236}">
                <a16:creationId xmlns:a16="http://schemas.microsoft.com/office/drawing/2014/main" id="{4C66AFF8-CEE6-4B8C-B7D4-91BBDE4A34A0}"/>
              </a:ext>
            </a:extLst>
          </p:cNvPr>
          <p:cNvSpPr/>
          <p:nvPr/>
        </p:nvSpPr>
        <p:spPr bwMode="auto">
          <a:xfrm>
            <a:off x="58870" y="4664225"/>
            <a:ext cx="214130" cy="194664"/>
          </a:xfrm>
          <a:prstGeom prst="ellipse">
            <a:avLst/>
          </a:prstGeom>
          <a:solidFill>
            <a:srgbClr val="00527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3</a:t>
            </a:r>
          </a:p>
        </p:txBody>
      </p:sp>
      <p:sp>
        <p:nvSpPr>
          <p:cNvPr id="21" name="Isosceles Triangle 20">
            <a:extLst>
              <a:ext uri="{FF2B5EF4-FFF2-40B4-BE49-F238E27FC236}">
                <a16:creationId xmlns:a16="http://schemas.microsoft.com/office/drawing/2014/main" id="{9B21C6B6-47DF-4525-9274-7EA774B9A9FA}"/>
              </a:ext>
            </a:extLst>
          </p:cNvPr>
          <p:cNvSpPr/>
          <p:nvPr/>
        </p:nvSpPr>
        <p:spPr bwMode="auto">
          <a:xfrm rot="5400000">
            <a:off x="1312416" y="2098135"/>
            <a:ext cx="765872" cy="11368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2" name="Isosceles Triangle 21">
            <a:extLst>
              <a:ext uri="{FF2B5EF4-FFF2-40B4-BE49-F238E27FC236}">
                <a16:creationId xmlns:a16="http://schemas.microsoft.com/office/drawing/2014/main" id="{6EECD77B-E332-4768-8FC9-8567D2833A3A}"/>
              </a:ext>
            </a:extLst>
          </p:cNvPr>
          <p:cNvSpPr/>
          <p:nvPr/>
        </p:nvSpPr>
        <p:spPr bwMode="auto">
          <a:xfrm rot="5400000">
            <a:off x="1312416" y="3793905"/>
            <a:ext cx="765872" cy="113689"/>
          </a:xfrm>
          <a:prstGeom prst="triangle">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3" name="Isosceles Triangle 22">
            <a:extLst>
              <a:ext uri="{FF2B5EF4-FFF2-40B4-BE49-F238E27FC236}">
                <a16:creationId xmlns:a16="http://schemas.microsoft.com/office/drawing/2014/main" id="{61886917-CD21-4836-B26C-E9206FB0722D}"/>
              </a:ext>
            </a:extLst>
          </p:cNvPr>
          <p:cNvSpPr/>
          <p:nvPr/>
        </p:nvSpPr>
        <p:spPr bwMode="auto">
          <a:xfrm rot="5400000">
            <a:off x="1317889" y="5645106"/>
            <a:ext cx="765872" cy="113689"/>
          </a:xfrm>
          <a:prstGeom prst="triangle">
            <a:avLst/>
          </a:prstGeom>
          <a:solidFill>
            <a:srgbClr val="005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graphicFrame>
        <p:nvGraphicFramePr>
          <p:cNvPr id="189" name="Chart 188">
            <a:extLst>
              <a:ext uri="{FF2B5EF4-FFF2-40B4-BE49-F238E27FC236}">
                <a16:creationId xmlns:a16="http://schemas.microsoft.com/office/drawing/2014/main" id="{BAE784B1-2537-46D2-909D-17494AB26B68}"/>
              </a:ext>
            </a:extLst>
          </p:cNvPr>
          <p:cNvGraphicFramePr/>
          <p:nvPr>
            <p:custDataLst>
              <p:tags r:id="rId2"/>
            </p:custDataLst>
            <p:extLst>
              <p:ext uri="{D42A27DB-BD31-4B8C-83A1-F6EECF244321}">
                <p14:modId xmlns:p14="http://schemas.microsoft.com/office/powerpoint/2010/main" val="1162722283"/>
              </p:ext>
            </p:extLst>
          </p:nvPr>
        </p:nvGraphicFramePr>
        <p:xfrm>
          <a:off x="1981200" y="1374775"/>
          <a:ext cx="6740525" cy="1595438"/>
        </p:xfrm>
        <a:graphic>
          <a:graphicData uri="http://schemas.openxmlformats.org/drawingml/2006/chart">
            <c:chart xmlns:c="http://schemas.openxmlformats.org/drawingml/2006/chart" xmlns:r="http://schemas.openxmlformats.org/officeDocument/2006/relationships" r:id="rId183"/>
          </a:graphicData>
        </a:graphic>
      </p:graphicFrame>
      <p:sp>
        <p:nvSpPr>
          <p:cNvPr id="946" name="Espace réservé du texte 2">
            <a:extLst>
              <a:ext uri="{FF2B5EF4-FFF2-40B4-BE49-F238E27FC236}">
                <a16:creationId xmlns:a16="http://schemas.microsoft.com/office/drawing/2014/main" id="{6CF30F3E-667E-46EB-A80E-A4DDAF671136}"/>
              </a:ext>
            </a:extLst>
          </p:cNvPr>
          <p:cNvSpPr>
            <a:spLocks noGrp="1"/>
          </p:cNvSpPr>
          <p:nvPr>
            <p:custDataLst>
              <p:tags r:id="rId3"/>
            </p:custDataLst>
          </p:nvPr>
        </p:nvSpPr>
        <p:spPr bwMode="gray">
          <a:xfrm>
            <a:off x="1844675" y="173831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FACC41A-B058-4615-A5B4-2CCA26DB954C}" type="datetime'''''''''''''''''''''''6''''''''0'''''''''''''''''''''''''">
              <a:rPr lang="en-GB" altLang="en-US" sz="1000" smtClean="0">
                <a:effectLst/>
                <a:latin typeface="+mn-lt"/>
              </a:rPr>
              <a:pPr marL="0" indent="0" algn="r">
                <a:spcBef>
                  <a:spcPct val="0"/>
                </a:spcBef>
                <a:buNone/>
              </a:pPr>
              <a:t>60</a:t>
            </a:fld>
            <a:endParaRPr lang="en-GB" sz="1000">
              <a:latin typeface="+mn-lt"/>
            </a:endParaRPr>
          </a:p>
        </p:txBody>
      </p:sp>
      <p:sp>
        <p:nvSpPr>
          <p:cNvPr id="947" name="Espace réservé du texte 2">
            <a:extLst>
              <a:ext uri="{FF2B5EF4-FFF2-40B4-BE49-F238E27FC236}">
                <a16:creationId xmlns:a16="http://schemas.microsoft.com/office/drawing/2014/main" id="{3B988477-8CCA-4D2B-908D-829D1FA6F53E}"/>
              </a:ext>
            </a:extLst>
          </p:cNvPr>
          <p:cNvSpPr>
            <a:spLocks noGrp="1"/>
          </p:cNvSpPr>
          <p:nvPr>
            <p:custDataLst>
              <p:tags r:id="rId4"/>
            </p:custDataLst>
          </p:nvPr>
        </p:nvSpPr>
        <p:spPr bwMode="gray">
          <a:xfrm>
            <a:off x="1844675" y="138112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4C224D2-FD9F-438D-A1F8-393C2852D8DC}" type="datetime'''''''''''''80'">
              <a:rPr lang="en-GB" altLang="en-US" sz="1000" smtClean="0">
                <a:effectLst/>
                <a:latin typeface="+mn-lt"/>
              </a:rPr>
              <a:pPr marL="0" indent="0" algn="r">
                <a:spcBef>
                  <a:spcPct val="0"/>
                </a:spcBef>
                <a:buNone/>
              </a:pPr>
              <a:t>80</a:t>
            </a:fld>
            <a:endParaRPr lang="en-GB" sz="1000">
              <a:latin typeface="+mn-lt"/>
            </a:endParaRPr>
          </a:p>
        </p:txBody>
      </p:sp>
      <p:sp>
        <p:nvSpPr>
          <p:cNvPr id="944" name="Espace réservé du texte 2">
            <a:extLst>
              <a:ext uri="{FF2B5EF4-FFF2-40B4-BE49-F238E27FC236}">
                <a16:creationId xmlns:a16="http://schemas.microsoft.com/office/drawing/2014/main" id="{E6A787D0-1B27-4C69-99AB-847A07DB522E}"/>
              </a:ext>
            </a:extLst>
          </p:cNvPr>
          <p:cNvSpPr>
            <a:spLocks noGrp="1"/>
          </p:cNvSpPr>
          <p:nvPr>
            <p:custDataLst>
              <p:tags r:id="rId5"/>
            </p:custDataLst>
          </p:nvPr>
        </p:nvSpPr>
        <p:spPr bwMode="gray">
          <a:xfrm>
            <a:off x="1844675" y="245427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1311541-5A46-4C37-AA67-E20D0DAA7C9A}" type="datetime'''2''''''''''''''''''''0'''''''''''''''''''''''">
              <a:rPr lang="en-GB" altLang="en-US" sz="1000" smtClean="0">
                <a:effectLst/>
                <a:latin typeface="+mn-lt"/>
              </a:rPr>
              <a:pPr marL="0" indent="0" algn="r">
                <a:spcBef>
                  <a:spcPct val="0"/>
                </a:spcBef>
                <a:buNone/>
              </a:pPr>
              <a:t>20</a:t>
            </a:fld>
            <a:endParaRPr lang="en-GB" sz="1000">
              <a:latin typeface="+mn-lt"/>
            </a:endParaRPr>
          </a:p>
        </p:txBody>
      </p:sp>
      <p:sp>
        <p:nvSpPr>
          <p:cNvPr id="943" name="Espace réservé du texte 2">
            <a:extLst>
              <a:ext uri="{FF2B5EF4-FFF2-40B4-BE49-F238E27FC236}">
                <a16:creationId xmlns:a16="http://schemas.microsoft.com/office/drawing/2014/main" id="{C711838E-EC22-49FE-8322-E0FB51DA06EC}"/>
              </a:ext>
            </a:extLst>
          </p:cNvPr>
          <p:cNvSpPr>
            <a:spLocks noGrp="1"/>
          </p:cNvSpPr>
          <p:nvPr>
            <p:custDataLst>
              <p:tags r:id="rId6"/>
            </p:custDataLst>
          </p:nvPr>
        </p:nvSpPr>
        <p:spPr bwMode="gray">
          <a:xfrm>
            <a:off x="1911351" y="2811463"/>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74E7ADD-1579-4B82-8BFC-29F491D8E244}" type="datetime'''''0'''''''''''''''''''''''''''''''">
              <a:rPr lang="en-GB" altLang="en-US" sz="1000" smtClean="0">
                <a:effectLst/>
                <a:latin typeface="+mn-lt"/>
              </a:rPr>
              <a:pPr marL="0" indent="0" algn="r">
                <a:spcBef>
                  <a:spcPct val="0"/>
                </a:spcBef>
                <a:buNone/>
              </a:pPr>
              <a:t>0</a:t>
            </a:fld>
            <a:endParaRPr lang="en-GB" sz="1000">
              <a:latin typeface="+mn-lt"/>
            </a:endParaRPr>
          </a:p>
        </p:txBody>
      </p:sp>
      <p:sp>
        <p:nvSpPr>
          <p:cNvPr id="945" name="Espace réservé du texte 2">
            <a:extLst>
              <a:ext uri="{FF2B5EF4-FFF2-40B4-BE49-F238E27FC236}">
                <a16:creationId xmlns:a16="http://schemas.microsoft.com/office/drawing/2014/main" id="{7994B340-B088-4AA2-BA6B-C0D2309FEC9E}"/>
              </a:ext>
            </a:extLst>
          </p:cNvPr>
          <p:cNvSpPr>
            <a:spLocks noGrp="1"/>
          </p:cNvSpPr>
          <p:nvPr>
            <p:custDataLst>
              <p:tags r:id="rId7"/>
            </p:custDataLst>
          </p:nvPr>
        </p:nvSpPr>
        <p:spPr bwMode="gray">
          <a:xfrm>
            <a:off x="1844675" y="209708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EC2D964-3DF7-4F9B-B649-CB810E77D96E}" type="datetime'''''''''''''''''''4''''''''''''0'">
              <a:rPr lang="en-GB" altLang="en-US" sz="1000" smtClean="0">
                <a:effectLst/>
                <a:latin typeface="+mn-lt"/>
              </a:rPr>
              <a:pPr marL="0" indent="0" algn="r">
                <a:spcBef>
                  <a:spcPct val="0"/>
                </a:spcBef>
                <a:buNone/>
              </a:pPr>
              <a:t>40</a:t>
            </a:fld>
            <a:endParaRPr lang="en-GB" sz="1000">
              <a:latin typeface="+mn-lt"/>
            </a:endParaRPr>
          </a:p>
        </p:txBody>
      </p:sp>
      <p:cxnSp>
        <p:nvCxnSpPr>
          <p:cNvPr id="625" name="Straight Connector 624">
            <a:extLst>
              <a:ext uri="{FF2B5EF4-FFF2-40B4-BE49-F238E27FC236}">
                <a16:creationId xmlns:a16="http://schemas.microsoft.com/office/drawing/2014/main" id="{36BCC053-7196-4D3B-8ED5-4DD4EFA021B2}"/>
              </a:ext>
            </a:extLst>
          </p:cNvPr>
          <p:cNvCxnSpPr/>
          <p:nvPr>
            <p:custDataLst>
              <p:tags r:id="rId8"/>
            </p:custDataLst>
          </p:nvPr>
        </p:nvCxnSpPr>
        <p:spPr bwMode="auto">
          <a:xfrm>
            <a:off x="3822700" y="1689100"/>
            <a:ext cx="0" cy="30003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9" name="Straight Connector 618">
            <a:extLst>
              <a:ext uri="{FF2B5EF4-FFF2-40B4-BE49-F238E27FC236}">
                <a16:creationId xmlns:a16="http://schemas.microsoft.com/office/drawing/2014/main" id="{30949535-4F50-4F07-BEB9-B37964F1EF25}"/>
              </a:ext>
            </a:extLst>
          </p:cNvPr>
          <p:cNvCxnSpPr/>
          <p:nvPr>
            <p:custDataLst>
              <p:tags r:id="rId9"/>
            </p:custDataLst>
          </p:nvPr>
        </p:nvCxnSpPr>
        <p:spPr bwMode="auto">
          <a:xfrm>
            <a:off x="2495550" y="1711325"/>
            <a:ext cx="0" cy="29845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1" name="Straight Connector 660">
            <a:extLst>
              <a:ext uri="{FF2B5EF4-FFF2-40B4-BE49-F238E27FC236}">
                <a16:creationId xmlns:a16="http://schemas.microsoft.com/office/drawing/2014/main" id="{01CDD3C8-7243-4730-B7BE-7D7860EF2A4A}"/>
              </a:ext>
            </a:extLst>
          </p:cNvPr>
          <p:cNvCxnSpPr/>
          <p:nvPr>
            <p:custDataLst>
              <p:tags r:id="rId10"/>
            </p:custDataLst>
          </p:nvPr>
        </p:nvCxnSpPr>
        <p:spPr bwMode="auto">
          <a:xfrm>
            <a:off x="2360613" y="1939925"/>
            <a:ext cx="0" cy="13335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5" name="Straight Connector 664">
            <a:extLst>
              <a:ext uri="{FF2B5EF4-FFF2-40B4-BE49-F238E27FC236}">
                <a16:creationId xmlns:a16="http://schemas.microsoft.com/office/drawing/2014/main" id="{28241358-3A42-44DB-87D7-E91E64971C1B}"/>
              </a:ext>
            </a:extLst>
          </p:cNvPr>
          <p:cNvCxnSpPr/>
          <p:nvPr>
            <p:custDataLst>
              <p:tags r:id="rId11"/>
            </p:custDataLst>
          </p:nvPr>
        </p:nvCxnSpPr>
        <p:spPr bwMode="auto">
          <a:xfrm>
            <a:off x="3959225" y="1917700"/>
            <a:ext cx="0" cy="14128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1" name="Straight Connector 620">
            <a:extLst>
              <a:ext uri="{FF2B5EF4-FFF2-40B4-BE49-F238E27FC236}">
                <a16:creationId xmlns:a16="http://schemas.microsoft.com/office/drawing/2014/main" id="{20454751-584F-4184-A9FC-18EEB4219F7E}"/>
              </a:ext>
            </a:extLst>
          </p:cNvPr>
          <p:cNvCxnSpPr>
            <a:cxnSpLocks/>
          </p:cNvCxnSpPr>
          <p:nvPr>
            <p:custDataLst>
              <p:tags r:id="rId12"/>
            </p:custDataLst>
          </p:nvPr>
        </p:nvCxnSpPr>
        <p:spPr bwMode="auto">
          <a:xfrm>
            <a:off x="3192463" y="1730375"/>
            <a:ext cx="33338"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1" name="Straight Connector 670">
            <a:extLst>
              <a:ext uri="{FF2B5EF4-FFF2-40B4-BE49-F238E27FC236}">
                <a16:creationId xmlns:a16="http://schemas.microsoft.com/office/drawing/2014/main" id="{4094ADB5-1201-43BC-A466-D4426BB0414C}"/>
              </a:ext>
            </a:extLst>
          </p:cNvPr>
          <p:cNvCxnSpPr/>
          <p:nvPr>
            <p:custDataLst>
              <p:tags r:id="rId13"/>
            </p:custDataLst>
          </p:nvPr>
        </p:nvCxnSpPr>
        <p:spPr bwMode="auto">
          <a:xfrm>
            <a:off x="6081713" y="1792289"/>
            <a:ext cx="0" cy="74613"/>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4" name="Straight Connector 623">
            <a:extLst>
              <a:ext uri="{FF2B5EF4-FFF2-40B4-BE49-F238E27FC236}">
                <a16:creationId xmlns:a16="http://schemas.microsoft.com/office/drawing/2014/main" id="{828B593D-5B56-46D7-BBA8-118B14E8E62F}"/>
              </a:ext>
            </a:extLst>
          </p:cNvPr>
          <p:cNvCxnSpPr>
            <a:cxnSpLocks/>
          </p:cNvCxnSpPr>
          <p:nvPr>
            <p:custDataLst>
              <p:tags r:id="rId14"/>
            </p:custDataLst>
          </p:nvPr>
        </p:nvCxnSpPr>
        <p:spPr bwMode="auto">
          <a:xfrm flipH="1">
            <a:off x="3822700" y="1689100"/>
            <a:ext cx="34925"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2" name="Straight Connector 621">
            <a:extLst>
              <a:ext uri="{FF2B5EF4-FFF2-40B4-BE49-F238E27FC236}">
                <a16:creationId xmlns:a16="http://schemas.microsoft.com/office/drawing/2014/main" id="{CC886606-E87E-438B-AEF8-80D9FF38B25F}"/>
              </a:ext>
            </a:extLst>
          </p:cNvPr>
          <p:cNvCxnSpPr/>
          <p:nvPr>
            <p:custDataLst>
              <p:tags r:id="rId15"/>
            </p:custDataLst>
          </p:nvPr>
        </p:nvCxnSpPr>
        <p:spPr bwMode="auto">
          <a:xfrm>
            <a:off x="3225800" y="1730375"/>
            <a:ext cx="0" cy="29845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3" name="Straight Connector 662">
            <a:extLst>
              <a:ext uri="{FF2B5EF4-FFF2-40B4-BE49-F238E27FC236}">
                <a16:creationId xmlns:a16="http://schemas.microsoft.com/office/drawing/2014/main" id="{F166F4B3-6C4F-467F-A991-D2F8CF5B84AA}"/>
              </a:ext>
            </a:extLst>
          </p:cNvPr>
          <p:cNvCxnSpPr/>
          <p:nvPr>
            <p:custDataLst>
              <p:tags r:id="rId16"/>
            </p:custDataLst>
          </p:nvPr>
        </p:nvCxnSpPr>
        <p:spPr bwMode="auto">
          <a:xfrm>
            <a:off x="3090863" y="1958975"/>
            <a:ext cx="0" cy="130175"/>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1" name="Straight Connector 680">
            <a:extLst>
              <a:ext uri="{FF2B5EF4-FFF2-40B4-BE49-F238E27FC236}">
                <a16:creationId xmlns:a16="http://schemas.microsoft.com/office/drawing/2014/main" id="{DC2CD9FF-B5BE-4701-9D1E-29C7E4C81859}"/>
              </a:ext>
            </a:extLst>
          </p:cNvPr>
          <p:cNvCxnSpPr/>
          <p:nvPr>
            <p:custDataLst>
              <p:tags r:id="rId17"/>
            </p:custDataLst>
          </p:nvPr>
        </p:nvCxnSpPr>
        <p:spPr bwMode="auto">
          <a:xfrm>
            <a:off x="5351463" y="1836738"/>
            <a:ext cx="0" cy="7143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8" name="Straight Connector 617">
            <a:extLst>
              <a:ext uri="{FF2B5EF4-FFF2-40B4-BE49-F238E27FC236}">
                <a16:creationId xmlns:a16="http://schemas.microsoft.com/office/drawing/2014/main" id="{115469BD-C466-4334-A4A1-AE89923609F3}"/>
              </a:ext>
            </a:extLst>
          </p:cNvPr>
          <p:cNvCxnSpPr>
            <a:cxnSpLocks/>
          </p:cNvCxnSpPr>
          <p:nvPr>
            <p:custDataLst>
              <p:tags r:id="rId18"/>
            </p:custDataLst>
          </p:nvPr>
        </p:nvCxnSpPr>
        <p:spPr bwMode="auto">
          <a:xfrm>
            <a:off x="2462213" y="1711325"/>
            <a:ext cx="33338"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7" name="Straight Connector 666">
            <a:extLst>
              <a:ext uri="{FF2B5EF4-FFF2-40B4-BE49-F238E27FC236}">
                <a16:creationId xmlns:a16="http://schemas.microsoft.com/office/drawing/2014/main" id="{9CCB6193-6E0E-4BAC-8B35-2CF31CC4EB8B}"/>
              </a:ext>
            </a:extLst>
          </p:cNvPr>
          <p:cNvCxnSpPr/>
          <p:nvPr>
            <p:custDataLst>
              <p:tags r:id="rId19"/>
            </p:custDataLst>
          </p:nvPr>
        </p:nvCxnSpPr>
        <p:spPr bwMode="auto">
          <a:xfrm>
            <a:off x="4552950" y="1879600"/>
            <a:ext cx="0" cy="15398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7" name="Straight Connector 626">
            <a:extLst>
              <a:ext uri="{FF2B5EF4-FFF2-40B4-BE49-F238E27FC236}">
                <a16:creationId xmlns:a16="http://schemas.microsoft.com/office/drawing/2014/main" id="{09FB02CB-C26F-45A4-9B9E-61F5FD13FCC5}"/>
              </a:ext>
            </a:extLst>
          </p:cNvPr>
          <p:cNvCxnSpPr>
            <a:cxnSpLocks/>
          </p:cNvCxnSpPr>
          <p:nvPr>
            <p:custDataLst>
              <p:tags r:id="rId20"/>
            </p:custDataLst>
          </p:nvPr>
        </p:nvCxnSpPr>
        <p:spPr bwMode="auto">
          <a:xfrm>
            <a:off x="4654550" y="1651000"/>
            <a:ext cx="33338"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8" name="Straight Connector 627">
            <a:extLst>
              <a:ext uri="{FF2B5EF4-FFF2-40B4-BE49-F238E27FC236}">
                <a16:creationId xmlns:a16="http://schemas.microsoft.com/office/drawing/2014/main" id="{7AE7C514-548B-4386-BD33-215AF4AD10A3}"/>
              </a:ext>
            </a:extLst>
          </p:cNvPr>
          <p:cNvCxnSpPr/>
          <p:nvPr>
            <p:custDataLst>
              <p:tags r:id="rId21"/>
            </p:custDataLst>
          </p:nvPr>
        </p:nvCxnSpPr>
        <p:spPr bwMode="auto">
          <a:xfrm>
            <a:off x="4687888" y="1651000"/>
            <a:ext cx="0" cy="301625"/>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6" name="Straight Connector 925">
            <a:extLst>
              <a:ext uri="{FF2B5EF4-FFF2-40B4-BE49-F238E27FC236}">
                <a16:creationId xmlns:a16="http://schemas.microsoft.com/office/drawing/2014/main" id="{63916796-FEDB-4C9E-ADDB-149746C1FEFD}"/>
              </a:ext>
            </a:extLst>
          </p:cNvPr>
          <p:cNvCxnSpPr/>
          <p:nvPr>
            <p:custDataLst>
              <p:tags r:id="rId22"/>
            </p:custDataLst>
          </p:nvPr>
        </p:nvCxnSpPr>
        <p:spPr bwMode="auto">
          <a:xfrm>
            <a:off x="6811963" y="1747838"/>
            <a:ext cx="0" cy="79375"/>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7" name="Straight Connector 926">
            <a:extLst>
              <a:ext uri="{FF2B5EF4-FFF2-40B4-BE49-F238E27FC236}">
                <a16:creationId xmlns:a16="http://schemas.microsoft.com/office/drawing/2014/main" id="{C55BB7A9-3701-476C-A4D4-14FAF1FF0332}"/>
              </a:ext>
            </a:extLst>
          </p:cNvPr>
          <p:cNvCxnSpPr/>
          <p:nvPr>
            <p:custDataLst>
              <p:tags r:id="rId23"/>
            </p:custDataLst>
          </p:nvPr>
        </p:nvCxnSpPr>
        <p:spPr bwMode="auto">
          <a:xfrm>
            <a:off x="7543800" y="1701800"/>
            <a:ext cx="0" cy="8413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2" name="Espace réservé du texte 2">
            <a:extLst>
              <a:ext uri="{FF2B5EF4-FFF2-40B4-BE49-F238E27FC236}">
                <a16:creationId xmlns:a16="http://schemas.microsoft.com/office/drawing/2014/main" id="{97CCFE16-EE30-475A-ABDF-DEFC3A7F740F}"/>
              </a:ext>
            </a:extLst>
          </p:cNvPr>
          <p:cNvSpPr>
            <a:spLocks noGrp="1"/>
          </p:cNvSpPr>
          <p:nvPr>
            <p:custDataLst>
              <p:tags r:id="rId24"/>
            </p:custDataLst>
          </p:nvPr>
        </p:nvSpPr>
        <p:spPr bwMode="gray">
          <a:xfrm>
            <a:off x="3857626" y="17653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6CEEC4BF-9B2E-4486-8E81-82C7465C326A}" type="datetime'€''''''''''''''''''''''''''2''.''''8m'''''''''''''''">
              <a:rPr lang="fr-FR" altLang="en-US" sz="1000" smtClean="0">
                <a:effectLst/>
                <a:latin typeface="+mn-lt"/>
              </a:rPr>
              <a:pPr marL="0" indent="0">
                <a:spcBef>
                  <a:spcPct val="0"/>
                </a:spcBef>
                <a:buNone/>
              </a:pPr>
              <a:t>€2.8m</a:t>
            </a:fld>
            <a:endParaRPr lang="fr-FR" sz="1000">
              <a:latin typeface="+mn-lt"/>
            </a:endParaRPr>
          </a:p>
        </p:txBody>
      </p:sp>
      <p:sp>
        <p:nvSpPr>
          <p:cNvPr id="639" name="Espace réservé du texte 2">
            <a:extLst>
              <a:ext uri="{FF2B5EF4-FFF2-40B4-BE49-F238E27FC236}">
                <a16:creationId xmlns:a16="http://schemas.microsoft.com/office/drawing/2014/main" id="{AB54FBF0-248A-49A3-BDB6-108ED1DBCC22}"/>
              </a:ext>
            </a:extLst>
          </p:cNvPr>
          <p:cNvSpPr>
            <a:spLocks noGrp="1"/>
          </p:cNvSpPr>
          <p:nvPr>
            <p:custDataLst>
              <p:tags r:id="rId25"/>
            </p:custDataLst>
          </p:nvPr>
        </p:nvSpPr>
        <p:spPr bwMode="gray">
          <a:xfrm>
            <a:off x="2203450" y="211296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022F1C-7E42-43E1-AE1D-1F8AADEB0905}" type="datetime'''''''''€1''''''''''''0''''''''''''''''''''''''.''7m'''''''''">
              <a:rPr lang="en-GB" altLang="en-US" sz="1000" smtClean="0">
                <a:solidFill>
                  <a:schemeClr val="bg1"/>
                </a:solidFill>
                <a:latin typeface="+mn-lt"/>
              </a:rPr>
              <a:pPr marL="0" indent="0" algn="ctr">
                <a:spcBef>
                  <a:spcPct val="0"/>
                </a:spcBef>
                <a:buNone/>
              </a:pPr>
              <a:t>€10.7m</a:t>
            </a:fld>
            <a:endParaRPr lang="en-GB" sz="1000">
              <a:solidFill>
                <a:schemeClr val="bg1"/>
              </a:solidFill>
              <a:latin typeface="+mn-lt"/>
            </a:endParaRPr>
          </a:p>
        </p:txBody>
      </p:sp>
      <p:sp>
        <p:nvSpPr>
          <p:cNvPr id="157" name="Espace réservé du texte 2">
            <a:extLst>
              <a:ext uri="{FF2B5EF4-FFF2-40B4-BE49-F238E27FC236}">
                <a16:creationId xmlns:a16="http://schemas.microsoft.com/office/drawing/2014/main" id="{EDBEE312-B108-4BA6-93A7-831D497EA2F3}"/>
              </a:ext>
            </a:extLst>
          </p:cNvPr>
          <p:cNvSpPr>
            <a:spLocks noGrp="1"/>
          </p:cNvSpPr>
          <p:nvPr>
            <p:custDataLst>
              <p:tags r:id="rId26"/>
            </p:custDataLst>
          </p:nvPr>
        </p:nvSpPr>
        <p:spPr bwMode="auto">
          <a:xfrm>
            <a:off x="291782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4EB560-A12A-4A1C-88F4-D4B4E0DC76DE}" type="datetime'''201''''''''8'''''' ''''''''''''''''''(''A'''''''''''')'''">
              <a:rPr lang="en-GB" altLang="en-US" sz="1000" smtClean="0"/>
              <a:pPr marL="0" indent="0" algn="ctr">
                <a:spcBef>
                  <a:spcPct val="0"/>
                </a:spcBef>
                <a:buNone/>
              </a:pPr>
              <a:t>2018 (A)</a:t>
            </a:fld>
            <a:endParaRPr lang="en-GB" sz="1000">
              <a:latin typeface="+mn-lt"/>
            </a:endParaRPr>
          </a:p>
        </p:txBody>
      </p:sp>
      <p:sp>
        <p:nvSpPr>
          <p:cNvPr id="94" name="Espace réservé du texte 2">
            <a:extLst>
              <a:ext uri="{FF2B5EF4-FFF2-40B4-BE49-F238E27FC236}">
                <a16:creationId xmlns:a16="http://schemas.microsoft.com/office/drawing/2014/main" id="{0B241849-0D8B-4ABE-A88F-C31DDC59A26C}"/>
              </a:ext>
            </a:extLst>
          </p:cNvPr>
          <p:cNvSpPr>
            <a:spLocks noGrp="1"/>
          </p:cNvSpPr>
          <p:nvPr>
            <p:custDataLst>
              <p:tags r:id="rId27"/>
            </p:custDataLst>
          </p:nvPr>
        </p:nvSpPr>
        <p:spPr bwMode="gray">
          <a:xfrm>
            <a:off x="4395788" y="142240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635287B-7D9D-46B3-A0D9-D8EFC0F89D01}" type="datetime'€''''''''5''4''''''''''''''''.''''''''''9''''m'''''''''">
              <a:rPr lang="en-GB" altLang="en-US" sz="1000" smtClean="0"/>
              <a:pPr marL="0" indent="0" algn="ctr">
                <a:spcBef>
                  <a:spcPct val="0"/>
                </a:spcBef>
                <a:buNone/>
              </a:pPr>
              <a:t>€54.9m</a:t>
            </a:fld>
            <a:endParaRPr lang="en-GB" sz="1000">
              <a:latin typeface="+mn-lt"/>
            </a:endParaRPr>
          </a:p>
        </p:txBody>
      </p:sp>
      <p:sp>
        <p:nvSpPr>
          <p:cNvPr id="156" name="Espace réservé du texte 2">
            <a:extLst>
              <a:ext uri="{FF2B5EF4-FFF2-40B4-BE49-F238E27FC236}">
                <a16:creationId xmlns:a16="http://schemas.microsoft.com/office/drawing/2014/main" id="{49037B75-3E68-4FF4-8627-12996A920B7D}"/>
              </a:ext>
            </a:extLst>
          </p:cNvPr>
          <p:cNvSpPr>
            <a:spLocks noGrp="1"/>
          </p:cNvSpPr>
          <p:nvPr>
            <p:custDataLst>
              <p:tags r:id="rId28"/>
            </p:custDataLst>
          </p:nvPr>
        </p:nvSpPr>
        <p:spPr bwMode="auto">
          <a:xfrm>
            <a:off x="218757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F07A73-A31F-439A-94D7-362734989EDA}" type="datetime'''''''''20''''1''7 (''''''''''''''A'''''''''''')'''''''">
              <a:rPr lang="en-GB" altLang="en-US" sz="1000" smtClean="0"/>
              <a:pPr marL="0" indent="0" algn="ctr">
                <a:spcBef>
                  <a:spcPct val="0"/>
                </a:spcBef>
                <a:buNone/>
              </a:pPr>
              <a:t>2017 (A)</a:t>
            </a:fld>
            <a:endParaRPr lang="en-GB" sz="1000">
              <a:latin typeface="+mn-lt"/>
            </a:endParaRPr>
          </a:p>
        </p:txBody>
      </p:sp>
      <p:sp>
        <p:nvSpPr>
          <p:cNvPr id="640" name="Espace réservé du texte 2">
            <a:extLst>
              <a:ext uri="{FF2B5EF4-FFF2-40B4-BE49-F238E27FC236}">
                <a16:creationId xmlns:a16="http://schemas.microsoft.com/office/drawing/2014/main" id="{B852221D-ECCC-4C41-91C1-93310722FE97}"/>
              </a:ext>
            </a:extLst>
          </p:cNvPr>
          <p:cNvSpPr>
            <a:spLocks noGrp="1"/>
          </p:cNvSpPr>
          <p:nvPr>
            <p:custDataLst>
              <p:tags r:id="rId29"/>
            </p:custDataLst>
          </p:nvPr>
        </p:nvSpPr>
        <p:spPr bwMode="gray">
          <a:xfrm>
            <a:off x="2933700" y="21240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40480D7-AC06-4B07-9F12-36067045D320}" type="datetime'€''1''0.''''''6''''''''''''''''m'''''''''''''">
              <a:rPr lang="en-GB" altLang="en-US" sz="1000" smtClean="0">
                <a:solidFill>
                  <a:schemeClr val="bg1"/>
                </a:solidFill>
                <a:latin typeface="+mn-lt"/>
              </a:rPr>
              <a:pPr marL="0" indent="0" algn="ctr">
                <a:spcBef>
                  <a:spcPct val="0"/>
                </a:spcBef>
                <a:buNone/>
              </a:pPr>
              <a:t>€10.6m</a:t>
            </a:fld>
            <a:endParaRPr lang="en-GB" sz="1000">
              <a:solidFill>
                <a:schemeClr val="bg1"/>
              </a:solidFill>
              <a:latin typeface="+mn-lt"/>
            </a:endParaRPr>
          </a:p>
        </p:txBody>
      </p:sp>
      <p:sp>
        <p:nvSpPr>
          <p:cNvPr id="109" name="Espace réservé du texte 2">
            <a:extLst>
              <a:ext uri="{FF2B5EF4-FFF2-40B4-BE49-F238E27FC236}">
                <a16:creationId xmlns:a16="http://schemas.microsoft.com/office/drawing/2014/main" id="{712461D5-3D40-49BE-85D3-D1194937D882}"/>
              </a:ext>
            </a:extLst>
          </p:cNvPr>
          <p:cNvSpPr>
            <a:spLocks noGrp="1"/>
          </p:cNvSpPr>
          <p:nvPr>
            <p:custDataLst>
              <p:tags r:id="rId30"/>
            </p:custDataLst>
          </p:nvPr>
        </p:nvSpPr>
        <p:spPr bwMode="gray">
          <a:xfrm>
            <a:off x="8048625" y="15001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5611681-FC95-42E0-96A3-21153D7FCC5E}" type="datetime'€''''''''''''''''6''''''''7''.''''''6''m'''''''''''''''">
              <a:rPr lang="en-GB" altLang="en-US" sz="1000" smtClean="0"/>
              <a:pPr marL="0" indent="0" algn="ctr">
                <a:spcBef>
                  <a:spcPct val="0"/>
                </a:spcBef>
                <a:buNone/>
              </a:pPr>
              <a:t>€67.6m</a:t>
            </a:fld>
            <a:endParaRPr lang="en-GB" sz="1000">
              <a:latin typeface="+mn-lt"/>
            </a:endParaRPr>
          </a:p>
        </p:txBody>
      </p:sp>
      <p:sp>
        <p:nvSpPr>
          <p:cNvPr id="96" name="Espace réservé du texte 2">
            <a:extLst>
              <a:ext uri="{FF2B5EF4-FFF2-40B4-BE49-F238E27FC236}">
                <a16:creationId xmlns:a16="http://schemas.microsoft.com/office/drawing/2014/main" id="{00713DEF-968E-440D-9E3D-71A60FF62D6F}"/>
              </a:ext>
            </a:extLst>
          </p:cNvPr>
          <p:cNvSpPr>
            <a:spLocks noGrp="1"/>
          </p:cNvSpPr>
          <p:nvPr>
            <p:custDataLst>
              <p:tags r:id="rId31"/>
            </p:custDataLst>
          </p:nvPr>
        </p:nvSpPr>
        <p:spPr bwMode="gray">
          <a:xfrm>
            <a:off x="5856288" y="14874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A90BA64-3ADA-434A-890E-CD22EFEC6D60}" type="datetime'''''€''''''''''5''''''''''''''''''''''9''.''''8''''''''m'''">
              <a:rPr lang="en-GB" altLang="en-US" sz="1000" smtClean="0"/>
              <a:pPr marL="0" indent="0" algn="ctr">
                <a:spcBef>
                  <a:spcPct val="0"/>
                </a:spcBef>
                <a:buNone/>
              </a:pPr>
              <a:t>€59.8m</a:t>
            </a:fld>
            <a:endParaRPr lang="en-GB" sz="1000">
              <a:latin typeface="+mn-lt"/>
            </a:endParaRPr>
          </a:p>
        </p:txBody>
      </p:sp>
      <p:sp>
        <p:nvSpPr>
          <p:cNvPr id="155" name="Espace réservé du texte 2">
            <a:extLst>
              <a:ext uri="{FF2B5EF4-FFF2-40B4-BE49-F238E27FC236}">
                <a16:creationId xmlns:a16="http://schemas.microsoft.com/office/drawing/2014/main" id="{CA940EF0-3476-4C5D-A37F-76199A8DAE9B}"/>
              </a:ext>
            </a:extLst>
          </p:cNvPr>
          <p:cNvSpPr>
            <a:spLocks noGrp="1"/>
          </p:cNvSpPr>
          <p:nvPr>
            <p:custDataLst>
              <p:tags r:id="rId32"/>
            </p:custDataLst>
          </p:nvPr>
        </p:nvSpPr>
        <p:spPr bwMode="auto">
          <a:xfrm>
            <a:off x="4379913"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DDD108D-CC1A-4259-8902-68697F77EA87}" type="datetime'''''''''''''''''''''202''''0'''''''''' (''''A'''''')'''">
              <a:rPr lang="en-GB" altLang="en-US" sz="1000" smtClean="0"/>
              <a:pPr marL="0" indent="0" algn="ctr">
                <a:spcBef>
                  <a:spcPct val="0"/>
                </a:spcBef>
                <a:buNone/>
              </a:pPr>
              <a:t>2020 (A)</a:t>
            </a:fld>
            <a:endParaRPr lang="en-GB" sz="1000">
              <a:latin typeface="+mn-lt"/>
            </a:endParaRPr>
          </a:p>
        </p:txBody>
      </p:sp>
      <p:sp>
        <p:nvSpPr>
          <p:cNvPr id="207" name="Espace réservé du texte 2">
            <a:extLst>
              <a:ext uri="{FF2B5EF4-FFF2-40B4-BE49-F238E27FC236}">
                <a16:creationId xmlns:a16="http://schemas.microsoft.com/office/drawing/2014/main" id="{E7A1698D-41F0-4BAF-969B-BAA528758083}"/>
              </a:ext>
            </a:extLst>
          </p:cNvPr>
          <p:cNvSpPr>
            <a:spLocks noGrp="1"/>
          </p:cNvSpPr>
          <p:nvPr>
            <p:custDataLst>
              <p:tags r:id="rId33"/>
            </p:custDataLst>
          </p:nvPr>
        </p:nvSpPr>
        <p:spPr bwMode="gray">
          <a:xfrm>
            <a:off x="5856288" y="2522538"/>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CE28101-6427-4DCE-90C9-8A70272AF2E3}" type="datetime'€''3''''''''2.''''''''''3''''''''''''m'''''''">
              <a:rPr lang="en-GB" altLang="en-US" sz="1000" smtClean="0">
                <a:solidFill>
                  <a:schemeClr val="bg1"/>
                </a:solidFill>
              </a:rPr>
              <a:pPr marL="0" indent="0" algn="ctr">
                <a:spcBef>
                  <a:spcPct val="0"/>
                </a:spcBef>
                <a:buNone/>
              </a:pPr>
              <a:t>€32.3m</a:t>
            </a:fld>
            <a:endParaRPr lang="en-GB" sz="1000">
              <a:solidFill>
                <a:schemeClr val="bg1"/>
              </a:solidFill>
              <a:latin typeface="+mn-lt"/>
            </a:endParaRPr>
          </a:p>
        </p:txBody>
      </p:sp>
      <p:sp>
        <p:nvSpPr>
          <p:cNvPr id="641" name="Espace réservé du texte 2">
            <a:extLst>
              <a:ext uri="{FF2B5EF4-FFF2-40B4-BE49-F238E27FC236}">
                <a16:creationId xmlns:a16="http://schemas.microsoft.com/office/drawing/2014/main" id="{512F8397-584F-491F-860E-283049EB5F0F}"/>
              </a:ext>
            </a:extLst>
          </p:cNvPr>
          <p:cNvSpPr>
            <a:spLocks noGrp="1"/>
          </p:cNvSpPr>
          <p:nvPr>
            <p:custDataLst>
              <p:tags r:id="rId34"/>
            </p:custDataLst>
          </p:nvPr>
        </p:nvSpPr>
        <p:spPr bwMode="gray">
          <a:xfrm>
            <a:off x="3663950" y="212566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CC11CF3-DC07-49F8-8D88-8C5D5B3F17B2}" type="datetime'''''''''''€''''''1''3''''''.''''''1''''''m'''''''''''''''''">
              <a:rPr lang="en-GB" altLang="en-US" sz="1000" smtClean="0">
                <a:solidFill>
                  <a:schemeClr val="bg1"/>
                </a:solidFill>
                <a:latin typeface="+mn-lt"/>
              </a:rPr>
              <a:pPr marL="0" indent="0" algn="ctr">
                <a:spcBef>
                  <a:spcPct val="0"/>
                </a:spcBef>
                <a:buNone/>
              </a:pPr>
              <a:t>€13.1m</a:t>
            </a:fld>
            <a:endParaRPr lang="en-GB" sz="1000">
              <a:solidFill>
                <a:schemeClr val="bg1"/>
              </a:solidFill>
              <a:latin typeface="+mn-lt"/>
            </a:endParaRPr>
          </a:p>
        </p:txBody>
      </p:sp>
      <p:sp>
        <p:nvSpPr>
          <p:cNvPr id="158" name="Espace réservé du texte 2">
            <a:extLst>
              <a:ext uri="{FF2B5EF4-FFF2-40B4-BE49-F238E27FC236}">
                <a16:creationId xmlns:a16="http://schemas.microsoft.com/office/drawing/2014/main" id="{1203F41A-8B9B-4DFB-8463-C91C97EF3084}"/>
              </a:ext>
            </a:extLst>
          </p:cNvPr>
          <p:cNvSpPr>
            <a:spLocks noGrp="1"/>
          </p:cNvSpPr>
          <p:nvPr>
            <p:custDataLst>
              <p:tags r:id="rId35"/>
            </p:custDataLst>
          </p:nvPr>
        </p:nvSpPr>
        <p:spPr bwMode="auto">
          <a:xfrm>
            <a:off x="364807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49465B-73A4-40B1-BB6E-E9257EFFD567}" type="datetime'''2''''01''9'' ''''(''''''''A'''''''''''''''''''''''')'">
              <a:rPr lang="en-GB" altLang="en-US" sz="1000" smtClean="0"/>
              <a:pPr marL="0" indent="0" algn="ctr">
                <a:spcBef>
                  <a:spcPct val="0"/>
                </a:spcBef>
                <a:buNone/>
              </a:pPr>
              <a:t>2019 (A)</a:t>
            </a:fld>
            <a:r>
              <a:rPr lang="en-GB" altLang="en-US" sz="1000">
                <a:effectLst/>
                <a:latin typeface="+mn-lt"/>
              </a:rPr>
              <a:t> </a:t>
            </a:r>
            <a:endParaRPr lang="en-GB" sz="1000">
              <a:latin typeface="+mn-lt"/>
            </a:endParaRPr>
          </a:p>
        </p:txBody>
      </p:sp>
      <p:sp>
        <p:nvSpPr>
          <p:cNvPr id="215" name="Espace réservé du texte 2">
            <a:extLst>
              <a:ext uri="{FF2B5EF4-FFF2-40B4-BE49-F238E27FC236}">
                <a16:creationId xmlns:a16="http://schemas.microsoft.com/office/drawing/2014/main" id="{80A68EC3-3674-4699-86E5-881E0D703CDB}"/>
              </a:ext>
            </a:extLst>
          </p:cNvPr>
          <p:cNvSpPr>
            <a:spLocks noGrp="1"/>
          </p:cNvSpPr>
          <p:nvPr>
            <p:custDataLst>
              <p:tags r:id="rId36"/>
            </p:custDataLst>
          </p:nvPr>
        </p:nvSpPr>
        <p:spPr bwMode="gray">
          <a:xfrm>
            <a:off x="7318375" y="25146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77AFC4-E716-4EB6-858E-A8133C3D866D}" type="datetime'€''''''''''''''3''3''''''.1m'''''''''''''''''''">
              <a:rPr lang="en-GB" altLang="en-US" sz="1000" smtClean="0">
                <a:solidFill>
                  <a:schemeClr val="bg1"/>
                </a:solidFill>
              </a:rPr>
              <a:pPr marL="0" indent="0" algn="ctr">
                <a:spcBef>
                  <a:spcPct val="0"/>
                </a:spcBef>
                <a:buNone/>
              </a:pPr>
              <a:t>€33.1m</a:t>
            </a:fld>
            <a:endParaRPr lang="en-GB" sz="1000">
              <a:solidFill>
                <a:schemeClr val="bg1"/>
              </a:solidFill>
              <a:latin typeface="+mn-lt"/>
            </a:endParaRPr>
          </a:p>
        </p:txBody>
      </p:sp>
      <p:sp>
        <p:nvSpPr>
          <p:cNvPr id="199" name="Espace réservé du texte 2">
            <a:extLst>
              <a:ext uri="{FF2B5EF4-FFF2-40B4-BE49-F238E27FC236}">
                <a16:creationId xmlns:a16="http://schemas.microsoft.com/office/drawing/2014/main" id="{45F95C62-8C80-4AD8-85B7-4EC9F5CD8631}"/>
              </a:ext>
            </a:extLst>
          </p:cNvPr>
          <p:cNvSpPr>
            <a:spLocks noGrp="1"/>
          </p:cNvSpPr>
          <p:nvPr>
            <p:custDataLst>
              <p:tags r:id="rId37"/>
            </p:custDataLst>
          </p:nvPr>
        </p:nvSpPr>
        <p:spPr bwMode="gray">
          <a:xfrm>
            <a:off x="4395788" y="2528888"/>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B09D508-40B7-4BBE-BD97-1F10DBC6D7A4}" type="datetime'''''€''''''''''''''''''''''''''''''''''''''31''''''.''5m'''''">
              <a:rPr lang="en-GB" altLang="en-US" sz="1000" smtClean="0">
                <a:solidFill>
                  <a:schemeClr val="bg1"/>
                </a:solidFill>
              </a:rPr>
              <a:pPr marL="0" indent="0" algn="ctr">
                <a:spcBef>
                  <a:spcPct val="0"/>
                </a:spcBef>
                <a:buNone/>
              </a:pPr>
              <a:t>€31.5m</a:t>
            </a:fld>
            <a:endParaRPr lang="en-GB" sz="1000">
              <a:solidFill>
                <a:schemeClr val="bg1"/>
              </a:solidFill>
              <a:latin typeface="+mn-lt"/>
            </a:endParaRPr>
          </a:p>
        </p:txBody>
      </p:sp>
      <p:sp>
        <p:nvSpPr>
          <p:cNvPr id="167" name="Espace réservé du texte 2">
            <a:extLst>
              <a:ext uri="{FF2B5EF4-FFF2-40B4-BE49-F238E27FC236}">
                <a16:creationId xmlns:a16="http://schemas.microsoft.com/office/drawing/2014/main" id="{CEB0A42A-4C16-41C3-B8B3-609BCAAA6071}"/>
              </a:ext>
            </a:extLst>
          </p:cNvPr>
          <p:cNvSpPr>
            <a:spLocks noGrp="1"/>
          </p:cNvSpPr>
          <p:nvPr>
            <p:custDataLst>
              <p:tags r:id="rId38"/>
            </p:custDataLst>
          </p:nvPr>
        </p:nvSpPr>
        <p:spPr bwMode="gray">
          <a:xfrm>
            <a:off x="2076451" y="17875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6551A7E5-377E-431F-8C5F-2A04E2F9C43E}" type="datetime'''''''€''2''.''''''''''''''3''''''''''m'''''''">
              <a:rPr lang="fr-FR" altLang="en-US" sz="1000" smtClean="0">
                <a:effectLst/>
                <a:latin typeface="+mn-lt"/>
              </a:rPr>
              <a:pPr marL="0" indent="0" algn="r">
                <a:spcBef>
                  <a:spcPct val="0"/>
                </a:spcBef>
                <a:buNone/>
              </a:pPr>
              <a:t>€2.3m</a:t>
            </a:fld>
            <a:endParaRPr lang="fr-FR" sz="1000">
              <a:latin typeface="+mn-lt"/>
            </a:endParaRPr>
          </a:p>
        </p:txBody>
      </p:sp>
      <p:sp>
        <p:nvSpPr>
          <p:cNvPr id="647" name="Espace réservé du texte 2">
            <a:extLst>
              <a:ext uri="{FF2B5EF4-FFF2-40B4-BE49-F238E27FC236}">
                <a16:creationId xmlns:a16="http://schemas.microsoft.com/office/drawing/2014/main" id="{9C05D3CA-EE73-450B-9778-B6C568E5EB92}"/>
              </a:ext>
            </a:extLst>
          </p:cNvPr>
          <p:cNvSpPr>
            <a:spLocks noGrp="1"/>
          </p:cNvSpPr>
          <p:nvPr>
            <p:custDataLst>
              <p:tags r:id="rId39"/>
            </p:custDataLst>
          </p:nvPr>
        </p:nvSpPr>
        <p:spPr bwMode="gray">
          <a:xfrm>
            <a:off x="8048625" y="2058988"/>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E637FC-0567-478A-AAAF-1E86E0D28DC8}" type="datetime'''€''''''''''''''''''''1''''''''''7''''''''''.2''''m'''''''">
              <a:rPr lang="en-GB" altLang="en-US" sz="1000" smtClean="0">
                <a:solidFill>
                  <a:schemeClr val="bg1"/>
                </a:solidFill>
                <a:latin typeface="+mn-lt"/>
              </a:rPr>
              <a:pPr marL="0" indent="0" algn="ctr">
                <a:spcBef>
                  <a:spcPct val="0"/>
                </a:spcBef>
                <a:buNone/>
              </a:pPr>
              <a:t>€17.2m</a:t>
            </a:fld>
            <a:endParaRPr lang="en-GB" sz="1000">
              <a:solidFill>
                <a:schemeClr val="bg1"/>
              </a:solidFill>
              <a:latin typeface="+mn-lt"/>
            </a:endParaRPr>
          </a:p>
        </p:txBody>
      </p:sp>
      <p:sp>
        <p:nvSpPr>
          <p:cNvPr id="195" name="Espace réservé du texte 2">
            <a:extLst>
              <a:ext uri="{FF2B5EF4-FFF2-40B4-BE49-F238E27FC236}">
                <a16:creationId xmlns:a16="http://schemas.microsoft.com/office/drawing/2014/main" id="{D209BE9B-DE3E-42FA-AA38-8AA33ED31E67}"/>
              </a:ext>
            </a:extLst>
          </p:cNvPr>
          <p:cNvSpPr>
            <a:spLocks noGrp="1"/>
          </p:cNvSpPr>
          <p:nvPr>
            <p:custDataLst>
              <p:tags r:id="rId40"/>
            </p:custDataLst>
          </p:nvPr>
        </p:nvSpPr>
        <p:spPr bwMode="gray">
          <a:xfrm>
            <a:off x="3663950" y="25273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489B84F-7476-4467-A07D-9CD7B0E3A511}" type="datetime'''''''''''''''''€3''''''''1''.''''''''''''''8''''''''m'''">
              <a:rPr lang="en-GB" altLang="en-US" sz="1000" smtClean="0">
                <a:solidFill>
                  <a:schemeClr val="bg1"/>
                </a:solidFill>
              </a:rPr>
              <a:pPr marL="0" indent="0" algn="ctr">
                <a:spcBef>
                  <a:spcPct val="0"/>
                </a:spcBef>
                <a:buNone/>
              </a:pPr>
              <a:t>€31.8m</a:t>
            </a:fld>
            <a:endParaRPr lang="en-GB" sz="1000">
              <a:solidFill>
                <a:schemeClr val="bg1"/>
              </a:solidFill>
              <a:latin typeface="+mn-lt"/>
            </a:endParaRPr>
          </a:p>
        </p:txBody>
      </p:sp>
      <p:sp>
        <p:nvSpPr>
          <p:cNvPr id="183" name="Espace réservé du texte 2">
            <a:extLst>
              <a:ext uri="{FF2B5EF4-FFF2-40B4-BE49-F238E27FC236}">
                <a16:creationId xmlns:a16="http://schemas.microsoft.com/office/drawing/2014/main" id="{52F6AB5E-5112-483A-9354-926CB0D1EC55}"/>
              </a:ext>
            </a:extLst>
          </p:cNvPr>
          <p:cNvSpPr>
            <a:spLocks noGrp="1"/>
          </p:cNvSpPr>
          <p:nvPr>
            <p:custDataLst>
              <p:tags r:id="rId41"/>
            </p:custDataLst>
          </p:nvPr>
        </p:nvSpPr>
        <p:spPr bwMode="auto">
          <a:xfrm>
            <a:off x="7997825"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80CA72-4215-4EC1-A5A4-3678F53CAD53}" type="datetime'''''''''''''2''''0''''''''''''2''5'''''' ''(BP'''''')'''">
              <a:rPr lang="en-GB" altLang="en-US" sz="1000" smtClean="0"/>
              <a:pPr marL="0" indent="0" algn="ctr">
                <a:spcBef>
                  <a:spcPct val="0"/>
                </a:spcBef>
                <a:buNone/>
              </a:pPr>
              <a:t>2025 (BP)</a:t>
            </a:fld>
            <a:endParaRPr lang="en-GB" sz="1000">
              <a:latin typeface="+mn-lt"/>
            </a:endParaRPr>
          </a:p>
        </p:txBody>
      </p:sp>
      <p:sp>
        <p:nvSpPr>
          <p:cNvPr id="645" name="Espace réservé du texte 2">
            <a:extLst>
              <a:ext uri="{FF2B5EF4-FFF2-40B4-BE49-F238E27FC236}">
                <a16:creationId xmlns:a16="http://schemas.microsoft.com/office/drawing/2014/main" id="{45F42AC2-90E8-4985-B89E-A7FEC083F84E}"/>
              </a:ext>
            </a:extLst>
          </p:cNvPr>
          <p:cNvSpPr>
            <a:spLocks noGrp="1"/>
          </p:cNvSpPr>
          <p:nvPr>
            <p:custDataLst>
              <p:tags r:id="rId42"/>
            </p:custDataLst>
          </p:nvPr>
        </p:nvSpPr>
        <p:spPr bwMode="gray">
          <a:xfrm>
            <a:off x="6586538" y="208121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F8F5D25-11CF-47D3-8BC7-D15058880A1A}" type="datetime'''''''€''''''''''''1''''6''''''.''''''''''''1''''''m'''">
              <a:rPr lang="en-GB" altLang="en-US" sz="1000" smtClean="0">
                <a:solidFill>
                  <a:schemeClr val="bg1"/>
                </a:solidFill>
                <a:latin typeface="+mn-lt"/>
              </a:rPr>
              <a:pPr marL="0" indent="0" algn="ctr">
                <a:spcBef>
                  <a:spcPct val="0"/>
                </a:spcBef>
                <a:buNone/>
              </a:pPr>
              <a:t>€16.1m</a:t>
            </a:fld>
            <a:endParaRPr lang="en-GB" sz="1000">
              <a:solidFill>
                <a:schemeClr val="bg1"/>
              </a:solidFill>
              <a:latin typeface="+mn-lt"/>
            </a:endParaRPr>
          </a:p>
        </p:txBody>
      </p:sp>
      <p:sp>
        <p:nvSpPr>
          <p:cNvPr id="180" name="Espace réservé du texte 2">
            <a:extLst>
              <a:ext uri="{FF2B5EF4-FFF2-40B4-BE49-F238E27FC236}">
                <a16:creationId xmlns:a16="http://schemas.microsoft.com/office/drawing/2014/main" id="{4F8F0320-08F0-4871-AD52-20CCA012E7E6}"/>
              </a:ext>
            </a:extLst>
          </p:cNvPr>
          <p:cNvSpPr>
            <a:spLocks noGrp="1"/>
          </p:cNvSpPr>
          <p:nvPr>
            <p:custDataLst>
              <p:tags r:id="rId43"/>
            </p:custDataLst>
          </p:nvPr>
        </p:nvSpPr>
        <p:spPr bwMode="auto">
          <a:xfrm>
            <a:off x="580548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6BEB2A-F1A9-4C35-AEF4-6BD323246A43}" type="datetime'''''2''''''022'''''''''''''''' (BP'''''''''''''''')'''">
              <a:rPr lang="en-GB" altLang="en-US" sz="1000" smtClean="0"/>
              <a:pPr marL="0" indent="0" algn="ctr">
                <a:spcBef>
                  <a:spcPct val="0"/>
                </a:spcBef>
                <a:buNone/>
              </a:pPr>
              <a:t>2022 (BP)</a:t>
            </a:fld>
            <a:endParaRPr lang="en-GB" sz="1000">
              <a:latin typeface="+mn-lt"/>
            </a:endParaRPr>
          </a:p>
        </p:txBody>
      </p:sp>
      <p:sp>
        <p:nvSpPr>
          <p:cNvPr id="91" name="Espace réservé du texte 2">
            <a:extLst>
              <a:ext uri="{FF2B5EF4-FFF2-40B4-BE49-F238E27FC236}">
                <a16:creationId xmlns:a16="http://schemas.microsoft.com/office/drawing/2014/main" id="{E9FFC081-6F9F-4DE0-9614-3A957FBC20B0}"/>
              </a:ext>
            </a:extLst>
          </p:cNvPr>
          <p:cNvSpPr>
            <a:spLocks noGrp="1"/>
          </p:cNvSpPr>
          <p:nvPr>
            <p:custDataLst>
              <p:tags r:id="rId44"/>
            </p:custDataLst>
          </p:nvPr>
        </p:nvSpPr>
        <p:spPr bwMode="gray">
          <a:xfrm>
            <a:off x="2203450" y="14827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C3555D8-D017-4A08-A28D-1E47654F764F}" type="datetime'''''''''''€''''''''''''''''5''''''''''''1''''.6m'''''''''''''">
              <a:rPr lang="en-GB" altLang="en-US" sz="1000" smtClean="0"/>
              <a:pPr marL="0" indent="0" algn="ctr">
                <a:spcBef>
                  <a:spcPct val="0"/>
                </a:spcBef>
                <a:buNone/>
              </a:pPr>
              <a:t>€51.6m</a:t>
            </a:fld>
            <a:endParaRPr lang="en-GB" sz="1000">
              <a:latin typeface="+mn-lt"/>
            </a:endParaRPr>
          </a:p>
        </p:txBody>
      </p:sp>
      <p:sp>
        <p:nvSpPr>
          <p:cNvPr id="203" name="Espace réservé du texte 2">
            <a:extLst>
              <a:ext uri="{FF2B5EF4-FFF2-40B4-BE49-F238E27FC236}">
                <a16:creationId xmlns:a16="http://schemas.microsoft.com/office/drawing/2014/main" id="{F19C29CB-9282-4567-BE94-1DC7241EB043}"/>
              </a:ext>
            </a:extLst>
          </p:cNvPr>
          <p:cNvSpPr>
            <a:spLocks noGrp="1"/>
          </p:cNvSpPr>
          <p:nvPr>
            <p:custDataLst>
              <p:tags r:id="rId45"/>
            </p:custDataLst>
          </p:nvPr>
        </p:nvSpPr>
        <p:spPr bwMode="gray">
          <a:xfrm>
            <a:off x="5126038" y="25273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EDCE15A-9D25-4ED7-AEDF-034180ABD31D}" type="datetime'€''''''''''''31''''''''.''''''''8m'''">
              <a:rPr lang="en-GB" altLang="en-US" sz="1000" smtClean="0">
                <a:solidFill>
                  <a:schemeClr val="bg1"/>
                </a:solidFill>
              </a:rPr>
              <a:pPr marL="0" indent="0" algn="ctr">
                <a:spcBef>
                  <a:spcPct val="0"/>
                </a:spcBef>
                <a:buNone/>
              </a:pPr>
              <a:t>€31.8m</a:t>
            </a:fld>
            <a:endParaRPr lang="en-GB" sz="1000">
              <a:solidFill>
                <a:schemeClr val="bg1"/>
              </a:solidFill>
              <a:latin typeface="+mn-lt"/>
            </a:endParaRPr>
          </a:p>
        </p:txBody>
      </p:sp>
      <p:sp>
        <p:nvSpPr>
          <p:cNvPr id="182" name="Espace réservé du texte 2">
            <a:extLst>
              <a:ext uri="{FF2B5EF4-FFF2-40B4-BE49-F238E27FC236}">
                <a16:creationId xmlns:a16="http://schemas.microsoft.com/office/drawing/2014/main" id="{82DF77DB-A96C-4B88-ABF9-52F3B7EECC34}"/>
              </a:ext>
            </a:extLst>
          </p:cNvPr>
          <p:cNvSpPr>
            <a:spLocks noGrp="1"/>
          </p:cNvSpPr>
          <p:nvPr>
            <p:custDataLst>
              <p:tags r:id="rId46"/>
            </p:custDataLst>
          </p:nvPr>
        </p:nvSpPr>
        <p:spPr bwMode="auto">
          <a:xfrm>
            <a:off x="7267575"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1EA27F-8012-4136-9C5E-E8E6598D3EA1}" type="datetime'''''2''02''''''''''4'''' ''''''''(''''B''''P'')'''''''">
              <a:rPr lang="en-GB" altLang="en-US" sz="1000" smtClean="0"/>
              <a:pPr marL="0" indent="0" algn="ctr">
                <a:spcBef>
                  <a:spcPct val="0"/>
                </a:spcBef>
                <a:buNone/>
              </a:pPr>
              <a:t>2024 (BP)</a:t>
            </a:fld>
            <a:endParaRPr lang="en-GB" sz="1000">
              <a:latin typeface="+mn-lt"/>
            </a:endParaRPr>
          </a:p>
        </p:txBody>
      </p:sp>
      <p:sp>
        <p:nvSpPr>
          <p:cNvPr id="643" name="Espace réservé du texte 2">
            <a:extLst>
              <a:ext uri="{FF2B5EF4-FFF2-40B4-BE49-F238E27FC236}">
                <a16:creationId xmlns:a16="http://schemas.microsoft.com/office/drawing/2014/main" id="{047A87B4-7107-42E4-909B-3EB73A41E20C}"/>
              </a:ext>
            </a:extLst>
          </p:cNvPr>
          <p:cNvSpPr>
            <a:spLocks noGrp="1"/>
          </p:cNvSpPr>
          <p:nvPr>
            <p:custDataLst>
              <p:tags r:id="rId47"/>
            </p:custDataLst>
          </p:nvPr>
        </p:nvSpPr>
        <p:spPr bwMode="gray">
          <a:xfrm>
            <a:off x="5126038" y="2108200"/>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5A08663-B0E8-4A04-9A01-41929B74C277}" type="datetime'''''''''''''€''''''''''''''1''''5.''''''''0''m'''">
              <a:rPr lang="en-GB" altLang="en-US" sz="1000" smtClean="0">
                <a:solidFill>
                  <a:schemeClr val="bg1"/>
                </a:solidFill>
                <a:latin typeface="+mn-lt"/>
              </a:rPr>
              <a:pPr marL="0" indent="0" algn="ctr">
                <a:spcBef>
                  <a:spcPct val="0"/>
                </a:spcBef>
                <a:buNone/>
              </a:pPr>
              <a:t>€15.0m</a:t>
            </a:fld>
            <a:endParaRPr lang="en-GB" sz="1000">
              <a:solidFill>
                <a:schemeClr val="bg1"/>
              </a:solidFill>
              <a:latin typeface="+mn-lt"/>
            </a:endParaRPr>
          </a:p>
        </p:txBody>
      </p:sp>
      <p:sp>
        <p:nvSpPr>
          <p:cNvPr id="654" name="Espace réservé du texte 2">
            <a:extLst>
              <a:ext uri="{FF2B5EF4-FFF2-40B4-BE49-F238E27FC236}">
                <a16:creationId xmlns:a16="http://schemas.microsoft.com/office/drawing/2014/main" id="{F84C6F93-9D6F-4ABD-B8B6-CD1492572DC0}"/>
              </a:ext>
            </a:extLst>
          </p:cNvPr>
          <p:cNvSpPr>
            <a:spLocks noGrp="1"/>
          </p:cNvSpPr>
          <p:nvPr>
            <p:custDataLst>
              <p:tags r:id="rId48"/>
            </p:custDataLst>
          </p:nvPr>
        </p:nvSpPr>
        <p:spPr bwMode="gray">
          <a:xfrm>
            <a:off x="5159375" y="1927225"/>
            <a:ext cx="385763"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0435D2-24D7-4F81-B48E-E4C6C0BE1765}" type="datetime'''''''''''€''''''''''''5.3''''''''''m'''''''''''''">
              <a:rPr lang="en-GB" altLang="en-US" sz="1000" smtClean="0">
                <a:solidFill>
                  <a:schemeClr val="bg1"/>
                </a:solidFill>
                <a:latin typeface="+mn-lt"/>
              </a:rPr>
              <a:pPr marL="0" indent="0" algn="ctr">
                <a:spcBef>
                  <a:spcPct val="0"/>
                </a:spcBef>
                <a:buNone/>
              </a:pPr>
              <a:t>€5.3m</a:t>
            </a:fld>
            <a:endParaRPr lang="en-GB" sz="1000">
              <a:solidFill>
                <a:schemeClr val="bg1"/>
              </a:solidFill>
              <a:latin typeface="+mn-lt"/>
            </a:endParaRPr>
          </a:p>
        </p:txBody>
      </p:sp>
      <p:sp>
        <p:nvSpPr>
          <p:cNvPr id="642" name="Espace réservé du texte 2">
            <a:extLst>
              <a:ext uri="{FF2B5EF4-FFF2-40B4-BE49-F238E27FC236}">
                <a16:creationId xmlns:a16="http://schemas.microsoft.com/office/drawing/2014/main" id="{A07D0051-C38E-468D-88B9-4C78C77CD0A1}"/>
              </a:ext>
            </a:extLst>
          </p:cNvPr>
          <p:cNvSpPr>
            <a:spLocks noGrp="1"/>
          </p:cNvSpPr>
          <p:nvPr>
            <p:custDataLst>
              <p:tags r:id="rId49"/>
            </p:custDataLst>
          </p:nvPr>
        </p:nvSpPr>
        <p:spPr bwMode="gray">
          <a:xfrm>
            <a:off x="4395788" y="211931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6EEF875-614C-4554-B5EE-B9CDB62CCA31}" type="datetime'''''''''''''''''€1''''''4''.''''''''''3''''''''''''''''m'">
              <a:rPr lang="en-GB" altLang="en-US" sz="1000" smtClean="0">
                <a:solidFill>
                  <a:schemeClr val="bg1"/>
                </a:solidFill>
                <a:latin typeface="+mn-lt"/>
              </a:rPr>
              <a:pPr marL="0" indent="0" algn="ctr">
                <a:spcBef>
                  <a:spcPct val="0"/>
                </a:spcBef>
                <a:buNone/>
              </a:pPr>
              <a:t>€14.3m</a:t>
            </a:fld>
            <a:endParaRPr lang="en-GB" sz="1000">
              <a:solidFill>
                <a:schemeClr val="bg1"/>
              </a:solidFill>
              <a:latin typeface="+mn-lt"/>
            </a:endParaRPr>
          </a:p>
        </p:txBody>
      </p:sp>
      <p:sp>
        <p:nvSpPr>
          <p:cNvPr id="171" name="Espace réservé du texte 2">
            <a:extLst>
              <a:ext uri="{FF2B5EF4-FFF2-40B4-BE49-F238E27FC236}">
                <a16:creationId xmlns:a16="http://schemas.microsoft.com/office/drawing/2014/main" id="{6936A11D-0A0F-4DA8-9F11-0E7A3CC8DC71}"/>
              </a:ext>
            </a:extLst>
          </p:cNvPr>
          <p:cNvSpPr>
            <a:spLocks noGrp="1"/>
          </p:cNvSpPr>
          <p:nvPr>
            <p:custDataLst>
              <p:tags r:id="rId50"/>
            </p:custDataLst>
          </p:nvPr>
        </p:nvSpPr>
        <p:spPr bwMode="auto">
          <a:xfrm>
            <a:off x="507523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F6E707-B112-4397-89C2-64D179665233}" type="datetime'''2''0''2''''''''''1 ''''''''''''(''''''BP'''''''')'">
              <a:rPr lang="en-GB" altLang="en-US" sz="1000" smtClean="0"/>
              <a:pPr marL="0" indent="0" algn="ctr">
                <a:spcBef>
                  <a:spcPct val="0"/>
                </a:spcBef>
                <a:buNone/>
              </a:pPr>
              <a:t>2021 (BP)</a:t>
            </a:fld>
            <a:endParaRPr lang="en-GB" sz="1000">
              <a:latin typeface="+mn-lt"/>
            </a:endParaRPr>
          </a:p>
        </p:txBody>
      </p:sp>
      <p:sp>
        <p:nvSpPr>
          <p:cNvPr id="644" name="Espace réservé du texte 2">
            <a:extLst>
              <a:ext uri="{FF2B5EF4-FFF2-40B4-BE49-F238E27FC236}">
                <a16:creationId xmlns:a16="http://schemas.microsoft.com/office/drawing/2014/main" id="{BE5A3CFE-5270-448B-AF3D-613E52EF244B}"/>
              </a:ext>
            </a:extLst>
          </p:cNvPr>
          <p:cNvSpPr>
            <a:spLocks noGrp="1"/>
          </p:cNvSpPr>
          <p:nvPr>
            <p:custDataLst>
              <p:tags r:id="rId51"/>
            </p:custDataLst>
          </p:nvPr>
        </p:nvSpPr>
        <p:spPr bwMode="gray">
          <a:xfrm>
            <a:off x="5856288" y="209391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288B435-B1CC-4F1B-BCC7-5FB7F0628096}" type="datetime'''''''''€''''''''''''''''''''''''''''15''''.''5m'''''">
              <a:rPr lang="en-GB" altLang="en-US" sz="1000" smtClean="0">
                <a:solidFill>
                  <a:schemeClr val="bg1"/>
                </a:solidFill>
                <a:latin typeface="+mn-lt"/>
              </a:rPr>
              <a:pPr marL="0" indent="0" algn="ctr">
                <a:spcBef>
                  <a:spcPct val="0"/>
                </a:spcBef>
                <a:buNone/>
              </a:pPr>
              <a:t>€15.5m</a:t>
            </a:fld>
            <a:endParaRPr lang="en-GB" sz="1000">
              <a:solidFill>
                <a:schemeClr val="bg1"/>
              </a:solidFill>
              <a:latin typeface="+mn-lt"/>
            </a:endParaRPr>
          </a:p>
        </p:txBody>
      </p:sp>
      <p:sp>
        <p:nvSpPr>
          <p:cNvPr id="655" name="Espace réservé du texte 2">
            <a:extLst>
              <a:ext uri="{FF2B5EF4-FFF2-40B4-BE49-F238E27FC236}">
                <a16:creationId xmlns:a16="http://schemas.microsoft.com/office/drawing/2014/main" id="{62EC9A21-A4E5-4D08-B4C1-11536C6C0534}"/>
              </a:ext>
            </a:extLst>
          </p:cNvPr>
          <p:cNvSpPr>
            <a:spLocks noGrp="1"/>
          </p:cNvSpPr>
          <p:nvPr>
            <p:custDataLst>
              <p:tags r:id="rId52"/>
            </p:custDataLst>
          </p:nvPr>
        </p:nvSpPr>
        <p:spPr bwMode="gray">
          <a:xfrm>
            <a:off x="5889625" y="1898650"/>
            <a:ext cx="385763"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BD44B9-48CA-4E60-99ED-73B50F5E565E}" type="datetime'€''6''''''''''''''''''''.''''''''''''''''4''''m'''''''''">
              <a:rPr lang="en-GB" altLang="en-US" sz="1000" smtClean="0">
                <a:solidFill>
                  <a:schemeClr val="bg1"/>
                </a:solidFill>
                <a:latin typeface="+mn-lt"/>
              </a:rPr>
              <a:pPr marL="0" indent="0" algn="ctr">
                <a:spcBef>
                  <a:spcPct val="0"/>
                </a:spcBef>
                <a:buNone/>
              </a:pPr>
              <a:t>€6.4m</a:t>
            </a:fld>
            <a:endParaRPr lang="en-GB" sz="1000">
              <a:solidFill>
                <a:schemeClr val="bg1"/>
              </a:solidFill>
              <a:latin typeface="+mn-lt"/>
            </a:endParaRPr>
          </a:p>
        </p:txBody>
      </p:sp>
      <p:sp>
        <p:nvSpPr>
          <p:cNvPr id="211" name="Espace réservé du texte 2">
            <a:extLst>
              <a:ext uri="{FF2B5EF4-FFF2-40B4-BE49-F238E27FC236}">
                <a16:creationId xmlns:a16="http://schemas.microsoft.com/office/drawing/2014/main" id="{EB18D445-C959-45B0-9B65-C754DF9D8F81}"/>
              </a:ext>
            </a:extLst>
          </p:cNvPr>
          <p:cNvSpPr>
            <a:spLocks noGrp="1"/>
          </p:cNvSpPr>
          <p:nvPr>
            <p:custDataLst>
              <p:tags r:id="rId53"/>
            </p:custDataLst>
          </p:nvPr>
        </p:nvSpPr>
        <p:spPr bwMode="gray">
          <a:xfrm>
            <a:off x="6586538" y="251777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9CBDC2-6ED4-416A-AE15-E6EB1604A6C6}" type="datetime'''€''3''''''''''2.''''''''''''''''7''''''''''m'''''''''''''">
              <a:rPr lang="en-GB" altLang="en-US" sz="1000" smtClean="0">
                <a:solidFill>
                  <a:schemeClr val="bg1"/>
                </a:solidFill>
              </a:rPr>
              <a:pPr marL="0" indent="0" algn="ctr">
                <a:spcBef>
                  <a:spcPct val="0"/>
                </a:spcBef>
                <a:buNone/>
              </a:pPr>
              <a:t>€32.7m</a:t>
            </a:fld>
            <a:endParaRPr lang="en-GB" sz="1000">
              <a:solidFill>
                <a:schemeClr val="bg1"/>
              </a:solidFill>
              <a:latin typeface="+mn-lt"/>
            </a:endParaRPr>
          </a:p>
        </p:txBody>
      </p:sp>
      <p:sp>
        <p:nvSpPr>
          <p:cNvPr id="181" name="Espace réservé du texte 2">
            <a:extLst>
              <a:ext uri="{FF2B5EF4-FFF2-40B4-BE49-F238E27FC236}">
                <a16:creationId xmlns:a16="http://schemas.microsoft.com/office/drawing/2014/main" id="{70BF604E-3498-4835-8D5E-55DA3254E1E4}"/>
              </a:ext>
            </a:extLst>
          </p:cNvPr>
          <p:cNvSpPr>
            <a:spLocks noGrp="1"/>
          </p:cNvSpPr>
          <p:nvPr>
            <p:custDataLst>
              <p:tags r:id="rId54"/>
            </p:custDataLst>
          </p:nvPr>
        </p:nvSpPr>
        <p:spPr bwMode="auto">
          <a:xfrm>
            <a:off x="653573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E9A14A-1F50-4FA3-9CD3-E83FE053ECC4}" type="datetime'''''''2''0''''2''''3'''' ''''''''''''(B''''''P'')'''''">
              <a:rPr lang="en-GB" altLang="en-US" sz="1000" smtClean="0"/>
              <a:pPr marL="0" indent="0" algn="ctr">
                <a:spcBef>
                  <a:spcPct val="0"/>
                </a:spcBef>
                <a:buNone/>
              </a:pPr>
              <a:t>2023 (BP)</a:t>
            </a:fld>
            <a:endParaRPr lang="en-GB" sz="1000">
              <a:latin typeface="+mn-lt"/>
            </a:endParaRPr>
          </a:p>
        </p:txBody>
      </p:sp>
      <p:sp>
        <p:nvSpPr>
          <p:cNvPr id="168" name="Espace réservé du texte 2">
            <a:extLst>
              <a:ext uri="{FF2B5EF4-FFF2-40B4-BE49-F238E27FC236}">
                <a16:creationId xmlns:a16="http://schemas.microsoft.com/office/drawing/2014/main" id="{33410EC8-C404-4774-800E-058CA4B342C2}"/>
              </a:ext>
            </a:extLst>
          </p:cNvPr>
          <p:cNvSpPr>
            <a:spLocks noGrp="1"/>
          </p:cNvSpPr>
          <p:nvPr>
            <p:custDataLst>
              <p:tags r:id="rId55"/>
            </p:custDataLst>
          </p:nvPr>
        </p:nvSpPr>
        <p:spPr bwMode="gray">
          <a:xfrm>
            <a:off x="2076451" y="16351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0CA14B2-E745-4200-8553-50223BFE79DA}" type="datetime'''''€''5''.''''0m'''''''''''''">
              <a:rPr lang="fr-FR" altLang="en-US" sz="1000" smtClean="0">
                <a:effectLst/>
                <a:latin typeface="+mn-lt"/>
              </a:rPr>
              <a:pPr marL="0" indent="0" algn="r">
                <a:spcBef>
                  <a:spcPct val="0"/>
                </a:spcBef>
                <a:buNone/>
              </a:pPr>
              <a:t>€5.0m</a:t>
            </a:fld>
            <a:endParaRPr lang="fr-FR" sz="1000">
              <a:latin typeface="+mn-lt"/>
            </a:endParaRPr>
          </a:p>
        </p:txBody>
      </p:sp>
      <p:sp>
        <p:nvSpPr>
          <p:cNvPr id="646" name="Espace réservé du texte 2">
            <a:extLst>
              <a:ext uri="{FF2B5EF4-FFF2-40B4-BE49-F238E27FC236}">
                <a16:creationId xmlns:a16="http://schemas.microsoft.com/office/drawing/2014/main" id="{41F0290F-7779-498C-884D-A7D55E85928E}"/>
              </a:ext>
            </a:extLst>
          </p:cNvPr>
          <p:cNvSpPr>
            <a:spLocks noGrp="1"/>
          </p:cNvSpPr>
          <p:nvPr>
            <p:custDataLst>
              <p:tags r:id="rId56"/>
            </p:custDataLst>
          </p:nvPr>
        </p:nvSpPr>
        <p:spPr bwMode="gray">
          <a:xfrm>
            <a:off x="7318375" y="2070100"/>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91B69CE-DFC6-4BB7-A0F0-A3A4A2A27F52}" type="datetime'''€''''1''''''''6''''''''.''''''''''''''''''6''''''''m'''''">
              <a:rPr lang="en-GB" altLang="en-US" sz="1000" smtClean="0">
                <a:solidFill>
                  <a:schemeClr val="bg1"/>
                </a:solidFill>
                <a:latin typeface="+mn-lt"/>
              </a:rPr>
              <a:pPr marL="0" indent="0" algn="ctr">
                <a:spcBef>
                  <a:spcPct val="0"/>
                </a:spcBef>
                <a:buNone/>
              </a:pPr>
              <a:t>€16.6m</a:t>
            </a:fld>
            <a:endParaRPr lang="en-GB" sz="1000">
              <a:solidFill>
                <a:schemeClr val="bg1"/>
              </a:solidFill>
              <a:latin typeface="+mn-lt"/>
            </a:endParaRPr>
          </a:p>
        </p:txBody>
      </p:sp>
      <p:sp>
        <p:nvSpPr>
          <p:cNvPr id="191" name="Espace réservé du texte 2">
            <a:extLst>
              <a:ext uri="{FF2B5EF4-FFF2-40B4-BE49-F238E27FC236}">
                <a16:creationId xmlns:a16="http://schemas.microsoft.com/office/drawing/2014/main" id="{687C43B6-252E-4F92-BC7E-C887260AE696}"/>
              </a:ext>
            </a:extLst>
          </p:cNvPr>
          <p:cNvSpPr>
            <a:spLocks noGrp="1"/>
          </p:cNvSpPr>
          <p:nvPr>
            <p:custDataLst>
              <p:tags r:id="rId57"/>
            </p:custDataLst>
          </p:nvPr>
        </p:nvSpPr>
        <p:spPr bwMode="gray">
          <a:xfrm>
            <a:off x="2933700" y="25146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17EBF7B-BA18-4A67-B2BE-18AEF7627ACB}" type="datetime'''€''''3''3''''''''''.2''''''''''''''''''''''''''''m'''''''''">
              <a:rPr lang="en-GB" altLang="en-US" sz="1000" smtClean="0">
                <a:solidFill>
                  <a:schemeClr val="bg1"/>
                </a:solidFill>
              </a:rPr>
              <a:pPr marL="0" indent="0" algn="ctr">
                <a:spcBef>
                  <a:spcPct val="0"/>
                </a:spcBef>
                <a:buNone/>
              </a:pPr>
              <a:t>€33.2m</a:t>
            </a:fld>
            <a:endParaRPr lang="en-GB" sz="1000">
              <a:solidFill>
                <a:schemeClr val="bg1"/>
              </a:solidFill>
              <a:latin typeface="+mn-lt"/>
            </a:endParaRPr>
          </a:p>
        </p:txBody>
      </p:sp>
      <p:sp>
        <p:nvSpPr>
          <p:cNvPr id="219" name="Espace réservé du texte 2">
            <a:extLst>
              <a:ext uri="{FF2B5EF4-FFF2-40B4-BE49-F238E27FC236}">
                <a16:creationId xmlns:a16="http://schemas.microsoft.com/office/drawing/2014/main" id="{D52FDFA4-3A1E-4EB8-993A-533039B6D1FC}"/>
              </a:ext>
            </a:extLst>
          </p:cNvPr>
          <p:cNvSpPr>
            <a:spLocks noGrp="1"/>
          </p:cNvSpPr>
          <p:nvPr>
            <p:custDataLst>
              <p:tags r:id="rId58"/>
            </p:custDataLst>
          </p:nvPr>
        </p:nvSpPr>
        <p:spPr bwMode="gray">
          <a:xfrm>
            <a:off x="8048625" y="251142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ACE533B-82FF-4605-B46B-D5379DE2D0CC}" type="datetime'''''€''3''''''''''''3.''''''''''''''''''5''''''''m'''''''">
              <a:rPr lang="en-GB" altLang="en-US" sz="1000" smtClean="0">
                <a:solidFill>
                  <a:schemeClr val="bg1"/>
                </a:solidFill>
              </a:rPr>
              <a:pPr marL="0" indent="0" algn="ctr">
                <a:spcBef>
                  <a:spcPct val="0"/>
                </a:spcBef>
                <a:buNone/>
              </a:pPr>
              <a:t>€33.5m</a:t>
            </a:fld>
            <a:endParaRPr lang="en-GB" sz="1000">
              <a:solidFill>
                <a:schemeClr val="bg1"/>
              </a:solidFill>
              <a:latin typeface="+mn-lt"/>
            </a:endParaRPr>
          </a:p>
        </p:txBody>
      </p:sp>
      <p:sp>
        <p:nvSpPr>
          <p:cNvPr id="187" name="Espace réservé du texte 2">
            <a:extLst>
              <a:ext uri="{FF2B5EF4-FFF2-40B4-BE49-F238E27FC236}">
                <a16:creationId xmlns:a16="http://schemas.microsoft.com/office/drawing/2014/main" id="{39E4F306-154E-48DA-BCDD-B33E8666A477}"/>
              </a:ext>
            </a:extLst>
          </p:cNvPr>
          <p:cNvSpPr>
            <a:spLocks noGrp="1"/>
          </p:cNvSpPr>
          <p:nvPr>
            <p:custDataLst>
              <p:tags r:id="rId59"/>
            </p:custDataLst>
          </p:nvPr>
        </p:nvSpPr>
        <p:spPr bwMode="gray">
          <a:xfrm>
            <a:off x="2203450" y="2509838"/>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1A4CAD0-B5D8-4D45-8540-3ED837CFF77B}" type="datetime'€3''''''''''''''3''''''''.''''''''''''''7''''m'''''''">
              <a:rPr lang="en-GB" altLang="en-US" sz="1000" smtClean="0">
                <a:solidFill>
                  <a:schemeClr val="bg1"/>
                </a:solidFill>
              </a:rPr>
              <a:pPr marL="0" indent="0" algn="ctr">
                <a:spcBef>
                  <a:spcPct val="0"/>
                </a:spcBef>
                <a:buNone/>
              </a:pPr>
              <a:t>€33.7m</a:t>
            </a:fld>
            <a:endParaRPr lang="en-GB" sz="1000">
              <a:solidFill>
                <a:schemeClr val="bg1"/>
              </a:solidFill>
              <a:latin typeface="+mn-lt"/>
            </a:endParaRPr>
          </a:p>
        </p:txBody>
      </p:sp>
      <p:sp>
        <p:nvSpPr>
          <p:cNvPr id="93" name="Espace réservé du texte 2">
            <a:extLst>
              <a:ext uri="{FF2B5EF4-FFF2-40B4-BE49-F238E27FC236}">
                <a16:creationId xmlns:a16="http://schemas.microsoft.com/office/drawing/2014/main" id="{0194C460-BBC3-4540-B7C3-ECE4AED2ECF3}"/>
              </a:ext>
            </a:extLst>
          </p:cNvPr>
          <p:cNvSpPr>
            <a:spLocks noGrp="1"/>
          </p:cNvSpPr>
          <p:nvPr>
            <p:custDataLst>
              <p:tags r:id="rId60"/>
            </p:custDataLst>
          </p:nvPr>
        </p:nvSpPr>
        <p:spPr bwMode="gray">
          <a:xfrm>
            <a:off x="3663950" y="146050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543C19C-D868-43DF-A615-8C6547A0BA59}" type="datetime'''€5''''''2''''''''''''''''''''.''''''''''''''''9m'''">
              <a:rPr lang="en-GB" altLang="en-US" sz="1000" smtClean="0"/>
              <a:pPr marL="0" indent="0" algn="ctr">
                <a:spcBef>
                  <a:spcPct val="0"/>
                </a:spcBef>
                <a:buNone/>
              </a:pPr>
              <a:t>€52.9m</a:t>
            </a:fld>
            <a:endParaRPr lang="en-GB" sz="1000">
              <a:latin typeface="+mn-lt"/>
            </a:endParaRPr>
          </a:p>
        </p:txBody>
      </p:sp>
      <p:sp>
        <p:nvSpPr>
          <p:cNvPr id="169" name="Espace réservé du texte 2">
            <a:extLst>
              <a:ext uri="{FF2B5EF4-FFF2-40B4-BE49-F238E27FC236}">
                <a16:creationId xmlns:a16="http://schemas.microsoft.com/office/drawing/2014/main" id="{3F317967-872F-4901-A2A5-D4C059D828D8}"/>
              </a:ext>
            </a:extLst>
          </p:cNvPr>
          <p:cNvSpPr>
            <a:spLocks noGrp="1"/>
          </p:cNvSpPr>
          <p:nvPr>
            <p:custDataLst>
              <p:tags r:id="rId61"/>
            </p:custDataLst>
          </p:nvPr>
        </p:nvSpPr>
        <p:spPr bwMode="gray">
          <a:xfrm>
            <a:off x="2806701" y="18065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795B6C52-2B97-47E4-8BF2-9B70A328D6A0}" type="datetime'''''€1''''''.''''''''7''''''''''''''''''''m'''''''''''''''">
              <a:rPr lang="fr-FR" altLang="en-US" sz="1000" smtClean="0">
                <a:effectLst/>
                <a:latin typeface="+mn-lt"/>
              </a:rPr>
              <a:pPr marL="0" indent="0" algn="r">
                <a:spcBef>
                  <a:spcPct val="0"/>
                </a:spcBef>
                <a:buNone/>
              </a:pPr>
              <a:t>€1.7m</a:t>
            </a:fld>
            <a:endParaRPr lang="fr-FR" sz="1000">
              <a:latin typeface="+mn-lt"/>
            </a:endParaRPr>
          </a:p>
        </p:txBody>
      </p:sp>
      <p:sp>
        <p:nvSpPr>
          <p:cNvPr id="95" name="Espace réservé du texte 2">
            <a:extLst>
              <a:ext uri="{FF2B5EF4-FFF2-40B4-BE49-F238E27FC236}">
                <a16:creationId xmlns:a16="http://schemas.microsoft.com/office/drawing/2014/main" id="{8B2C57D9-0AF3-464A-914A-81E1C0368D67}"/>
              </a:ext>
            </a:extLst>
          </p:cNvPr>
          <p:cNvSpPr>
            <a:spLocks noGrp="1"/>
          </p:cNvSpPr>
          <p:nvPr>
            <p:custDataLst>
              <p:tags r:id="rId62"/>
            </p:custDataLst>
          </p:nvPr>
        </p:nvSpPr>
        <p:spPr bwMode="gray">
          <a:xfrm>
            <a:off x="5126038" y="15319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CFCD1D6-8647-41F0-ACD2-36199A5B2FDB}" type="datetime'''€''''5''7''''''''''''''.3''''''''''''''''''''''m'''''">
              <a:rPr lang="en-GB" altLang="en-US" sz="1000" smtClean="0"/>
              <a:pPr marL="0" indent="0" algn="ctr">
                <a:spcBef>
                  <a:spcPct val="0"/>
                </a:spcBef>
                <a:buNone/>
              </a:pPr>
              <a:t>€57.3m</a:t>
            </a:fld>
            <a:endParaRPr lang="en-GB" sz="1000">
              <a:latin typeface="+mn-lt"/>
            </a:endParaRPr>
          </a:p>
        </p:txBody>
      </p:sp>
      <p:sp>
        <p:nvSpPr>
          <p:cNvPr id="105" name="Espace réservé du texte 2">
            <a:extLst>
              <a:ext uri="{FF2B5EF4-FFF2-40B4-BE49-F238E27FC236}">
                <a16:creationId xmlns:a16="http://schemas.microsoft.com/office/drawing/2014/main" id="{853D0135-DEAD-4690-8ADC-8FECE611CDF7}"/>
              </a:ext>
            </a:extLst>
          </p:cNvPr>
          <p:cNvSpPr>
            <a:spLocks noGrp="1"/>
          </p:cNvSpPr>
          <p:nvPr>
            <p:custDataLst>
              <p:tags r:id="rId63"/>
            </p:custDataLst>
          </p:nvPr>
        </p:nvSpPr>
        <p:spPr bwMode="gray">
          <a:xfrm>
            <a:off x="6586538" y="14430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36FC617-66B3-4D4E-A294-91008DD3CE44}" type="datetime'''€''''''''''''6''''''''''''''''''''2''''''''''''.''3m'''">
              <a:rPr lang="en-GB" altLang="en-US" sz="1000" smtClean="0"/>
              <a:pPr marL="0" indent="0" algn="ctr">
                <a:spcBef>
                  <a:spcPct val="0"/>
                </a:spcBef>
                <a:buNone/>
              </a:pPr>
              <a:t>€62.3m</a:t>
            </a:fld>
            <a:endParaRPr lang="en-GB" sz="1000">
              <a:latin typeface="+mn-lt"/>
            </a:endParaRPr>
          </a:p>
        </p:txBody>
      </p:sp>
      <p:sp>
        <p:nvSpPr>
          <p:cNvPr id="108" name="Espace réservé du texte 2">
            <a:extLst>
              <a:ext uri="{FF2B5EF4-FFF2-40B4-BE49-F238E27FC236}">
                <a16:creationId xmlns:a16="http://schemas.microsoft.com/office/drawing/2014/main" id="{A88CD0A4-D717-4EDE-9BAC-B3B5ED03827E}"/>
              </a:ext>
            </a:extLst>
          </p:cNvPr>
          <p:cNvSpPr>
            <a:spLocks noGrp="1"/>
          </p:cNvSpPr>
          <p:nvPr>
            <p:custDataLst>
              <p:tags r:id="rId64"/>
            </p:custDataLst>
          </p:nvPr>
        </p:nvSpPr>
        <p:spPr bwMode="gray">
          <a:xfrm>
            <a:off x="7318375" y="139700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B390908-4D18-4A58-B318-2CF04FB0237B}" type="datetime'''''''''''€''''''6''''''''4''''''''''''.''''''''''''9''m'">
              <a:rPr lang="en-GB" altLang="en-US" sz="1000" smtClean="0"/>
              <a:pPr marL="0" indent="0" algn="ctr">
                <a:spcBef>
                  <a:spcPct val="0"/>
                </a:spcBef>
                <a:buNone/>
              </a:pPr>
              <a:t>€64.9m</a:t>
            </a:fld>
            <a:endParaRPr lang="en-GB" sz="1000">
              <a:latin typeface="+mn-lt"/>
            </a:endParaRPr>
          </a:p>
        </p:txBody>
      </p:sp>
      <p:sp>
        <p:nvSpPr>
          <p:cNvPr id="170" name="Espace réservé du texte 2">
            <a:extLst>
              <a:ext uri="{FF2B5EF4-FFF2-40B4-BE49-F238E27FC236}">
                <a16:creationId xmlns:a16="http://schemas.microsoft.com/office/drawing/2014/main" id="{F30F27E5-2B28-4298-AB9D-72C79B1D5967}"/>
              </a:ext>
            </a:extLst>
          </p:cNvPr>
          <p:cNvSpPr>
            <a:spLocks noGrp="1"/>
          </p:cNvSpPr>
          <p:nvPr>
            <p:custDataLst>
              <p:tags r:id="rId65"/>
            </p:custDataLst>
          </p:nvPr>
        </p:nvSpPr>
        <p:spPr bwMode="gray">
          <a:xfrm>
            <a:off x="2806701" y="16541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AB7B5A9-D062-4A2D-A3BE-ABF4F9BC99A3}" type="datetime'€''''''''''''''5''''''''''''''''''''''.''''''''''''''0''m'''''">
              <a:rPr lang="fr-FR" altLang="en-US" sz="1000" smtClean="0">
                <a:effectLst/>
                <a:latin typeface="+mn-lt"/>
              </a:rPr>
              <a:pPr marL="0" indent="0" algn="r">
                <a:spcBef>
                  <a:spcPct val="0"/>
                </a:spcBef>
                <a:buNone/>
              </a:pPr>
              <a:t>€5.0m</a:t>
            </a:fld>
            <a:endParaRPr lang="fr-FR" sz="1000">
              <a:latin typeface="+mn-lt"/>
            </a:endParaRPr>
          </a:p>
        </p:txBody>
      </p:sp>
      <p:sp>
        <p:nvSpPr>
          <p:cNvPr id="173" name="Espace réservé du texte 2">
            <a:extLst>
              <a:ext uri="{FF2B5EF4-FFF2-40B4-BE49-F238E27FC236}">
                <a16:creationId xmlns:a16="http://schemas.microsoft.com/office/drawing/2014/main" id="{86E1B832-E2A5-44C4-9F98-10FB9B96C3FA}"/>
              </a:ext>
            </a:extLst>
          </p:cNvPr>
          <p:cNvSpPr>
            <a:spLocks noGrp="1"/>
          </p:cNvSpPr>
          <p:nvPr>
            <p:custDataLst>
              <p:tags r:id="rId66"/>
            </p:custDataLst>
          </p:nvPr>
        </p:nvSpPr>
        <p:spPr bwMode="gray">
          <a:xfrm>
            <a:off x="3857626" y="16129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013AF58F-6423-4E2A-B374-F993C8D4399B}" type="datetime'''''''''€5''''''''''''''''''''''''''.''''2''''''''m'''''''''''">
              <a:rPr lang="fr-FR" altLang="en-US" sz="1000" smtClean="0">
                <a:effectLst/>
                <a:latin typeface="+mn-lt"/>
              </a:rPr>
              <a:pPr marL="0" indent="0">
                <a:spcBef>
                  <a:spcPct val="0"/>
                </a:spcBef>
                <a:buNone/>
              </a:pPr>
              <a:t>€5.2m</a:t>
            </a:fld>
            <a:endParaRPr lang="fr-FR" sz="1000">
              <a:latin typeface="+mn-lt"/>
            </a:endParaRPr>
          </a:p>
        </p:txBody>
      </p:sp>
      <p:sp>
        <p:nvSpPr>
          <p:cNvPr id="174" name="Espace réservé du texte 2">
            <a:extLst>
              <a:ext uri="{FF2B5EF4-FFF2-40B4-BE49-F238E27FC236}">
                <a16:creationId xmlns:a16="http://schemas.microsoft.com/office/drawing/2014/main" id="{41B00D73-8CA5-480A-8E44-1AEDF4695CF0}"/>
              </a:ext>
            </a:extLst>
          </p:cNvPr>
          <p:cNvSpPr>
            <a:spLocks noGrp="1"/>
          </p:cNvSpPr>
          <p:nvPr>
            <p:custDataLst>
              <p:tags r:id="rId67"/>
            </p:custDataLst>
          </p:nvPr>
        </p:nvSpPr>
        <p:spPr bwMode="gray">
          <a:xfrm>
            <a:off x="4268789" y="17272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2C851E08-CBA3-403F-8480-81E8786C307C}" type="datetime'''''€''''''''''''''''''''''''''3''''''.''''''''''9''m'''''">
              <a:rPr lang="fr-FR" altLang="en-US" sz="1000" smtClean="0">
                <a:effectLst/>
                <a:latin typeface="+mn-lt"/>
              </a:rPr>
              <a:pPr marL="0" indent="0" algn="r">
                <a:spcBef>
                  <a:spcPct val="0"/>
                </a:spcBef>
                <a:buNone/>
              </a:pPr>
              <a:t>€3.9m</a:t>
            </a:fld>
            <a:endParaRPr lang="fr-FR" sz="1000">
              <a:latin typeface="+mn-lt"/>
            </a:endParaRPr>
          </a:p>
        </p:txBody>
      </p:sp>
      <p:sp>
        <p:nvSpPr>
          <p:cNvPr id="92" name="Espace réservé du texte 2">
            <a:extLst>
              <a:ext uri="{FF2B5EF4-FFF2-40B4-BE49-F238E27FC236}">
                <a16:creationId xmlns:a16="http://schemas.microsoft.com/office/drawing/2014/main" id="{9B89C90D-BDA9-457F-81DC-404C5886D454}"/>
              </a:ext>
            </a:extLst>
          </p:cNvPr>
          <p:cNvSpPr>
            <a:spLocks noGrp="1"/>
          </p:cNvSpPr>
          <p:nvPr>
            <p:custDataLst>
              <p:tags r:id="rId68"/>
            </p:custDataLst>
          </p:nvPr>
        </p:nvSpPr>
        <p:spPr bwMode="gray">
          <a:xfrm>
            <a:off x="2933700" y="150177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D8F8BCC-4025-4177-BBC0-3C7FB7AF2676}" type="datetime'''''''''''€5''''''''''0''''''''''''.''''''''''''5m'''''''''''">
              <a:rPr lang="en-GB" altLang="en-US" sz="1000" smtClean="0"/>
              <a:pPr marL="0" indent="0" algn="ctr">
                <a:spcBef>
                  <a:spcPct val="0"/>
                </a:spcBef>
                <a:buNone/>
              </a:pPr>
              <a:t>€50.5m</a:t>
            </a:fld>
            <a:endParaRPr lang="en-GB" sz="1000">
              <a:latin typeface="+mn-lt"/>
            </a:endParaRPr>
          </a:p>
        </p:txBody>
      </p:sp>
      <p:sp>
        <p:nvSpPr>
          <p:cNvPr id="177" name="Espace réservé du texte 2">
            <a:extLst>
              <a:ext uri="{FF2B5EF4-FFF2-40B4-BE49-F238E27FC236}">
                <a16:creationId xmlns:a16="http://schemas.microsoft.com/office/drawing/2014/main" id="{D0A1FAE5-FD93-4D60-9C9E-E85264C5A722}"/>
              </a:ext>
            </a:extLst>
          </p:cNvPr>
          <p:cNvSpPr>
            <a:spLocks noGrp="1"/>
          </p:cNvSpPr>
          <p:nvPr>
            <p:custDataLst>
              <p:tags r:id="rId69"/>
            </p:custDataLst>
          </p:nvPr>
        </p:nvSpPr>
        <p:spPr bwMode="gray">
          <a:xfrm>
            <a:off x="5889626" y="16398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796DD65-94B4-4804-A03B-3159E0177EF0}" type="datetime'''€5''''''''''''.''''''6''''''''''''''''m'">
              <a:rPr lang="fr-FR" altLang="en-US" sz="1000" smtClean="0">
                <a:effectLst/>
                <a:latin typeface="+mn-lt"/>
              </a:rPr>
              <a:pPr marL="0" indent="0" algn="ctr">
                <a:spcBef>
                  <a:spcPct val="0"/>
                </a:spcBef>
                <a:buNone/>
              </a:pPr>
              <a:t>€5.6m</a:t>
            </a:fld>
            <a:endParaRPr lang="fr-FR" sz="1000">
              <a:latin typeface="+mn-lt"/>
            </a:endParaRPr>
          </a:p>
        </p:txBody>
      </p:sp>
      <p:sp>
        <p:nvSpPr>
          <p:cNvPr id="176" name="Espace réservé du texte 2">
            <a:extLst>
              <a:ext uri="{FF2B5EF4-FFF2-40B4-BE49-F238E27FC236}">
                <a16:creationId xmlns:a16="http://schemas.microsoft.com/office/drawing/2014/main" id="{4181EADB-1A85-4DDD-90CE-32675E0402F2}"/>
              </a:ext>
            </a:extLst>
          </p:cNvPr>
          <p:cNvSpPr>
            <a:spLocks noGrp="1"/>
          </p:cNvSpPr>
          <p:nvPr>
            <p:custDataLst>
              <p:tags r:id="rId70"/>
            </p:custDataLst>
          </p:nvPr>
        </p:nvSpPr>
        <p:spPr bwMode="gray">
          <a:xfrm>
            <a:off x="5159376" y="16843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021FD3-4407-4295-A8B4-44FC564FE045}" type="datetime'€''''5''''''''''''.''''''''''''''''''''2''m'''''''''''''''">
              <a:rPr lang="fr-FR" altLang="en-US" sz="1000" smtClean="0">
                <a:effectLst/>
                <a:latin typeface="+mn-lt"/>
              </a:rPr>
              <a:pPr marL="0" indent="0" algn="ctr">
                <a:spcBef>
                  <a:spcPct val="0"/>
                </a:spcBef>
                <a:buNone/>
              </a:pPr>
              <a:t>€5.2m</a:t>
            </a:fld>
            <a:endParaRPr lang="fr-FR" sz="1000">
              <a:latin typeface="+mn-lt"/>
            </a:endParaRPr>
          </a:p>
        </p:txBody>
      </p:sp>
      <p:sp>
        <p:nvSpPr>
          <p:cNvPr id="178" name="Espace réservé du texte 2">
            <a:extLst>
              <a:ext uri="{FF2B5EF4-FFF2-40B4-BE49-F238E27FC236}">
                <a16:creationId xmlns:a16="http://schemas.microsoft.com/office/drawing/2014/main" id="{72B297D2-9A89-451B-9D02-A5C199548239}"/>
              </a:ext>
            </a:extLst>
          </p:cNvPr>
          <p:cNvSpPr>
            <a:spLocks noGrp="1"/>
          </p:cNvSpPr>
          <p:nvPr>
            <p:custDataLst>
              <p:tags r:id="rId71"/>
            </p:custDataLst>
          </p:nvPr>
        </p:nvSpPr>
        <p:spPr bwMode="gray">
          <a:xfrm>
            <a:off x="6619876" y="187166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2F10E7B-EACA-4BF7-A161-B6E15790067A}" type="datetime'€7''''''''''''''''.4''''''''''''''m'''''''">
              <a:rPr lang="fr-FR" altLang="en-US" sz="1000" smtClean="0">
                <a:solidFill>
                  <a:schemeClr val="bg1"/>
                </a:solidFill>
                <a:effectLst/>
                <a:latin typeface="+mn-lt"/>
              </a:rPr>
              <a:pPr marL="0" indent="0" algn="ctr">
                <a:spcBef>
                  <a:spcPct val="0"/>
                </a:spcBef>
                <a:buNone/>
              </a:pPr>
              <a:t>€7.4m</a:t>
            </a:fld>
            <a:endParaRPr lang="fr-FR" sz="1000">
              <a:solidFill>
                <a:schemeClr val="bg1"/>
              </a:solidFill>
              <a:latin typeface="+mn-lt"/>
            </a:endParaRPr>
          </a:p>
        </p:txBody>
      </p:sp>
      <p:sp>
        <p:nvSpPr>
          <p:cNvPr id="188" name="Espace réservé du texte 2">
            <a:extLst>
              <a:ext uri="{FF2B5EF4-FFF2-40B4-BE49-F238E27FC236}">
                <a16:creationId xmlns:a16="http://schemas.microsoft.com/office/drawing/2014/main" id="{591CD08A-2DA5-4DCB-927B-33C41CFED271}"/>
              </a:ext>
            </a:extLst>
          </p:cNvPr>
          <p:cNvSpPr>
            <a:spLocks noGrp="1"/>
          </p:cNvSpPr>
          <p:nvPr>
            <p:custDataLst>
              <p:tags r:id="rId72"/>
            </p:custDataLst>
          </p:nvPr>
        </p:nvSpPr>
        <p:spPr bwMode="gray">
          <a:xfrm>
            <a:off x="8081964" y="16668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BFFC137-775E-4E5C-8D50-AE71F782BD08}" type="datetime'''''''''€''''''''''''''7''''''''.''''''''''''''3''m'''''''''''">
              <a:rPr lang="fr-FR" altLang="en-US" sz="1000" smtClean="0">
                <a:solidFill>
                  <a:schemeClr val="bg1"/>
                </a:solidFill>
                <a:effectLst/>
                <a:latin typeface="+mn-lt"/>
              </a:rPr>
              <a:pPr marL="0" indent="0" algn="ctr">
                <a:spcBef>
                  <a:spcPct val="0"/>
                </a:spcBef>
                <a:buNone/>
              </a:pPr>
              <a:t>€7.3m</a:t>
            </a:fld>
            <a:endParaRPr lang="fr-FR" sz="1000">
              <a:solidFill>
                <a:schemeClr val="bg1"/>
              </a:solidFill>
              <a:latin typeface="+mn-lt"/>
            </a:endParaRPr>
          </a:p>
        </p:txBody>
      </p:sp>
      <p:sp>
        <p:nvSpPr>
          <p:cNvPr id="179" name="Espace réservé du texte 2">
            <a:extLst>
              <a:ext uri="{FF2B5EF4-FFF2-40B4-BE49-F238E27FC236}">
                <a16:creationId xmlns:a16="http://schemas.microsoft.com/office/drawing/2014/main" id="{77D4753E-75D3-45D7-B52E-0C3E87849701}"/>
              </a:ext>
            </a:extLst>
          </p:cNvPr>
          <p:cNvSpPr>
            <a:spLocks noGrp="1"/>
          </p:cNvSpPr>
          <p:nvPr>
            <p:custDataLst>
              <p:tags r:id="rId73"/>
            </p:custDataLst>
          </p:nvPr>
        </p:nvSpPr>
        <p:spPr bwMode="gray">
          <a:xfrm>
            <a:off x="6619876" y="15954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4661AEB-1D67-4F9D-8A85-3A3270F507F7}" type="datetime'€''''''6''''.1''''m'''''">
              <a:rPr lang="fr-FR" altLang="en-US" sz="1000" smtClean="0">
                <a:effectLst/>
                <a:latin typeface="+mn-lt"/>
              </a:rPr>
              <a:pPr marL="0" indent="0" algn="ctr">
                <a:spcBef>
                  <a:spcPct val="0"/>
                </a:spcBef>
                <a:buNone/>
              </a:pPr>
              <a:t>€6.1m</a:t>
            </a:fld>
            <a:endParaRPr lang="fr-FR" sz="1000">
              <a:latin typeface="+mn-lt"/>
            </a:endParaRPr>
          </a:p>
        </p:txBody>
      </p:sp>
      <p:sp>
        <p:nvSpPr>
          <p:cNvPr id="184" name="Espace réservé du texte 2">
            <a:extLst>
              <a:ext uri="{FF2B5EF4-FFF2-40B4-BE49-F238E27FC236}">
                <a16:creationId xmlns:a16="http://schemas.microsoft.com/office/drawing/2014/main" id="{601CF366-B9DD-4040-9545-68F9AD083776}"/>
              </a:ext>
            </a:extLst>
          </p:cNvPr>
          <p:cNvSpPr>
            <a:spLocks noGrp="1"/>
          </p:cNvSpPr>
          <p:nvPr>
            <p:custDataLst>
              <p:tags r:id="rId74"/>
            </p:custDataLst>
          </p:nvPr>
        </p:nvSpPr>
        <p:spPr bwMode="gray">
          <a:xfrm>
            <a:off x="7351714" y="18446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093DC27-EE79-4C75-A450-0C7EA6D16372}" type="datetime'''€''''''''''''''''''''''8''''''''.''''''6''''''m'''''''''''">
              <a:rPr lang="fr-FR" altLang="en-US" sz="1000" smtClean="0">
                <a:solidFill>
                  <a:schemeClr val="bg1"/>
                </a:solidFill>
                <a:effectLst/>
                <a:latin typeface="+mn-lt"/>
              </a:rPr>
              <a:pPr marL="0" indent="0" algn="ctr">
                <a:spcBef>
                  <a:spcPct val="0"/>
                </a:spcBef>
                <a:buNone/>
              </a:pPr>
              <a:t>€8.6m</a:t>
            </a:fld>
            <a:endParaRPr lang="fr-FR" sz="1000">
              <a:solidFill>
                <a:schemeClr val="bg1"/>
              </a:solidFill>
              <a:latin typeface="+mn-lt"/>
            </a:endParaRPr>
          </a:p>
        </p:txBody>
      </p:sp>
      <p:sp>
        <p:nvSpPr>
          <p:cNvPr id="185" name="Espace réservé du texte 2">
            <a:extLst>
              <a:ext uri="{FF2B5EF4-FFF2-40B4-BE49-F238E27FC236}">
                <a16:creationId xmlns:a16="http://schemas.microsoft.com/office/drawing/2014/main" id="{1168D976-5F28-4FD6-BC15-50BA575B2B27}"/>
              </a:ext>
            </a:extLst>
          </p:cNvPr>
          <p:cNvSpPr>
            <a:spLocks noGrp="1"/>
          </p:cNvSpPr>
          <p:nvPr>
            <p:custDataLst>
              <p:tags r:id="rId75"/>
            </p:custDataLst>
          </p:nvPr>
        </p:nvSpPr>
        <p:spPr bwMode="gray">
          <a:xfrm>
            <a:off x="7351714" y="15494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1A0B97E-188D-414E-B1AF-238DF067E813}" type="datetime'''''€''6.''''6''''''''''''''''''''''''''''''''''''''''m'''''">
              <a:rPr lang="fr-FR" altLang="en-US" sz="1000" smtClean="0">
                <a:effectLst/>
                <a:latin typeface="+mn-lt"/>
              </a:rPr>
              <a:pPr marL="0" indent="0" algn="ctr">
                <a:spcBef>
                  <a:spcPct val="0"/>
                </a:spcBef>
                <a:buNone/>
              </a:pPr>
              <a:t>€6.6m</a:t>
            </a:fld>
            <a:endParaRPr lang="fr-FR" sz="1000">
              <a:latin typeface="+mn-lt"/>
            </a:endParaRPr>
          </a:p>
        </p:txBody>
      </p:sp>
      <p:sp>
        <p:nvSpPr>
          <p:cNvPr id="186" name="Espace réservé du texte 2">
            <a:extLst>
              <a:ext uri="{FF2B5EF4-FFF2-40B4-BE49-F238E27FC236}">
                <a16:creationId xmlns:a16="http://schemas.microsoft.com/office/drawing/2014/main" id="{DB17F7FC-E6F5-4EF5-BA03-E06A5687D5EB}"/>
              </a:ext>
            </a:extLst>
          </p:cNvPr>
          <p:cNvSpPr>
            <a:spLocks noGrp="1"/>
          </p:cNvSpPr>
          <p:nvPr>
            <p:custDataLst>
              <p:tags r:id="rId76"/>
            </p:custDataLst>
          </p:nvPr>
        </p:nvSpPr>
        <p:spPr bwMode="gray">
          <a:xfrm>
            <a:off x="8081964" y="18176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AC83264-A660-45FF-886A-7B38CF385644}" type="datetime'''''''''''''''''''''€''9''''.''''''''''''''7m'''''''''">
              <a:rPr lang="fr-FR" altLang="en-US" sz="1000" smtClean="0">
                <a:solidFill>
                  <a:schemeClr val="bg1"/>
                </a:solidFill>
                <a:effectLst/>
                <a:latin typeface="+mn-lt"/>
              </a:rPr>
              <a:pPr marL="0" indent="0" algn="ctr">
                <a:spcBef>
                  <a:spcPct val="0"/>
                </a:spcBef>
                <a:buNone/>
              </a:pPr>
              <a:t>€9.7m</a:t>
            </a:fld>
            <a:endParaRPr lang="fr-FR" sz="1000">
              <a:solidFill>
                <a:schemeClr val="bg1"/>
              </a:solidFill>
              <a:latin typeface="+mn-lt"/>
            </a:endParaRPr>
          </a:p>
        </p:txBody>
      </p:sp>
      <p:sp>
        <p:nvSpPr>
          <p:cNvPr id="175" name="Espace réservé du texte 2">
            <a:extLst>
              <a:ext uri="{FF2B5EF4-FFF2-40B4-BE49-F238E27FC236}">
                <a16:creationId xmlns:a16="http://schemas.microsoft.com/office/drawing/2014/main" id="{EC7EC1A6-84D9-42B5-A31A-A74D973157EB}"/>
              </a:ext>
            </a:extLst>
          </p:cNvPr>
          <p:cNvSpPr>
            <a:spLocks noGrp="1"/>
          </p:cNvSpPr>
          <p:nvPr>
            <p:custDataLst>
              <p:tags r:id="rId77"/>
            </p:custDataLst>
          </p:nvPr>
        </p:nvSpPr>
        <p:spPr bwMode="gray">
          <a:xfrm>
            <a:off x="4268789" y="15748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1238DFD-3A24-4CB5-BBF1-B91D2E94E1F7}" type="datetime'''''''''''€''''''''''''''''''''''''5.''''''3''''''''''''''''m'">
              <a:rPr lang="fr-FR" altLang="en-US" sz="1000" smtClean="0">
                <a:effectLst/>
                <a:latin typeface="+mn-lt"/>
              </a:rPr>
              <a:pPr marL="0" indent="0" algn="r">
                <a:spcBef>
                  <a:spcPct val="0"/>
                </a:spcBef>
                <a:buNone/>
              </a:pPr>
              <a:t>€5.3m</a:t>
            </a:fld>
            <a:endParaRPr lang="fr-FR" sz="1000">
              <a:latin typeface="+mn-lt"/>
            </a:endParaRPr>
          </a:p>
        </p:txBody>
      </p:sp>
      <p:graphicFrame>
        <p:nvGraphicFramePr>
          <p:cNvPr id="201" name="Chart 200">
            <a:extLst>
              <a:ext uri="{FF2B5EF4-FFF2-40B4-BE49-F238E27FC236}">
                <a16:creationId xmlns:a16="http://schemas.microsoft.com/office/drawing/2014/main" id="{095557DC-F551-4584-AD03-9F6E9379EDEE}"/>
              </a:ext>
            </a:extLst>
          </p:cNvPr>
          <p:cNvGraphicFramePr/>
          <p:nvPr>
            <p:custDataLst>
              <p:tags r:id="rId78"/>
            </p:custDataLst>
            <p:extLst>
              <p:ext uri="{D42A27DB-BD31-4B8C-83A1-F6EECF244321}">
                <p14:modId xmlns:p14="http://schemas.microsoft.com/office/powerpoint/2010/main" val="4134158583"/>
              </p:ext>
            </p:extLst>
          </p:nvPr>
        </p:nvGraphicFramePr>
        <p:xfrm>
          <a:off x="1981200" y="3160713"/>
          <a:ext cx="4591050" cy="1411287"/>
        </p:xfrm>
        <a:graphic>
          <a:graphicData uri="http://schemas.openxmlformats.org/drawingml/2006/chart">
            <c:chart xmlns:c="http://schemas.openxmlformats.org/drawingml/2006/chart" xmlns:r="http://schemas.openxmlformats.org/officeDocument/2006/relationships" r:id="rId184"/>
          </a:graphicData>
        </a:graphic>
      </p:graphicFrame>
      <p:sp>
        <p:nvSpPr>
          <p:cNvPr id="937" name="Espace réservé du texte 2">
            <a:extLst>
              <a:ext uri="{FF2B5EF4-FFF2-40B4-BE49-F238E27FC236}">
                <a16:creationId xmlns:a16="http://schemas.microsoft.com/office/drawing/2014/main" id="{DAA40B91-95EF-43C3-BFD3-16B570EC5692}"/>
              </a:ext>
            </a:extLst>
          </p:cNvPr>
          <p:cNvSpPr>
            <a:spLocks noGrp="1"/>
          </p:cNvSpPr>
          <p:nvPr>
            <p:custDataLst>
              <p:tags r:id="rId79"/>
            </p:custDataLst>
          </p:nvPr>
        </p:nvSpPr>
        <p:spPr bwMode="gray">
          <a:xfrm>
            <a:off x="1844675" y="410210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C847664-8D57-4CA8-B98A-B424C625905A}" type="datetime'''''''2''''''''''''0'''''''''''''''''''''''''''''''">
              <a:rPr lang="en-GB" altLang="en-US" sz="1000" smtClean="0">
                <a:effectLst/>
                <a:latin typeface="+mn-lt"/>
              </a:rPr>
              <a:pPr marL="0" indent="0" algn="r">
                <a:spcBef>
                  <a:spcPct val="0"/>
                </a:spcBef>
                <a:buNone/>
              </a:pPr>
              <a:t>20</a:t>
            </a:fld>
            <a:endParaRPr lang="en-GB" sz="1000">
              <a:latin typeface="+mn-lt"/>
            </a:endParaRPr>
          </a:p>
        </p:txBody>
      </p:sp>
      <p:sp>
        <p:nvSpPr>
          <p:cNvPr id="936" name="Espace réservé du texte 2">
            <a:extLst>
              <a:ext uri="{FF2B5EF4-FFF2-40B4-BE49-F238E27FC236}">
                <a16:creationId xmlns:a16="http://schemas.microsoft.com/office/drawing/2014/main" id="{ADD1BE40-212D-457D-AD6D-7FEC17B252C7}"/>
              </a:ext>
            </a:extLst>
          </p:cNvPr>
          <p:cNvSpPr>
            <a:spLocks noGrp="1"/>
          </p:cNvSpPr>
          <p:nvPr>
            <p:custDataLst>
              <p:tags r:id="rId80"/>
            </p:custDataLst>
          </p:nvPr>
        </p:nvSpPr>
        <p:spPr bwMode="gray">
          <a:xfrm>
            <a:off x="1911351" y="4413250"/>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7BCDA87-DC9C-4CB3-870F-368C431B583D}" type="datetime'''''''''''''''''''''''''''''''''''''''0'">
              <a:rPr lang="en-GB" altLang="en-US" sz="1000" smtClean="0">
                <a:effectLst/>
                <a:latin typeface="+mn-lt"/>
              </a:rPr>
              <a:pPr marL="0" indent="0" algn="r">
                <a:spcBef>
                  <a:spcPct val="0"/>
                </a:spcBef>
                <a:buNone/>
              </a:pPr>
              <a:t>0</a:t>
            </a:fld>
            <a:endParaRPr lang="en-GB" sz="1000">
              <a:latin typeface="+mn-lt"/>
            </a:endParaRPr>
          </a:p>
        </p:txBody>
      </p:sp>
      <p:sp>
        <p:nvSpPr>
          <p:cNvPr id="938" name="Espace réservé du texte 2">
            <a:extLst>
              <a:ext uri="{FF2B5EF4-FFF2-40B4-BE49-F238E27FC236}">
                <a16:creationId xmlns:a16="http://schemas.microsoft.com/office/drawing/2014/main" id="{13D80993-4288-4C16-BF5D-F7D95C54F670}"/>
              </a:ext>
            </a:extLst>
          </p:cNvPr>
          <p:cNvSpPr>
            <a:spLocks noGrp="1"/>
          </p:cNvSpPr>
          <p:nvPr>
            <p:custDataLst>
              <p:tags r:id="rId81"/>
            </p:custDataLst>
          </p:nvPr>
        </p:nvSpPr>
        <p:spPr bwMode="gray">
          <a:xfrm>
            <a:off x="1844675" y="379095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D4AD874-8D8F-4E5C-A456-AE87967A0824}" type="datetime'''''''''4''''''''''''''''0'''''''">
              <a:rPr lang="en-GB" altLang="en-US" sz="1000" smtClean="0">
                <a:effectLst/>
                <a:latin typeface="+mn-lt"/>
              </a:rPr>
              <a:pPr marL="0" indent="0" algn="r">
                <a:spcBef>
                  <a:spcPct val="0"/>
                </a:spcBef>
                <a:buNone/>
              </a:pPr>
              <a:t>40</a:t>
            </a:fld>
            <a:endParaRPr lang="en-GB" sz="1000">
              <a:latin typeface="+mn-lt"/>
            </a:endParaRPr>
          </a:p>
        </p:txBody>
      </p:sp>
      <p:sp>
        <p:nvSpPr>
          <p:cNvPr id="939" name="Espace réservé du texte 2">
            <a:extLst>
              <a:ext uri="{FF2B5EF4-FFF2-40B4-BE49-F238E27FC236}">
                <a16:creationId xmlns:a16="http://schemas.microsoft.com/office/drawing/2014/main" id="{B8EEB7BC-7331-4E09-96AF-AAB2C25ABC40}"/>
              </a:ext>
            </a:extLst>
          </p:cNvPr>
          <p:cNvSpPr>
            <a:spLocks noGrp="1"/>
          </p:cNvSpPr>
          <p:nvPr>
            <p:custDataLst>
              <p:tags r:id="rId82"/>
            </p:custDataLst>
          </p:nvPr>
        </p:nvSpPr>
        <p:spPr bwMode="gray">
          <a:xfrm>
            <a:off x="1844675" y="347821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6327E38-147A-438E-BE52-BE6F7828F47D}" type="datetime'''6''''''''''0'''''''''''">
              <a:rPr lang="en-GB" altLang="en-US" sz="1000" smtClean="0">
                <a:effectLst/>
                <a:latin typeface="+mn-lt"/>
              </a:rPr>
              <a:pPr marL="0" indent="0" algn="r">
                <a:spcBef>
                  <a:spcPct val="0"/>
                </a:spcBef>
                <a:buNone/>
              </a:pPr>
              <a:t>60</a:t>
            </a:fld>
            <a:endParaRPr lang="en-GB" sz="1000">
              <a:latin typeface="+mn-lt"/>
            </a:endParaRPr>
          </a:p>
        </p:txBody>
      </p:sp>
      <p:sp>
        <p:nvSpPr>
          <p:cNvPr id="940" name="Espace réservé du texte 2">
            <a:extLst>
              <a:ext uri="{FF2B5EF4-FFF2-40B4-BE49-F238E27FC236}">
                <a16:creationId xmlns:a16="http://schemas.microsoft.com/office/drawing/2014/main" id="{DB5E0775-B2FB-46AF-A7EB-4F73939D79A6}"/>
              </a:ext>
            </a:extLst>
          </p:cNvPr>
          <p:cNvSpPr>
            <a:spLocks noGrp="1"/>
          </p:cNvSpPr>
          <p:nvPr>
            <p:custDataLst>
              <p:tags r:id="rId83"/>
            </p:custDataLst>
          </p:nvPr>
        </p:nvSpPr>
        <p:spPr bwMode="gray">
          <a:xfrm>
            <a:off x="1844675" y="316706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D155135-AEC4-452B-94AC-CBCFE837E634}" type="datetime'''''''8''''''''''0'">
              <a:rPr lang="en-GB" altLang="en-US" sz="1000" smtClean="0">
                <a:effectLst/>
                <a:latin typeface="+mn-lt"/>
              </a:rPr>
              <a:pPr marL="0" indent="0" algn="r">
                <a:spcBef>
                  <a:spcPct val="0"/>
                </a:spcBef>
                <a:buNone/>
              </a:pPr>
              <a:t>80</a:t>
            </a:fld>
            <a:endParaRPr lang="en-GB" sz="1000">
              <a:latin typeface="+mn-lt"/>
            </a:endParaRPr>
          </a:p>
        </p:txBody>
      </p:sp>
      <p:cxnSp>
        <p:nvCxnSpPr>
          <p:cNvPr id="970" name="Straight Connector 969">
            <a:extLst>
              <a:ext uri="{FF2B5EF4-FFF2-40B4-BE49-F238E27FC236}">
                <a16:creationId xmlns:a16="http://schemas.microsoft.com/office/drawing/2014/main" id="{3F6D30BE-B88E-4665-9B7B-892A7532C198}"/>
              </a:ext>
            </a:extLst>
          </p:cNvPr>
          <p:cNvCxnSpPr/>
          <p:nvPr>
            <p:custDataLst>
              <p:tags r:id="rId84"/>
            </p:custDataLst>
          </p:nvPr>
        </p:nvCxnSpPr>
        <p:spPr bwMode="auto">
          <a:xfrm>
            <a:off x="3906838" y="3600450"/>
            <a:ext cx="0" cy="5715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9" name="Straight Connector 968">
            <a:extLst>
              <a:ext uri="{FF2B5EF4-FFF2-40B4-BE49-F238E27FC236}">
                <a16:creationId xmlns:a16="http://schemas.microsoft.com/office/drawing/2014/main" id="{9C7E854B-D03F-4666-B943-AA49F0FBBFFE}"/>
              </a:ext>
            </a:extLst>
          </p:cNvPr>
          <p:cNvCxnSpPr/>
          <p:nvPr>
            <p:custDataLst>
              <p:tags r:id="rId85"/>
            </p:custDataLst>
          </p:nvPr>
        </p:nvCxnSpPr>
        <p:spPr bwMode="auto">
          <a:xfrm>
            <a:off x="3170238" y="3651250"/>
            <a:ext cx="0" cy="6350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8" name="Straight Connector 967">
            <a:extLst>
              <a:ext uri="{FF2B5EF4-FFF2-40B4-BE49-F238E27FC236}">
                <a16:creationId xmlns:a16="http://schemas.microsoft.com/office/drawing/2014/main" id="{1B7D126F-A700-41F8-8049-61C5D5259725}"/>
              </a:ext>
            </a:extLst>
          </p:cNvPr>
          <p:cNvCxnSpPr/>
          <p:nvPr>
            <p:custDataLst>
              <p:tags r:id="rId86"/>
            </p:custDataLst>
          </p:nvPr>
        </p:nvCxnSpPr>
        <p:spPr bwMode="auto">
          <a:xfrm>
            <a:off x="2432050" y="3652838"/>
            <a:ext cx="0" cy="68262"/>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1" name="Straight Connector 970">
            <a:extLst>
              <a:ext uri="{FF2B5EF4-FFF2-40B4-BE49-F238E27FC236}">
                <a16:creationId xmlns:a16="http://schemas.microsoft.com/office/drawing/2014/main" id="{0417C942-8651-4EF1-82FC-0E85383A3BA5}"/>
              </a:ext>
            </a:extLst>
          </p:cNvPr>
          <p:cNvCxnSpPr/>
          <p:nvPr>
            <p:custDataLst>
              <p:tags r:id="rId87"/>
            </p:custDataLst>
          </p:nvPr>
        </p:nvCxnSpPr>
        <p:spPr bwMode="auto">
          <a:xfrm>
            <a:off x="4645025" y="3608388"/>
            <a:ext cx="0" cy="47625"/>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2" name="Straight Connector 971">
            <a:extLst>
              <a:ext uri="{FF2B5EF4-FFF2-40B4-BE49-F238E27FC236}">
                <a16:creationId xmlns:a16="http://schemas.microsoft.com/office/drawing/2014/main" id="{DE4294C3-4DA8-48CC-A2EA-9293C4EDEF8C}"/>
              </a:ext>
            </a:extLst>
          </p:cNvPr>
          <p:cNvCxnSpPr/>
          <p:nvPr>
            <p:custDataLst>
              <p:tags r:id="rId88"/>
            </p:custDataLst>
          </p:nvPr>
        </p:nvCxnSpPr>
        <p:spPr bwMode="auto">
          <a:xfrm>
            <a:off x="5383213" y="3586163"/>
            <a:ext cx="0" cy="46037"/>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3" name="Straight Connector 972">
            <a:extLst>
              <a:ext uri="{FF2B5EF4-FFF2-40B4-BE49-F238E27FC236}">
                <a16:creationId xmlns:a16="http://schemas.microsoft.com/office/drawing/2014/main" id="{FFD0C10C-F0CA-4C32-8B7A-684EFD1B0245}"/>
              </a:ext>
            </a:extLst>
          </p:cNvPr>
          <p:cNvCxnSpPr/>
          <p:nvPr>
            <p:custDataLst>
              <p:tags r:id="rId89"/>
            </p:custDataLst>
          </p:nvPr>
        </p:nvCxnSpPr>
        <p:spPr bwMode="auto">
          <a:xfrm flipH="1">
            <a:off x="6273801" y="3587750"/>
            <a:ext cx="68263"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51" name="Espace réservé du texte 2">
            <a:extLst>
              <a:ext uri="{FF2B5EF4-FFF2-40B4-BE49-F238E27FC236}">
                <a16:creationId xmlns:a16="http://schemas.microsoft.com/office/drawing/2014/main" id="{DA13BAA9-9D62-4C69-B202-47D1D86D0FE0}"/>
              </a:ext>
            </a:extLst>
          </p:cNvPr>
          <p:cNvSpPr>
            <a:spLocks noGrp="1"/>
          </p:cNvSpPr>
          <p:nvPr>
            <p:custDataLst>
              <p:tags r:id="rId90"/>
            </p:custDataLst>
          </p:nvPr>
        </p:nvSpPr>
        <p:spPr bwMode="gray">
          <a:xfrm>
            <a:off x="4419600" y="3706813"/>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25F7EBA-94E7-44D8-9885-977450F08820}" type="datetime'€''''''''''13.5''''m'''''''''''''''''''''''''''''''''''''''">
              <a:rPr lang="en-GB" altLang="en-US" sz="1000" smtClean="0">
                <a:solidFill>
                  <a:schemeClr val="bg1"/>
                </a:solidFill>
              </a:rPr>
              <a:pPr marL="0" indent="0" algn="ctr">
                <a:spcBef>
                  <a:spcPct val="0"/>
                </a:spcBef>
                <a:buNone/>
              </a:pPr>
              <a:t>€13.5m</a:t>
            </a:fld>
            <a:endParaRPr lang="en-GB" sz="1000">
              <a:solidFill>
                <a:schemeClr val="bg1"/>
              </a:solidFill>
              <a:latin typeface="+mn-lt"/>
            </a:endParaRPr>
          </a:p>
        </p:txBody>
      </p:sp>
      <p:sp>
        <p:nvSpPr>
          <p:cNvPr id="197" name="Espace réservé du texte 2">
            <a:extLst>
              <a:ext uri="{FF2B5EF4-FFF2-40B4-BE49-F238E27FC236}">
                <a16:creationId xmlns:a16="http://schemas.microsoft.com/office/drawing/2014/main" id="{5B3439C2-AABC-48CA-B61D-564FBD19FFFF}"/>
              </a:ext>
            </a:extLst>
          </p:cNvPr>
          <p:cNvSpPr>
            <a:spLocks noGrp="1"/>
          </p:cNvSpPr>
          <p:nvPr>
            <p:custDataLst>
              <p:tags r:id="rId91"/>
            </p:custDataLst>
          </p:nvPr>
        </p:nvSpPr>
        <p:spPr bwMode="gray">
          <a:xfrm>
            <a:off x="4452939" y="34559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0EED533-512A-4FFF-9A93-3F34645639DD}" type="datetime'''''€2''''''''''''''''.''''8''''''''''''''''''''''''''m'''''">
              <a:rPr lang="fr-FR" altLang="en-US" sz="1000" smtClean="0">
                <a:effectLst/>
                <a:latin typeface="+mn-lt"/>
              </a:rPr>
              <a:pPr marL="0" indent="0" algn="ctr">
                <a:spcBef>
                  <a:spcPct val="0"/>
                </a:spcBef>
                <a:buNone/>
              </a:pPr>
              <a:t>€2.8m</a:t>
            </a:fld>
            <a:endParaRPr lang="fr-FR" sz="1000">
              <a:latin typeface="+mn-lt"/>
            </a:endParaRPr>
          </a:p>
        </p:txBody>
      </p:sp>
      <p:sp>
        <p:nvSpPr>
          <p:cNvPr id="382" name="Espace réservé du texte 2">
            <a:extLst>
              <a:ext uri="{FF2B5EF4-FFF2-40B4-BE49-F238E27FC236}">
                <a16:creationId xmlns:a16="http://schemas.microsoft.com/office/drawing/2014/main" id="{3F8F51AC-FB9F-49E7-AE91-BDBEBB8DDCA9}"/>
              </a:ext>
            </a:extLst>
          </p:cNvPr>
          <p:cNvSpPr>
            <a:spLocks noGrp="1"/>
          </p:cNvSpPr>
          <p:nvPr>
            <p:custDataLst>
              <p:tags r:id="rId92"/>
            </p:custDataLst>
          </p:nvPr>
        </p:nvSpPr>
        <p:spPr bwMode="gray">
          <a:xfrm>
            <a:off x="2206625" y="392906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9433D46-415D-4FB8-B04E-49E133F8BA07}" type="datetime'''''''''€''''''''1''''''''''''''''''1.''''''6m'''''">
              <a:rPr lang="en-GB" altLang="en-US" sz="1000" smtClean="0">
                <a:solidFill>
                  <a:schemeClr val="bg1"/>
                </a:solidFill>
              </a:rPr>
              <a:pPr marL="0" indent="0" algn="ctr">
                <a:spcBef>
                  <a:spcPct val="0"/>
                </a:spcBef>
                <a:buNone/>
              </a:pPr>
              <a:t>€11.6m</a:t>
            </a:fld>
            <a:endParaRPr lang="en-GB" sz="1000">
              <a:solidFill>
                <a:schemeClr val="bg1"/>
              </a:solidFill>
              <a:latin typeface="+mn-lt"/>
            </a:endParaRPr>
          </a:p>
        </p:txBody>
      </p:sp>
      <p:sp>
        <p:nvSpPr>
          <p:cNvPr id="164" name="Espace réservé du texte 2">
            <a:extLst>
              <a:ext uri="{FF2B5EF4-FFF2-40B4-BE49-F238E27FC236}">
                <a16:creationId xmlns:a16="http://schemas.microsoft.com/office/drawing/2014/main" id="{A4F32F55-4C2F-4ADE-911A-FDCFF42259EC}"/>
              </a:ext>
            </a:extLst>
          </p:cNvPr>
          <p:cNvSpPr>
            <a:spLocks noGrp="1"/>
          </p:cNvSpPr>
          <p:nvPr>
            <p:custDataLst>
              <p:tags r:id="rId93"/>
            </p:custDataLst>
          </p:nvPr>
        </p:nvSpPr>
        <p:spPr bwMode="auto">
          <a:xfrm>
            <a:off x="2190750"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F98529-2453-48FD-88C0-B4F806AFD658}" type="datetime'''''''''2''017'' ''''''(''''A'''''''''''')'''''''">
              <a:rPr lang="en-GB" altLang="en-US" sz="1000" smtClean="0"/>
              <a:pPr marL="0" indent="0" algn="ctr">
                <a:spcBef>
                  <a:spcPct val="0"/>
                </a:spcBef>
                <a:buNone/>
              </a:pPr>
              <a:t>2017 (A)</a:t>
            </a:fld>
            <a:endParaRPr lang="en-GB" sz="1000">
              <a:latin typeface="+mn-lt"/>
            </a:endParaRPr>
          </a:p>
        </p:txBody>
      </p:sp>
      <p:sp>
        <p:nvSpPr>
          <p:cNvPr id="388" name="Espace réservé du texte 2">
            <a:extLst>
              <a:ext uri="{FF2B5EF4-FFF2-40B4-BE49-F238E27FC236}">
                <a16:creationId xmlns:a16="http://schemas.microsoft.com/office/drawing/2014/main" id="{333DC210-B423-49B5-8076-05CA05435AD9}"/>
              </a:ext>
            </a:extLst>
          </p:cNvPr>
          <p:cNvSpPr>
            <a:spLocks noGrp="1"/>
          </p:cNvSpPr>
          <p:nvPr>
            <p:custDataLst>
              <p:tags r:id="rId94"/>
            </p:custDataLst>
          </p:nvPr>
        </p:nvSpPr>
        <p:spPr bwMode="gray">
          <a:xfrm>
            <a:off x="2944813" y="422275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BB210DC-9681-4BFC-8B47-D850F39DFDD6}" type="datetime'''''€2''''''4''''''.''''''5''''''''''''''''''''''m'">
              <a:rPr lang="en-GB" altLang="en-US" sz="1000" smtClean="0">
                <a:solidFill>
                  <a:schemeClr val="bg1"/>
                </a:solidFill>
              </a:rPr>
              <a:pPr marL="0" indent="0" algn="ctr">
                <a:spcBef>
                  <a:spcPct val="0"/>
                </a:spcBef>
                <a:buNone/>
              </a:pPr>
              <a:t>€24.5m</a:t>
            </a:fld>
            <a:endParaRPr lang="en-GB" sz="1000">
              <a:solidFill>
                <a:schemeClr val="bg1"/>
              </a:solidFill>
              <a:latin typeface="+mn-lt"/>
            </a:endParaRPr>
          </a:p>
        </p:txBody>
      </p:sp>
      <p:sp>
        <p:nvSpPr>
          <p:cNvPr id="193" name="Espace réservé du texte 2">
            <a:extLst>
              <a:ext uri="{FF2B5EF4-FFF2-40B4-BE49-F238E27FC236}">
                <a16:creationId xmlns:a16="http://schemas.microsoft.com/office/drawing/2014/main" id="{B5BE69A7-D36B-4F28-98E9-7EF5E8600B6E}"/>
              </a:ext>
            </a:extLst>
          </p:cNvPr>
          <p:cNvSpPr>
            <a:spLocks noGrp="1"/>
          </p:cNvSpPr>
          <p:nvPr>
            <p:custDataLst>
              <p:tags r:id="rId95"/>
            </p:custDataLst>
          </p:nvPr>
        </p:nvSpPr>
        <p:spPr bwMode="gray">
          <a:xfrm>
            <a:off x="2978151" y="37528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E2B3EC-C69E-403C-816E-012DC5C771B8}" type="datetime'€''''''''''''''''''9''''''''''.''9m'''''''''''''''">
              <a:rPr lang="fr-FR" altLang="en-US" sz="1000" smtClean="0">
                <a:solidFill>
                  <a:schemeClr val="bg1"/>
                </a:solidFill>
                <a:effectLst/>
                <a:latin typeface="+mn-lt"/>
              </a:rPr>
              <a:pPr marL="0" indent="0" algn="ctr">
                <a:spcBef>
                  <a:spcPct val="0"/>
                </a:spcBef>
                <a:buNone/>
              </a:pPr>
              <a:t>€9.9m</a:t>
            </a:fld>
            <a:endParaRPr lang="fr-FR" sz="1000">
              <a:solidFill>
                <a:schemeClr val="bg1"/>
              </a:solidFill>
              <a:latin typeface="+mn-lt"/>
            </a:endParaRPr>
          </a:p>
        </p:txBody>
      </p:sp>
      <p:sp>
        <p:nvSpPr>
          <p:cNvPr id="403" name="Espace réservé du texte 2">
            <a:extLst>
              <a:ext uri="{FF2B5EF4-FFF2-40B4-BE49-F238E27FC236}">
                <a16:creationId xmlns:a16="http://schemas.microsoft.com/office/drawing/2014/main" id="{1D28AC71-A392-44A1-83C1-2367C754F415}"/>
              </a:ext>
            </a:extLst>
          </p:cNvPr>
          <p:cNvSpPr>
            <a:spLocks noGrp="1"/>
          </p:cNvSpPr>
          <p:nvPr>
            <p:custDataLst>
              <p:tags r:id="rId96"/>
            </p:custDataLst>
          </p:nvPr>
        </p:nvSpPr>
        <p:spPr bwMode="gray">
          <a:xfrm>
            <a:off x="4419600" y="42418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9DA0D69-7587-47AD-B452-E730D9F6DCFB}" type="datetime'€2''''''''''''2''''''.0''''''''''''''''m'">
              <a:rPr lang="en-GB" altLang="en-US" sz="1000" smtClean="0">
                <a:solidFill>
                  <a:schemeClr val="bg1"/>
                </a:solidFill>
              </a:rPr>
              <a:pPr marL="0" indent="0" algn="ctr">
                <a:spcBef>
                  <a:spcPct val="0"/>
                </a:spcBef>
                <a:buNone/>
              </a:pPr>
              <a:t>€22.0m</a:t>
            </a:fld>
            <a:endParaRPr lang="en-GB" sz="1000">
              <a:solidFill>
                <a:schemeClr val="bg1"/>
              </a:solidFill>
              <a:latin typeface="+mn-lt"/>
            </a:endParaRPr>
          </a:p>
        </p:txBody>
      </p:sp>
      <p:sp>
        <p:nvSpPr>
          <p:cNvPr id="389" name="Espace réservé du texte 2">
            <a:extLst>
              <a:ext uri="{FF2B5EF4-FFF2-40B4-BE49-F238E27FC236}">
                <a16:creationId xmlns:a16="http://schemas.microsoft.com/office/drawing/2014/main" id="{101E2107-F4BA-4624-BB5C-82C08519D3AE}"/>
              </a:ext>
            </a:extLst>
          </p:cNvPr>
          <p:cNvSpPr>
            <a:spLocks noGrp="1"/>
          </p:cNvSpPr>
          <p:nvPr>
            <p:custDataLst>
              <p:tags r:id="rId97"/>
            </p:custDataLst>
          </p:nvPr>
        </p:nvSpPr>
        <p:spPr bwMode="gray">
          <a:xfrm>
            <a:off x="2944813" y="3930650"/>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F1EB3FE-8730-4097-8C1E-A4880480EEB5}" type="datetime'''''''€''''''''12''''''''''''.''''''''''9''''''m'''''''''">
              <a:rPr lang="en-GB" altLang="en-US" sz="1000" smtClean="0">
                <a:solidFill>
                  <a:schemeClr val="bg1"/>
                </a:solidFill>
              </a:rPr>
              <a:pPr marL="0" indent="0" algn="ctr">
                <a:spcBef>
                  <a:spcPct val="0"/>
                </a:spcBef>
                <a:buNone/>
              </a:pPr>
              <a:t>€12.9m</a:t>
            </a:fld>
            <a:endParaRPr lang="en-GB" sz="1000">
              <a:solidFill>
                <a:schemeClr val="bg1"/>
              </a:solidFill>
              <a:latin typeface="+mn-lt"/>
            </a:endParaRPr>
          </a:p>
        </p:txBody>
      </p:sp>
      <p:sp>
        <p:nvSpPr>
          <p:cNvPr id="115" name="Espace réservé du texte 2">
            <a:extLst>
              <a:ext uri="{FF2B5EF4-FFF2-40B4-BE49-F238E27FC236}">
                <a16:creationId xmlns:a16="http://schemas.microsoft.com/office/drawing/2014/main" id="{BF6C5139-DB43-4494-A814-B7F44A02EAD3}"/>
              </a:ext>
            </a:extLst>
          </p:cNvPr>
          <p:cNvSpPr>
            <a:spLocks noGrp="1"/>
          </p:cNvSpPr>
          <p:nvPr>
            <p:custDataLst>
              <p:tags r:id="rId98"/>
            </p:custDataLst>
          </p:nvPr>
        </p:nvSpPr>
        <p:spPr bwMode="gray">
          <a:xfrm>
            <a:off x="3681413" y="32956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9F1DF80-82F3-4809-9644-98F9C7FD8878}" type="datetime'''''''€5''''''''''''''''''''''''5''''.5''''''''''''''''m'''''">
              <a:rPr lang="en-GB" altLang="en-US" sz="1000" smtClean="0"/>
              <a:pPr marL="0" indent="0" algn="ctr">
                <a:spcBef>
                  <a:spcPct val="0"/>
                </a:spcBef>
                <a:buNone/>
              </a:pPr>
              <a:t>€55.5m</a:t>
            </a:fld>
            <a:endParaRPr lang="en-GB" sz="1000">
              <a:latin typeface="+mn-lt"/>
            </a:endParaRPr>
          </a:p>
        </p:txBody>
      </p:sp>
      <p:sp>
        <p:nvSpPr>
          <p:cNvPr id="165" name="Espace réservé du texte 2">
            <a:extLst>
              <a:ext uri="{FF2B5EF4-FFF2-40B4-BE49-F238E27FC236}">
                <a16:creationId xmlns:a16="http://schemas.microsoft.com/office/drawing/2014/main" id="{EA644D1A-C49C-4589-91EF-8FB4B454E3B8}"/>
              </a:ext>
            </a:extLst>
          </p:cNvPr>
          <p:cNvSpPr>
            <a:spLocks noGrp="1"/>
          </p:cNvSpPr>
          <p:nvPr>
            <p:custDataLst>
              <p:tags r:id="rId99"/>
            </p:custDataLst>
          </p:nvPr>
        </p:nvSpPr>
        <p:spPr bwMode="auto">
          <a:xfrm>
            <a:off x="2928938"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56486E-930B-4141-93DD-B078C30432C4}" type="datetime'''''''''''''''''2''01''''''8'''''' (A)'''''''''''''''''''''">
              <a:rPr lang="en-GB" altLang="en-US" sz="1000" smtClean="0"/>
              <a:pPr marL="0" indent="0" algn="ctr">
                <a:spcBef>
                  <a:spcPct val="0"/>
                </a:spcBef>
                <a:buNone/>
              </a:pPr>
              <a:t>2018 (A)</a:t>
            </a:fld>
            <a:endParaRPr lang="en-GB" sz="1000">
              <a:latin typeface="+mn-lt"/>
            </a:endParaRPr>
          </a:p>
        </p:txBody>
      </p:sp>
      <p:sp>
        <p:nvSpPr>
          <p:cNvPr id="395" name="Espace réservé du texte 2">
            <a:extLst>
              <a:ext uri="{FF2B5EF4-FFF2-40B4-BE49-F238E27FC236}">
                <a16:creationId xmlns:a16="http://schemas.microsoft.com/office/drawing/2014/main" id="{0A45E525-DB9A-47C1-A6BF-A16462390B12}"/>
              </a:ext>
            </a:extLst>
          </p:cNvPr>
          <p:cNvSpPr>
            <a:spLocks noGrp="1"/>
          </p:cNvSpPr>
          <p:nvPr>
            <p:custDataLst>
              <p:tags r:id="rId100"/>
            </p:custDataLst>
          </p:nvPr>
        </p:nvSpPr>
        <p:spPr bwMode="gray">
          <a:xfrm>
            <a:off x="3681413" y="423862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F2B9208-2C9C-4408-9755-1D76076F671F}" type="datetime'''''''''''''''''€''''''''''''2''''''''2''''.''''''5''''''m'''">
              <a:rPr lang="en-GB" altLang="en-US" sz="1000" smtClean="0">
                <a:solidFill>
                  <a:schemeClr val="bg1"/>
                </a:solidFill>
              </a:rPr>
              <a:pPr marL="0" indent="0" algn="ctr">
                <a:spcBef>
                  <a:spcPct val="0"/>
                </a:spcBef>
                <a:buNone/>
              </a:pPr>
              <a:t>€22.5m</a:t>
            </a:fld>
            <a:endParaRPr lang="en-GB" sz="1000">
              <a:solidFill>
                <a:schemeClr val="bg1"/>
              </a:solidFill>
              <a:latin typeface="+mn-lt"/>
            </a:endParaRPr>
          </a:p>
        </p:txBody>
      </p:sp>
      <p:sp>
        <p:nvSpPr>
          <p:cNvPr id="200" name="Espace réservé du texte 2">
            <a:extLst>
              <a:ext uri="{FF2B5EF4-FFF2-40B4-BE49-F238E27FC236}">
                <a16:creationId xmlns:a16="http://schemas.microsoft.com/office/drawing/2014/main" id="{800ADFAB-49F1-430B-B088-AE4DB00453D2}"/>
              </a:ext>
            </a:extLst>
          </p:cNvPr>
          <p:cNvSpPr>
            <a:spLocks noGrp="1"/>
          </p:cNvSpPr>
          <p:nvPr>
            <p:custDataLst>
              <p:tags r:id="rId101"/>
            </p:custDataLst>
          </p:nvPr>
        </p:nvSpPr>
        <p:spPr bwMode="gray">
          <a:xfrm>
            <a:off x="6342064" y="35115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664F94E-6704-413D-9029-F41DFAB23B46}" type="datetime'''''''''''''''''''''''€2''''.8''''''''''m'">
              <a:rPr lang="fr-FR" altLang="en-US" sz="1000" smtClean="0">
                <a:effectLst/>
                <a:latin typeface="+mn-lt"/>
              </a:rPr>
              <a:pPr marL="0" indent="0">
                <a:spcBef>
                  <a:spcPct val="0"/>
                </a:spcBef>
                <a:buNone/>
              </a:pPr>
              <a:t>€2.8m</a:t>
            </a:fld>
            <a:endParaRPr lang="fr-FR" sz="1000">
              <a:latin typeface="+mn-lt"/>
            </a:endParaRPr>
          </a:p>
        </p:txBody>
      </p:sp>
      <p:sp>
        <p:nvSpPr>
          <p:cNvPr id="396" name="Espace réservé du texte 2">
            <a:extLst>
              <a:ext uri="{FF2B5EF4-FFF2-40B4-BE49-F238E27FC236}">
                <a16:creationId xmlns:a16="http://schemas.microsoft.com/office/drawing/2014/main" id="{4D6A0FE5-7C50-4CCC-934B-E864B9406C9E}"/>
              </a:ext>
            </a:extLst>
          </p:cNvPr>
          <p:cNvSpPr>
            <a:spLocks noGrp="1"/>
          </p:cNvSpPr>
          <p:nvPr>
            <p:custDataLst>
              <p:tags r:id="rId102"/>
            </p:custDataLst>
          </p:nvPr>
        </p:nvSpPr>
        <p:spPr bwMode="gray">
          <a:xfrm>
            <a:off x="3681413" y="3932238"/>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3CBBDD7-4B37-49D9-B2D7-5D61B43650D5}" type="datetime'''''''€''''''''''''''1''''''6''.''''''''7''''''''m'''''">
              <a:rPr lang="en-GB" altLang="en-US" sz="1000" smtClean="0">
                <a:solidFill>
                  <a:schemeClr val="bg1"/>
                </a:solidFill>
              </a:rPr>
              <a:pPr marL="0" indent="0" algn="ctr">
                <a:spcBef>
                  <a:spcPct val="0"/>
                </a:spcBef>
                <a:buNone/>
              </a:pPr>
              <a:t>€16.7m</a:t>
            </a:fld>
            <a:endParaRPr lang="en-GB" sz="1000">
              <a:solidFill>
                <a:schemeClr val="bg1"/>
              </a:solidFill>
              <a:latin typeface="+mn-lt"/>
            </a:endParaRPr>
          </a:p>
        </p:txBody>
      </p:sp>
      <p:sp>
        <p:nvSpPr>
          <p:cNvPr id="850" name="Espace réservé du texte 2">
            <a:extLst>
              <a:ext uri="{FF2B5EF4-FFF2-40B4-BE49-F238E27FC236}">
                <a16:creationId xmlns:a16="http://schemas.microsoft.com/office/drawing/2014/main" id="{8B6F8832-E1A2-4D14-AF2D-9A4F2D88A8C4}"/>
              </a:ext>
            </a:extLst>
          </p:cNvPr>
          <p:cNvSpPr>
            <a:spLocks noGrp="1"/>
          </p:cNvSpPr>
          <p:nvPr>
            <p:custDataLst>
              <p:tags r:id="rId103"/>
            </p:custDataLst>
          </p:nvPr>
        </p:nvSpPr>
        <p:spPr bwMode="gray">
          <a:xfrm>
            <a:off x="3681413" y="3706813"/>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D20F8EE-D133-4232-BD83-FDA17092FFAA}" type="datetime'''''''''''''''€''''1''''''''''''''''''''2''''.''2m'">
              <a:rPr lang="en-GB" altLang="en-US" sz="1000" smtClean="0">
                <a:solidFill>
                  <a:schemeClr val="bg1"/>
                </a:solidFill>
              </a:rPr>
              <a:pPr marL="0" indent="0" algn="ctr">
                <a:spcBef>
                  <a:spcPct val="0"/>
                </a:spcBef>
                <a:buNone/>
              </a:pPr>
              <a:t>€12.2m</a:t>
            </a:fld>
            <a:endParaRPr lang="en-GB" sz="1000">
              <a:solidFill>
                <a:schemeClr val="bg1"/>
              </a:solidFill>
              <a:latin typeface="+mn-lt"/>
            </a:endParaRPr>
          </a:p>
        </p:txBody>
      </p:sp>
      <p:sp>
        <p:nvSpPr>
          <p:cNvPr id="166" name="Espace réservé du texte 2">
            <a:extLst>
              <a:ext uri="{FF2B5EF4-FFF2-40B4-BE49-F238E27FC236}">
                <a16:creationId xmlns:a16="http://schemas.microsoft.com/office/drawing/2014/main" id="{D667453E-3661-40F6-9467-3EEB0D67D351}"/>
              </a:ext>
            </a:extLst>
          </p:cNvPr>
          <p:cNvSpPr>
            <a:spLocks noGrp="1"/>
          </p:cNvSpPr>
          <p:nvPr>
            <p:custDataLst>
              <p:tags r:id="rId104"/>
            </p:custDataLst>
          </p:nvPr>
        </p:nvSpPr>
        <p:spPr bwMode="auto">
          <a:xfrm>
            <a:off x="3665538"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1849A8-73AF-4B0D-B478-E9772508897A}" type="datetime'''''2''''''0''''1''''9'' ''''''(''A'''')'''''''''''''''''''''">
              <a:rPr lang="en-GB" altLang="en-US" sz="1000" smtClean="0"/>
              <a:pPr marL="0" indent="0" algn="ctr">
                <a:spcBef>
                  <a:spcPct val="0"/>
                </a:spcBef>
                <a:buNone/>
              </a:pPr>
              <a:t>2019 (A)</a:t>
            </a:fld>
            <a:endParaRPr lang="en-GB" sz="1000">
              <a:latin typeface="+mn-lt"/>
            </a:endParaRPr>
          </a:p>
        </p:txBody>
      </p:sp>
      <p:sp>
        <p:nvSpPr>
          <p:cNvPr id="222" name="Espace réservé du texte 2">
            <a:extLst>
              <a:ext uri="{FF2B5EF4-FFF2-40B4-BE49-F238E27FC236}">
                <a16:creationId xmlns:a16="http://schemas.microsoft.com/office/drawing/2014/main" id="{A23EFD35-88F6-4BE9-9E3E-A899C5AA4177}"/>
              </a:ext>
            </a:extLst>
          </p:cNvPr>
          <p:cNvSpPr>
            <a:spLocks noGrp="1"/>
          </p:cNvSpPr>
          <p:nvPr>
            <p:custDataLst>
              <p:tags r:id="rId105"/>
            </p:custDataLst>
          </p:nvPr>
        </p:nvSpPr>
        <p:spPr bwMode="auto">
          <a:xfrm>
            <a:off x="5106988" y="453231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3560BB6-7F7E-434D-AA3F-7B844087FD7C}" type="datetime'''''2''''''''''0''''21'''''''''''' (''''''''''''B''''''P)'">
              <a:rPr lang="en-GB" altLang="en-US" sz="1000" smtClean="0"/>
              <a:pPr marL="0" indent="0" algn="ctr">
                <a:spcBef>
                  <a:spcPct val="0"/>
                </a:spcBef>
                <a:buNone/>
              </a:pPr>
              <a:t>2021 (BP)</a:t>
            </a:fld>
            <a:endParaRPr lang="en-GB" sz="1000">
              <a:latin typeface="+mn-lt"/>
            </a:endParaRPr>
          </a:p>
        </p:txBody>
      </p:sp>
      <p:sp>
        <p:nvSpPr>
          <p:cNvPr id="163" name="Espace réservé du texte 2">
            <a:extLst>
              <a:ext uri="{FF2B5EF4-FFF2-40B4-BE49-F238E27FC236}">
                <a16:creationId xmlns:a16="http://schemas.microsoft.com/office/drawing/2014/main" id="{5A9E8B5C-1144-4708-846A-50AE4066F4AF}"/>
              </a:ext>
            </a:extLst>
          </p:cNvPr>
          <p:cNvSpPr>
            <a:spLocks noGrp="1"/>
          </p:cNvSpPr>
          <p:nvPr>
            <p:custDataLst>
              <p:tags r:id="rId106"/>
            </p:custDataLst>
          </p:nvPr>
        </p:nvSpPr>
        <p:spPr bwMode="auto">
          <a:xfrm>
            <a:off x="4403725"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B50C34E-2594-4259-9CC5-E74C3A7D3223}" type="datetime'2''''''''0''''''2''''''''''''''0'''' (''A'')'''''''">
              <a:rPr lang="en-GB" altLang="en-US" sz="1000" smtClean="0"/>
              <a:pPr marL="0" indent="0" algn="ctr">
                <a:spcBef>
                  <a:spcPct val="0"/>
                </a:spcBef>
                <a:buNone/>
              </a:pPr>
              <a:t>2020 (A)</a:t>
            </a:fld>
            <a:endParaRPr lang="en-GB" altLang="en-US" sz="1000"/>
          </a:p>
        </p:txBody>
      </p:sp>
      <p:sp>
        <p:nvSpPr>
          <p:cNvPr id="411" name="Espace réservé du texte 2">
            <a:extLst>
              <a:ext uri="{FF2B5EF4-FFF2-40B4-BE49-F238E27FC236}">
                <a16:creationId xmlns:a16="http://schemas.microsoft.com/office/drawing/2014/main" id="{A2170850-3F9F-44CD-B6A8-671B0F316667}"/>
              </a:ext>
            </a:extLst>
          </p:cNvPr>
          <p:cNvSpPr>
            <a:spLocks noGrp="1"/>
          </p:cNvSpPr>
          <p:nvPr>
            <p:custDataLst>
              <p:tags r:id="rId107"/>
            </p:custDataLst>
          </p:nvPr>
        </p:nvSpPr>
        <p:spPr bwMode="gray">
          <a:xfrm>
            <a:off x="5157788" y="423386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7DF15A2-37C5-4167-A682-F16BF14C484F}" type="datetime'€''''2''3''''''''''''''''''''.''''''''''''0''m'''''''''''">
              <a:rPr lang="en-GB" altLang="en-US" sz="1000" smtClean="0">
                <a:solidFill>
                  <a:schemeClr val="bg1"/>
                </a:solidFill>
              </a:rPr>
              <a:pPr marL="0" indent="0" algn="ctr">
                <a:spcBef>
                  <a:spcPct val="0"/>
                </a:spcBef>
                <a:buNone/>
              </a:pPr>
              <a:t>€23.0m</a:t>
            </a:fld>
            <a:endParaRPr lang="en-GB" sz="1000">
              <a:solidFill>
                <a:schemeClr val="bg1"/>
              </a:solidFill>
              <a:latin typeface="+mn-lt"/>
            </a:endParaRPr>
          </a:p>
        </p:txBody>
      </p:sp>
      <p:sp>
        <p:nvSpPr>
          <p:cNvPr id="196" name="Espace réservé du texte 2">
            <a:extLst>
              <a:ext uri="{FF2B5EF4-FFF2-40B4-BE49-F238E27FC236}">
                <a16:creationId xmlns:a16="http://schemas.microsoft.com/office/drawing/2014/main" id="{60B6BEFD-015A-44DC-B301-278BAB2488A1}"/>
              </a:ext>
            </a:extLst>
          </p:cNvPr>
          <p:cNvSpPr>
            <a:spLocks noGrp="1"/>
          </p:cNvSpPr>
          <p:nvPr>
            <p:custDataLst>
              <p:tags r:id="rId108"/>
            </p:custDataLst>
          </p:nvPr>
        </p:nvSpPr>
        <p:spPr bwMode="gray">
          <a:xfrm>
            <a:off x="3714751" y="34480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32681C3-D9BA-40B8-96D9-53B3BEADCF4D}" type="datetime'€''4''''''''''''.''''''''''''''1''''''''''''''''''''m'''">
              <a:rPr lang="fr-FR" altLang="en-US" sz="1000" smtClean="0">
                <a:effectLst/>
                <a:latin typeface="+mn-lt"/>
              </a:rPr>
              <a:pPr marL="0" indent="0" algn="ctr">
                <a:spcBef>
                  <a:spcPct val="0"/>
                </a:spcBef>
                <a:buNone/>
              </a:pPr>
              <a:t>€4.1m</a:t>
            </a:fld>
            <a:endParaRPr lang="fr-FR" sz="1000">
              <a:latin typeface="+mn-lt"/>
            </a:endParaRPr>
          </a:p>
        </p:txBody>
      </p:sp>
      <p:sp>
        <p:nvSpPr>
          <p:cNvPr id="412" name="Espace réservé du texte 2">
            <a:extLst>
              <a:ext uri="{FF2B5EF4-FFF2-40B4-BE49-F238E27FC236}">
                <a16:creationId xmlns:a16="http://schemas.microsoft.com/office/drawing/2014/main" id="{110D77A8-9B66-499F-BBF6-632EC221FF7C}"/>
              </a:ext>
            </a:extLst>
          </p:cNvPr>
          <p:cNvSpPr>
            <a:spLocks noGrp="1"/>
          </p:cNvSpPr>
          <p:nvPr>
            <p:custDataLst>
              <p:tags r:id="rId109"/>
            </p:custDataLst>
          </p:nvPr>
        </p:nvSpPr>
        <p:spPr bwMode="gray">
          <a:xfrm>
            <a:off x="5157788" y="391636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5DC1EF0-3E12-4A71-9BD8-BB7A2A214B73}" type="datetime'''''''''''''''''€''''''''''17.''''''6''''''''''m'">
              <a:rPr lang="en-GB" altLang="en-US" sz="1000" smtClean="0">
                <a:solidFill>
                  <a:schemeClr val="bg1"/>
                </a:solidFill>
              </a:rPr>
              <a:pPr marL="0" indent="0" algn="ctr">
                <a:spcBef>
                  <a:spcPct val="0"/>
                </a:spcBef>
                <a:buNone/>
              </a:pPr>
              <a:t>€17.6m</a:t>
            </a:fld>
            <a:endParaRPr lang="en-GB" sz="1000">
              <a:solidFill>
                <a:schemeClr val="bg1"/>
              </a:solidFill>
              <a:latin typeface="+mn-lt"/>
            </a:endParaRPr>
          </a:p>
        </p:txBody>
      </p:sp>
      <p:sp>
        <p:nvSpPr>
          <p:cNvPr id="852" name="Espace réservé du texte 2">
            <a:extLst>
              <a:ext uri="{FF2B5EF4-FFF2-40B4-BE49-F238E27FC236}">
                <a16:creationId xmlns:a16="http://schemas.microsoft.com/office/drawing/2014/main" id="{7051722E-19A0-4E71-9D4C-14F96F9D8AB0}"/>
              </a:ext>
            </a:extLst>
          </p:cNvPr>
          <p:cNvSpPr>
            <a:spLocks noGrp="1"/>
          </p:cNvSpPr>
          <p:nvPr>
            <p:custDataLst>
              <p:tags r:id="rId110"/>
            </p:custDataLst>
          </p:nvPr>
        </p:nvSpPr>
        <p:spPr bwMode="gray">
          <a:xfrm>
            <a:off x="5157788" y="3678238"/>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AAC3A23-F524-4B40-9F9C-BF6661096235}" type="datetime'''''''''''''''''''''''''''''€''''1''3''''''''.0''''m'''''''">
              <a:rPr lang="en-GB" altLang="en-US" sz="1000" smtClean="0">
                <a:solidFill>
                  <a:schemeClr val="bg1"/>
                </a:solidFill>
              </a:rPr>
              <a:pPr marL="0" indent="0" algn="ctr">
                <a:spcBef>
                  <a:spcPct val="0"/>
                </a:spcBef>
                <a:buNone/>
              </a:pPr>
              <a:t>€13.0m</a:t>
            </a:fld>
            <a:endParaRPr lang="en-GB" sz="1000">
              <a:solidFill>
                <a:schemeClr val="bg1"/>
              </a:solidFill>
              <a:latin typeface="+mn-lt"/>
            </a:endParaRPr>
          </a:p>
        </p:txBody>
      </p:sp>
      <p:sp>
        <p:nvSpPr>
          <p:cNvPr id="404" name="Espace réservé du texte 2">
            <a:extLst>
              <a:ext uri="{FF2B5EF4-FFF2-40B4-BE49-F238E27FC236}">
                <a16:creationId xmlns:a16="http://schemas.microsoft.com/office/drawing/2014/main" id="{9915D7DB-FE47-4BB7-B361-23228AB62D92}"/>
              </a:ext>
            </a:extLst>
          </p:cNvPr>
          <p:cNvSpPr>
            <a:spLocks noGrp="1"/>
          </p:cNvSpPr>
          <p:nvPr>
            <p:custDataLst>
              <p:tags r:id="rId111"/>
            </p:custDataLst>
          </p:nvPr>
        </p:nvSpPr>
        <p:spPr bwMode="gray">
          <a:xfrm>
            <a:off x="4419600" y="39401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062736E-044A-448F-9773-1F7F699F3628}" type="datetime'€''''''''''''''1''''''''''''6''''''.''''''''''''7''m'''''">
              <a:rPr lang="en-GB" altLang="en-US" sz="1000" smtClean="0">
                <a:solidFill>
                  <a:schemeClr val="bg1"/>
                </a:solidFill>
              </a:rPr>
              <a:pPr marL="0" indent="0" algn="ctr">
                <a:spcBef>
                  <a:spcPct val="0"/>
                </a:spcBef>
                <a:buNone/>
              </a:pPr>
              <a:t>€16.7m</a:t>
            </a:fld>
            <a:endParaRPr lang="en-GB" sz="1000">
              <a:solidFill>
                <a:schemeClr val="bg1"/>
              </a:solidFill>
              <a:latin typeface="+mn-lt"/>
            </a:endParaRPr>
          </a:p>
        </p:txBody>
      </p:sp>
      <p:sp>
        <p:nvSpPr>
          <p:cNvPr id="418" name="Espace réservé du texte 2">
            <a:extLst>
              <a:ext uri="{FF2B5EF4-FFF2-40B4-BE49-F238E27FC236}">
                <a16:creationId xmlns:a16="http://schemas.microsoft.com/office/drawing/2014/main" id="{A9343CF9-272B-4394-B388-CA47D069BC02}"/>
              </a:ext>
            </a:extLst>
          </p:cNvPr>
          <p:cNvSpPr>
            <a:spLocks noGrp="1"/>
          </p:cNvSpPr>
          <p:nvPr>
            <p:custDataLst>
              <p:tags r:id="rId112"/>
            </p:custDataLst>
          </p:nvPr>
        </p:nvSpPr>
        <p:spPr bwMode="gray">
          <a:xfrm>
            <a:off x="5894388" y="422275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0F8AA30-E43B-4235-B230-6AC6C6E7A0E0}" type="datetime'''€''''''''2''''''''''''4.''''''''''''''''''4''''''''m'''''">
              <a:rPr lang="en-GB" altLang="en-US" sz="1000" smtClean="0">
                <a:solidFill>
                  <a:schemeClr val="bg1"/>
                </a:solidFill>
              </a:rPr>
              <a:pPr marL="0" indent="0" algn="ctr">
                <a:spcBef>
                  <a:spcPct val="0"/>
                </a:spcBef>
                <a:buNone/>
              </a:pPr>
              <a:t>€24.4m</a:t>
            </a:fld>
            <a:endParaRPr lang="en-GB" sz="1000">
              <a:solidFill>
                <a:schemeClr val="bg1"/>
              </a:solidFill>
              <a:latin typeface="+mn-lt"/>
            </a:endParaRPr>
          </a:p>
        </p:txBody>
      </p:sp>
      <p:sp>
        <p:nvSpPr>
          <p:cNvPr id="122" name="Espace réservé du texte 2">
            <a:extLst>
              <a:ext uri="{FF2B5EF4-FFF2-40B4-BE49-F238E27FC236}">
                <a16:creationId xmlns:a16="http://schemas.microsoft.com/office/drawing/2014/main" id="{2414964A-3000-4CFA-9E94-566FF3D06CCE}"/>
              </a:ext>
            </a:extLst>
          </p:cNvPr>
          <p:cNvSpPr>
            <a:spLocks noGrp="1"/>
          </p:cNvSpPr>
          <p:nvPr>
            <p:custDataLst>
              <p:tags r:id="rId113"/>
            </p:custDataLst>
          </p:nvPr>
        </p:nvSpPr>
        <p:spPr bwMode="gray">
          <a:xfrm>
            <a:off x="5894388" y="338931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261A81-47D8-4262-846A-8C84C93189CE}" type="datetime'''''''''''''€''''''''5''''9''.''''3''''''m'''''''''''''''''">
              <a:rPr lang="en-GB" altLang="en-US" sz="1000" smtClean="0"/>
              <a:pPr marL="0" indent="0" algn="ctr">
                <a:spcBef>
                  <a:spcPct val="0"/>
                </a:spcBef>
                <a:buNone/>
              </a:pPr>
              <a:t>€59.3m</a:t>
            </a:fld>
            <a:endParaRPr lang="en-GB" sz="1000">
              <a:latin typeface="+mn-lt"/>
            </a:endParaRPr>
          </a:p>
        </p:txBody>
      </p:sp>
      <p:sp>
        <p:nvSpPr>
          <p:cNvPr id="419" name="Espace réservé du texte 2">
            <a:extLst>
              <a:ext uri="{FF2B5EF4-FFF2-40B4-BE49-F238E27FC236}">
                <a16:creationId xmlns:a16="http://schemas.microsoft.com/office/drawing/2014/main" id="{144641E7-48E7-4711-8112-D6F5B2EE57A3}"/>
              </a:ext>
            </a:extLst>
          </p:cNvPr>
          <p:cNvSpPr>
            <a:spLocks noGrp="1"/>
          </p:cNvSpPr>
          <p:nvPr>
            <p:custDataLst>
              <p:tags r:id="rId114"/>
            </p:custDataLst>
          </p:nvPr>
        </p:nvSpPr>
        <p:spPr bwMode="gray">
          <a:xfrm>
            <a:off x="5894388" y="3887788"/>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A5C5DED-E6F3-4BC2-B266-621F75939A33}" type="datetime'€''''''''''''''''''''1''''''''''8''''.''7''''m'''''''">
              <a:rPr lang="en-GB" altLang="en-US" sz="1000" smtClean="0">
                <a:solidFill>
                  <a:schemeClr val="bg1"/>
                </a:solidFill>
              </a:rPr>
              <a:pPr marL="0" indent="0" algn="ctr">
                <a:spcBef>
                  <a:spcPct val="0"/>
                </a:spcBef>
                <a:buNone/>
              </a:pPr>
              <a:t>€18.7m</a:t>
            </a:fld>
            <a:endParaRPr lang="en-GB" sz="1000">
              <a:solidFill>
                <a:schemeClr val="bg1"/>
              </a:solidFill>
              <a:latin typeface="+mn-lt"/>
            </a:endParaRPr>
          </a:p>
        </p:txBody>
      </p:sp>
      <p:sp>
        <p:nvSpPr>
          <p:cNvPr id="853" name="Espace réservé du texte 2">
            <a:extLst>
              <a:ext uri="{FF2B5EF4-FFF2-40B4-BE49-F238E27FC236}">
                <a16:creationId xmlns:a16="http://schemas.microsoft.com/office/drawing/2014/main" id="{98C2D602-0D80-4D97-AFE2-A0653543CA47}"/>
              </a:ext>
            </a:extLst>
          </p:cNvPr>
          <p:cNvSpPr>
            <a:spLocks noGrp="1"/>
          </p:cNvSpPr>
          <p:nvPr>
            <p:custDataLst>
              <p:tags r:id="rId115"/>
            </p:custDataLst>
          </p:nvPr>
        </p:nvSpPr>
        <p:spPr bwMode="gray">
          <a:xfrm>
            <a:off x="5894388" y="3636963"/>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41E0685-D4CB-48BD-BDB7-F1ADAA661FF0}" type="datetime'''€''''''''1''''3''''''''''''''.''''''4''''''m'''''''">
              <a:rPr lang="en-GB" altLang="en-US" sz="1000" smtClean="0">
                <a:solidFill>
                  <a:schemeClr val="bg1"/>
                </a:solidFill>
              </a:rPr>
              <a:pPr marL="0" indent="0" algn="ctr">
                <a:spcBef>
                  <a:spcPct val="0"/>
                </a:spcBef>
                <a:buNone/>
              </a:pPr>
              <a:t>€13.4m</a:t>
            </a:fld>
            <a:endParaRPr lang="en-GB" sz="1000">
              <a:solidFill>
                <a:schemeClr val="bg1"/>
              </a:solidFill>
              <a:latin typeface="+mn-lt"/>
            </a:endParaRPr>
          </a:p>
        </p:txBody>
      </p:sp>
      <p:sp>
        <p:nvSpPr>
          <p:cNvPr id="381" name="Espace réservé du texte 2">
            <a:extLst>
              <a:ext uri="{FF2B5EF4-FFF2-40B4-BE49-F238E27FC236}">
                <a16:creationId xmlns:a16="http://schemas.microsoft.com/office/drawing/2014/main" id="{03E0425C-D59C-4421-9F6A-EE4883AC7CE9}"/>
              </a:ext>
            </a:extLst>
          </p:cNvPr>
          <p:cNvSpPr>
            <a:spLocks noGrp="1"/>
          </p:cNvSpPr>
          <p:nvPr>
            <p:custDataLst>
              <p:tags r:id="rId116"/>
            </p:custDataLst>
          </p:nvPr>
        </p:nvSpPr>
        <p:spPr bwMode="gray">
          <a:xfrm>
            <a:off x="2206625" y="42164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8B70621-952B-4E77-A15F-4145BDCF671E}" type="datetime'€''''2''''''5''''''''''''''''''.''''''''''''''3''''''m'">
              <a:rPr lang="en-GB" altLang="en-US" sz="1000" smtClean="0">
                <a:solidFill>
                  <a:schemeClr val="bg1"/>
                </a:solidFill>
              </a:rPr>
              <a:pPr marL="0" indent="0" algn="ctr">
                <a:spcBef>
                  <a:spcPct val="0"/>
                </a:spcBef>
                <a:buNone/>
              </a:pPr>
              <a:t>€25.3m</a:t>
            </a:fld>
            <a:endParaRPr lang="en-GB" sz="1000">
              <a:solidFill>
                <a:schemeClr val="bg1"/>
              </a:solidFill>
              <a:latin typeface="+mn-lt"/>
            </a:endParaRPr>
          </a:p>
        </p:txBody>
      </p:sp>
      <p:sp>
        <p:nvSpPr>
          <p:cNvPr id="223" name="Espace réservé du texte 2">
            <a:extLst>
              <a:ext uri="{FF2B5EF4-FFF2-40B4-BE49-F238E27FC236}">
                <a16:creationId xmlns:a16="http://schemas.microsoft.com/office/drawing/2014/main" id="{11D77683-E13E-48FB-A344-C3693A7D3FCD}"/>
              </a:ext>
            </a:extLst>
          </p:cNvPr>
          <p:cNvSpPr>
            <a:spLocks noGrp="1"/>
          </p:cNvSpPr>
          <p:nvPr>
            <p:custDataLst>
              <p:tags r:id="rId117"/>
            </p:custDataLst>
          </p:nvPr>
        </p:nvSpPr>
        <p:spPr bwMode="auto">
          <a:xfrm>
            <a:off x="5843588" y="453231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6E4A714-B29E-41EC-8AB2-EFFC8CE8A26B}" type="datetime'''''''''''2''''0''''2''''2'''' (''''B''''''P)'">
              <a:rPr lang="en-GB" altLang="en-US" sz="1000" smtClean="0"/>
              <a:pPr marL="0" indent="0" algn="ctr">
                <a:spcBef>
                  <a:spcPct val="0"/>
                </a:spcBef>
                <a:buNone/>
              </a:pPr>
              <a:t>2022 (BP)</a:t>
            </a:fld>
            <a:endParaRPr lang="en-GB" sz="1000">
              <a:latin typeface="+mn-lt"/>
            </a:endParaRPr>
          </a:p>
        </p:txBody>
      </p:sp>
      <p:sp>
        <p:nvSpPr>
          <p:cNvPr id="113" name="Espace réservé du texte 2">
            <a:extLst>
              <a:ext uri="{FF2B5EF4-FFF2-40B4-BE49-F238E27FC236}">
                <a16:creationId xmlns:a16="http://schemas.microsoft.com/office/drawing/2014/main" id="{AB78E26A-F395-4831-AAF1-ADCDBC8B3D59}"/>
              </a:ext>
            </a:extLst>
          </p:cNvPr>
          <p:cNvSpPr>
            <a:spLocks noGrp="1"/>
          </p:cNvSpPr>
          <p:nvPr>
            <p:custDataLst>
              <p:tags r:id="rId118"/>
            </p:custDataLst>
          </p:nvPr>
        </p:nvSpPr>
        <p:spPr bwMode="gray">
          <a:xfrm>
            <a:off x="2206625" y="33480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BBE7248-7624-47A1-BA0C-36359C378B81}" type="datetime'''''''€''''''''5''''2''''''.''''''''''1''''''''''''m'''''">
              <a:rPr lang="en-GB" altLang="en-US" sz="1000" smtClean="0"/>
              <a:pPr marL="0" indent="0" algn="ctr">
                <a:spcBef>
                  <a:spcPct val="0"/>
                </a:spcBef>
                <a:buNone/>
              </a:pPr>
              <a:t>€52.1m</a:t>
            </a:fld>
            <a:endParaRPr lang="en-GB" sz="1000">
              <a:latin typeface="+mn-lt"/>
            </a:endParaRPr>
          </a:p>
        </p:txBody>
      </p:sp>
      <p:sp>
        <p:nvSpPr>
          <p:cNvPr id="114" name="Espace réservé du texte 2">
            <a:extLst>
              <a:ext uri="{FF2B5EF4-FFF2-40B4-BE49-F238E27FC236}">
                <a16:creationId xmlns:a16="http://schemas.microsoft.com/office/drawing/2014/main" id="{B6447480-3D59-4076-8DB4-CA1490287CC2}"/>
              </a:ext>
            </a:extLst>
          </p:cNvPr>
          <p:cNvSpPr>
            <a:spLocks noGrp="1"/>
          </p:cNvSpPr>
          <p:nvPr>
            <p:custDataLst>
              <p:tags r:id="rId119"/>
            </p:custDataLst>
          </p:nvPr>
        </p:nvSpPr>
        <p:spPr bwMode="gray">
          <a:xfrm>
            <a:off x="2944813" y="33464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AAEA7C9-8145-4935-A30D-20E84204E08D}" type="datetime'''''''€''''''''''''''5''''2''.''''''''''''''''''''''1m'''''">
              <a:rPr lang="en-GB" altLang="en-US" sz="1000" smtClean="0"/>
              <a:pPr marL="0" indent="0" algn="ctr">
                <a:spcBef>
                  <a:spcPct val="0"/>
                </a:spcBef>
                <a:buNone/>
              </a:pPr>
              <a:t>€52.1m</a:t>
            </a:fld>
            <a:endParaRPr lang="en-GB" sz="1000">
              <a:latin typeface="+mn-lt"/>
            </a:endParaRPr>
          </a:p>
        </p:txBody>
      </p:sp>
      <p:sp>
        <p:nvSpPr>
          <p:cNvPr id="116" name="Espace réservé du texte 2">
            <a:extLst>
              <a:ext uri="{FF2B5EF4-FFF2-40B4-BE49-F238E27FC236}">
                <a16:creationId xmlns:a16="http://schemas.microsoft.com/office/drawing/2014/main" id="{590F9637-267A-47D2-BAE9-63008B0F90D7}"/>
              </a:ext>
            </a:extLst>
          </p:cNvPr>
          <p:cNvSpPr>
            <a:spLocks noGrp="1"/>
          </p:cNvSpPr>
          <p:nvPr>
            <p:custDataLst>
              <p:tags r:id="rId120"/>
            </p:custDataLst>
          </p:nvPr>
        </p:nvSpPr>
        <p:spPr bwMode="gray">
          <a:xfrm>
            <a:off x="4419600" y="33035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8469D3C-05EC-4515-AFA0-F61F2065684D}" type="datetime'''''''€''''''''''5''''''''4.9''''''m'">
              <a:rPr lang="en-GB" altLang="en-US" sz="1000" smtClean="0"/>
              <a:pPr marL="0" indent="0" algn="ctr">
                <a:spcBef>
                  <a:spcPct val="0"/>
                </a:spcBef>
                <a:buNone/>
              </a:pPr>
              <a:t>€54.9m</a:t>
            </a:fld>
            <a:endParaRPr lang="en-GB" sz="1000">
              <a:latin typeface="+mn-lt"/>
            </a:endParaRPr>
          </a:p>
        </p:txBody>
      </p:sp>
      <p:sp>
        <p:nvSpPr>
          <p:cNvPr id="121" name="Espace réservé du texte 2">
            <a:extLst>
              <a:ext uri="{FF2B5EF4-FFF2-40B4-BE49-F238E27FC236}">
                <a16:creationId xmlns:a16="http://schemas.microsoft.com/office/drawing/2014/main" id="{134AB03B-28A2-49EE-A02E-E285C80CDFF2}"/>
              </a:ext>
            </a:extLst>
          </p:cNvPr>
          <p:cNvSpPr>
            <a:spLocks noGrp="1"/>
          </p:cNvSpPr>
          <p:nvPr>
            <p:custDataLst>
              <p:tags r:id="rId121"/>
            </p:custDataLst>
          </p:nvPr>
        </p:nvSpPr>
        <p:spPr bwMode="gray">
          <a:xfrm>
            <a:off x="5157788" y="328136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9B97A86-27A5-4D16-9E3B-58D0AA534927}" type="datetime'''''''''''€''''''''5''''''6.''''3''m'''''''''''''''''''">
              <a:rPr lang="en-GB" altLang="en-US" sz="1000" smtClean="0"/>
              <a:pPr marL="0" indent="0" algn="ctr">
                <a:spcBef>
                  <a:spcPct val="0"/>
                </a:spcBef>
                <a:buNone/>
              </a:pPr>
              <a:t>€56.3m</a:t>
            </a:fld>
            <a:endParaRPr lang="en-GB" sz="1000">
              <a:latin typeface="+mn-lt"/>
            </a:endParaRPr>
          </a:p>
        </p:txBody>
      </p:sp>
      <p:sp>
        <p:nvSpPr>
          <p:cNvPr id="190" name="Espace réservé du texte 2">
            <a:extLst>
              <a:ext uri="{FF2B5EF4-FFF2-40B4-BE49-F238E27FC236}">
                <a16:creationId xmlns:a16="http://schemas.microsoft.com/office/drawing/2014/main" id="{88E4AF26-425E-4DAA-8627-937F0D1D328F}"/>
              </a:ext>
            </a:extLst>
          </p:cNvPr>
          <p:cNvSpPr>
            <a:spLocks noGrp="1"/>
          </p:cNvSpPr>
          <p:nvPr>
            <p:custDataLst>
              <p:tags r:id="rId122"/>
            </p:custDataLst>
          </p:nvPr>
        </p:nvSpPr>
        <p:spPr bwMode="gray">
          <a:xfrm>
            <a:off x="2239964" y="37623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6E1DF3B-E63E-49C0-83E0-08245E8B845E}" type="datetime'''''''''€9''''''.''''''''''7''''''''''''''''''m'">
              <a:rPr lang="fr-FR" altLang="en-US" sz="1000" smtClean="0">
                <a:solidFill>
                  <a:schemeClr val="bg1"/>
                </a:solidFill>
                <a:effectLst/>
                <a:latin typeface="+mn-lt"/>
              </a:rPr>
              <a:pPr marL="0" indent="0" algn="ctr">
                <a:spcBef>
                  <a:spcPct val="0"/>
                </a:spcBef>
                <a:buNone/>
              </a:pPr>
              <a:t>€9.7m</a:t>
            </a:fld>
            <a:endParaRPr lang="fr-FR" sz="1000">
              <a:solidFill>
                <a:schemeClr val="bg1"/>
              </a:solidFill>
              <a:latin typeface="+mn-lt"/>
            </a:endParaRPr>
          </a:p>
        </p:txBody>
      </p:sp>
      <p:sp>
        <p:nvSpPr>
          <p:cNvPr id="192" name="Espace réservé du texte 2">
            <a:extLst>
              <a:ext uri="{FF2B5EF4-FFF2-40B4-BE49-F238E27FC236}">
                <a16:creationId xmlns:a16="http://schemas.microsoft.com/office/drawing/2014/main" id="{28914B83-C33E-4236-B4D4-360B4BA9F9E4}"/>
              </a:ext>
            </a:extLst>
          </p:cNvPr>
          <p:cNvSpPr>
            <a:spLocks noGrp="1"/>
          </p:cNvSpPr>
          <p:nvPr>
            <p:custDataLst>
              <p:tags r:id="rId123"/>
            </p:custDataLst>
          </p:nvPr>
        </p:nvSpPr>
        <p:spPr bwMode="gray">
          <a:xfrm>
            <a:off x="2239964" y="35004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DEB17CA-D845-4ED1-B8D9-D924866398C8}" type="datetime'''''''€''''''''5''''''''''''''''''''''.5m'''''''''''''">
              <a:rPr lang="fr-FR" altLang="en-US" sz="1000" smtClean="0">
                <a:effectLst/>
                <a:latin typeface="+mn-lt"/>
              </a:rPr>
              <a:pPr marL="0" indent="0" algn="ctr">
                <a:spcBef>
                  <a:spcPct val="0"/>
                </a:spcBef>
                <a:buNone/>
              </a:pPr>
              <a:t>€5.5m</a:t>
            </a:fld>
            <a:endParaRPr lang="fr-FR" sz="1000">
              <a:latin typeface="+mn-lt"/>
            </a:endParaRPr>
          </a:p>
        </p:txBody>
      </p:sp>
      <p:sp>
        <p:nvSpPr>
          <p:cNvPr id="194" name="Espace réservé du texte 2">
            <a:extLst>
              <a:ext uri="{FF2B5EF4-FFF2-40B4-BE49-F238E27FC236}">
                <a16:creationId xmlns:a16="http://schemas.microsoft.com/office/drawing/2014/main" id="{EEB336CC-3BDC-4C94-B966-594816EE14D8}"/>
              </a:ext>
            </a:extLst>
          </p:cNvPr>
          <p:cNvSpPr>
            <a:spLocks noGrp="1"/>
          </p:cNvSpPr>
          <p:nvPr>
            <p:custDataLst>
              <p:tags r:id="rId124"/>
            </p:custDataLst>
          </p:nvPr>
        </p:nvSpPr>
        <p:spPr bwMode="gray">
          <a:xfrm>
            <a:off x="2978151" y="34988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DA9CFF5-3A60-45A9-878B-0D46077FC917}" type="datetime'''''€''''''''''''''''''''''4''''''''''''''''''.''''''9''''m'''">
              <a:rPr lang="fr-FR" altLang="en-US" sz="1000" smtClean="0">
                <a:effectLst/>
                <a:latin typeface="+mn-lt"/>
              </a:rPr>
              <a:pPr marL="0" indent="0" algn="ctr">
                <a:spcBef>
                  <a:spcPct val="0"/>
                </a:spcBef>
                <a:buNone/>
              </a:pPr>
              <a:t>€4.9m</a:t>
            </a:fld>
            <a:endParaRPr lang="fr-FR" sz="1000">
              <a:latin typeface="+mn-lt"/>
            </a:endParaRPr>
          </a:p>
        </p:txBody>
      </p:sp>
      <p:sp>
        <p:nvSpPr>
          <p:cNvPr id="198" name="Espace réservé du texte 2">
            <a:extLst>
              <a:ext uri="{FF2B5EF4-FFF2-40B4-BE49-F238E27FC236}">
                <a16:creationId xmlns:a16="http://schemas.microsoft.com/office/drawing/2014/main" id="{2377658F-53F8-4559-A20E-750D0647BC40}"/>
              </a:ext>
            </a:extLst>
          </p:cNvPr>
          <p:cNvSpPr>
            <a:spLocks noGrp="1"/>
          </p:cNvSpPr>
          <p:nvPr>
            <p:custDataLst>
              <p:tags r:id="rId125"/>
            </p:custDataLst>
          </p:nvPr>
        </p:nvSpPr>
        <p:spPr bwMode="gray">
          <a:xfrm>
            <a:off x="5191126" y="343376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F7150A7-B57F-45AF-A128-949247EF66B8}" type="datetime'€''''''''''2''.''''''''8''''''''''''''m'''">
              <a:rPr lang="fr-FR" altLang="en-US" sz="1000" smtClean="0">
                <a:effectLst/>
                <a:latin typeface="+mn-lt"/>
              </a:rPr>
              <a:pPr marL="0" indent="0" algn="ctr">
                <a:spcBef>
                  <a:spcPct val="0"/>
                </a:spcBef>
                <a:buNone/>
              </a:pPr>
              <a:t>€2.8m</a:t>
            </a:fld>
            <a:endParaRPr lang="fr-FR" sz="1000">
              <a:latin typeface="+mn-lt"/>
            </a:endParaRPr>
          </a:p>
        </p:txBody>
      </p:sp>
      <p:graphicFrame>
        <p:nvGraphicFramePr>
          <p:cNvPr id="213" name="Chart 212">
            <a:extLst>
              <a:ext uri="{FF2B5EF4-FFF2-40B4-BE49-F238E27FC236}">
                <a16:creationId xmlns:a16="http://schemas.microsoft.com/office/drawing/2014/main" id="{4B99960C-B99A-4382-8F3C-0AD5331958E7}"/>
              </a:ext>
            </a:extLst>
          </p:cNvPr>
          <p:cNvGraphicFramePr/>
          <p:nvPr>
            <p:custDataLst>
              <p:tags r:id="rId126"/>
            </p:custDataLst>
            <p:extLst>
              <p:ext uri="{D42A27DB-BD31-4B8C-83A1-F6EECF244321}">
                <p14:modId xmlns:p14="http://schemas.microsoft.com/office/powerpoint/2010/main" val="462709607"/>
              </p:ext>
            </p:extLst>
          </p:nvPr>
        </p:nvGraphicFramePr>
        <p:xfrm>
          <a:off x="3702050" y="4878388"/>
          <a:ext cx="2870200" cy="1527175"/>
        </p:xfrm>
        <a:graphic>
          <a:graphicData uri="http://schemas.openxmlformats.org/drawingml/2006/chart">
            <c:chart xmlns:c="http://schemas.openxmlformats.org/drawingml/2006/chart" xmlns:r="http://schemas.openxmlformats.org/officeDocument/2006/relationships" r:id="rId185"/>
          </a:graphicData>
        </a:graphic>
      </p:graphicFrame>
      <p:sp>
        <p:nvSpPr>
          <p:cNvPr id="952" name="Espace réservé du texte 2">
            <a:extLst>
              <a:ext uri="{FF2B5EF4-FFF2-40B4-BE49-F238E27FC236}">
                <a16:creationId xmlns:a16="http://schemas.microsoft.com/office/drawing/2014/main" id="{7CEE6FDA-C3A1-4C99-AD38-B5D7BC0E5D95}"/>
              </a:ext>
            </a:extLst>
          </p:cNvPr>
          <p:cNvSpPr>
            <a:spLocks noGrp="1"/>
          </p:cNvSpPr>
          <p:nvPr>
            <p:custDataLst>
              <p:tags r:id="rId127"/>
            </p:custDataLst>
          </p:nvPr>
        </p:nvSpPr>
        <p:spPr bwMode="gray">
          <a:xfrm>
            <a:off x="3565525" y="556577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334E2A1-BBB4-4160-BC70-FDDF81A98206}" type="datetime'''4''''''''''''''''''''''''''0'''''''''''''''''''''''''''''">
              <a:rPr lang="en-GB" altLang="en-US" sz="1000" smtClean="0">
                <a:effectLst/>
                <a:latin typeface="+mn-lt"/>
              </a:rPr>
              <a:pPr marL="0" indent="0" algn="r">
                <a:spcBef>
                  <a:spcPct val="0"/>
                </a:spcBef>
                <a:buNone/>
              </a:pPr>
              <a:t>40</a:t>
            </a:fld>
            <a:endParaRPr lang="en-GB" sz="1000">
              <a:latin typeface="+mn-lt"/>
            </a:endParaRPr>
          </a:p>
        </p:txBody>
      </p:sp>
      <p:sp>
        <p:nvSpPr>
          <p:cNvPr id="950" name="Espace réservé du texte 2">
            <a:extLst>
              <a:ext uri="{FF2B5EF4-FFF2-40B4-BE49-F238E27FC236}">
                <a16:creationId xmlns:a16="http://schemas.microsoft.com/office/drawing/2014/main" id="{91AAB625-83EF-4CE0-A0C9-C7F14C28F657}"/>
              </a:ext>
            </a:extLst>
          </p:cNvPr>
          <p:cNvSpPr>
            <a:spLocks noGrp="1"/>
          </p:cNvSpPr>
          <p:nvPr>
            <p:custDataLst>
              <p:tags r:id="rId128"/>
            </p:custDataLst>
          </p:nvPr>
        </p:nvSpPr>
        <p:spPr bwMode="gray">
          <a:xfrm>
            <a:off x="3632201" y="6246813"/>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1628A3C-1690-4995-8BA9-0B57466F668B}" type="datetime'''''''''''''''''''''''''''''''''''''''''''''''''''''''''''0'''">
              <a:rPr lang="en-GB" altLang="en-US" sz="1000" smtClean="0">
                <a:effectLst/>
                <a:latin typeface="+mn-lt"/>
              </a:rPr>
              <a:pPr marL="0" indent="0" algn="r">
                <a:spcBef>
                  <a:spcPct val="0"/>
                </a:spcBef>
                <a:buNone/>
              </a:pPr>
              <a:t>0</a:t>
            </a:fld>
            <a:endParaRPr lang="en-GB" sz="1000">
              <a:latin typeface="+mn-lt"/>
            </a:endParaRPr>
          </a:p>
        </p:txBody>
      </p:sp>
      <p:sp>
        <p:nvSpPr>
          <p:cNvPr id="951" name="Espace réservé du texte 2">
            <a:extLst>
              <a:ext uri="{FF2B5EF4-FFF2-40B4-BE49-F238E27FC236}">
                <a16:creationId xmlns:a16="http://schemas.microsoft.com/office/drawing/2014/main" id="{33B1BC35-FDF2-4E7E-B65B-70A76CFFFB43}"/>
              </a:ext>
            </a:extLst>
          </p:cNvPr>
          <p:cNvSpPr>
            <a:spLocks noGrp="1"/>
          </p:cNvSpPr>
          <p:nvPr>
            <p:custDataLst>
              <p:tags r:id="rId129"/>
            </p:custDataLst>
          </p:nvPr>
        </p:nvSpPr>
        <p:spPr bwMode="gray">
          <a:xfrm>
            <a:off x="3565525" y="590708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9CFE837-9AC1-48E0-9FE9-CA672239E55E}" type="datetime'''''''''''''''''''''''''''''''''''''''''''''2''''0'''''''''''">
              <a:rPr lang="en-GB" altLang="en-US" sz="1000" smtClean="0">
                <a:effectLst/>
                <a:latin typeface="+mn-lt"/>
              </a:rPr>
              <a:pPr marL="0" indent="0" algn="r">
                <a:spcBef>
                  <a:spcPct val="0"/>
                </a:spcBef>
                <a:buNone/>
              </a:pPr>
              <a:t>20</a:t>
            </a:fld>
            <a:endParaRPr lang="en-GB" sz="1000">
              <a:latin typeface="+mn-lt"/>
            </a:endParaRPr>
          </a:p>
        </p:txBody>
      </p:sp>
      <p:sp>
        <p:nvSpPr>
          <p:cNvPr id="953" name="Espace réservé du texte 2">
            <a:extLst>
              <a:ext uri="{FF2B5EF4-FFF2-40B4-BE49-F238E27FC236}">
                <a16:creationId xmlns:a16="http://schemas.microsoft.com/office/drawing/2014/main" id="{8A6AF45E-05BF-4E87-8175-61C4CD5D9976}"/>
              </a:ext>
            </a:extLst>
          </p:cNvPr>
          <p:cNvSpPr>
            <a:spLocks noGrp="1"/>
          </p:cNvSpPr>
          <p:nvPr>
            <p:custDataLst>
              <p:tags r:id="rId130"/>
            </p:custDataLst>
          </p:nvPr>
        </p:nvSpPr>
        <p:spPr bwMode="gray">
          <a:xfrm>
            <a:off x="3565525" y="522605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95D6CB5-C661-4565-867B-0E6361A32866}" type="datetime'''6''''''''''''0'''''''''''''''''''''''''''''''''''''''''''''">
              <a:rPr lang="en-GB" altLang="en-US" sz="1000" smtClean="0">
                <a:effectLst/>
                <a:latin typeface="+mn-lt"/>
              </a:rPr>
              <a:pPr marL="0" indent="0" algn="r">
                <a:spcBef>
                  <a:spcPct val="0"/>
                </a:spcBef>
                <a:buNone/>
              </a:pPr>
              <a:t>60</a:t>
            </a:fld>
            <a:endParaRPr lang="en-GB" sz="1000">
              <a:latin typeface="+mn-lt"/>
            </a:endParaRPr>
          </a:p>
        </p:txBody>
      </p:sp>
      <p:sp>
        <p:nvSpPr>
          <p:cNvPr id="954" name="Espace réservé du texte 2">
            <a:extLst>
              <a:ext uri="{FF2B5EF4-FFF2-40B4-BE49-F238E27FC236}">
                <a16:creationId xmlns:a16="http://schemas.microsoft.com/office/drawing/2014/main" id="{ED5B6CEE-513D-4E44-9843-2E3FA6D52659}"/>
              </a:ext>
            </a:extLst>
          </p:cNvPr>
          <p:cNvSpPr>
            <a:spLocks noGrp="1"/>
          </p:cNvSpPr>
          <p:nvPr>
            <p:custDataLst>
              <p:tags r:id="rId131"/>
            </p:custDataLst>
          </p:nvPr>
        </p:nvSpPr>
        <p:spPr bwMode="gray">
          <a:xfrm>
            <a:off x="3565525" y="488473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CC42E6A-4B1F-4BD8-BB3A-32FA3D7BEF3C}" type="datetime'''8''''''''''''''''''''''''0'''''''''''''''''''''''''''''''''">
              <a:rPr lang="en-GB" altLang="en-US" sz="1000" smtClean="0">
                <a:effectLst/>
                <a:latin typeface="+mn-lt"/>
              </a:rPr>
              <a:pPr marL="0" indent="0" algn="r">
                <a:spcBef>
                  <a:spcPct val="0"/>
                </a:spcBef>
                <a:buNone/>
              </a:pPr>
              <a:t>80</a:t>
            </a:fld>
            <a:endParaRPr lang="en-GB" sz="1000">
              <a:latin typeface="+mn-lt"/>
            </a:endParaRPr>
          </a:p>
        </p:txBody>
      </p:sp>
      <p:cxnSp>
        <p:nvCxnSpPr>
          <p:cNvPr id="1022" name="Straight Connector 1021">
            <a:extLst>
              <a:ext uri="{FF2B5EF4-FFF2-40B4-BE49-F238E27FC236}">
                <a16:creationId xmlns:a16="http://schemas.microsoft.com/office/drawing/2014/main" id="{C6E27909-670C-47D5-B1CD-C0498B400E52}"/>
              </a:ext>
            </a:extLst>
          </p:cNvPr>
          <p:cNvCxnSpPr/>
          <p:nvPr>
            <p:custDataLst>
              <p:tags r:id="rId132"/>
            </p:custDataLst>
          </p:nvPr>
        </p:nvCxnSpPr>
        <p:spPr bwMode="auto">
          <a:xfrm>
            <a:off x="4860925" y="5399088"/>
            <a:ext cx="0" cy="134937"/>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4" name="Straight Connector 693">
            <a:extLst>
              <a:ext uri="{FF2B5EF4-FFF2-40B4-BE49-F238E27FC236}">
                <a16:creationId xmlns:a16="http://schemas.microsoft.com/office/drawing/2014/main" id="{3659B4AF-035B-4EB5-B6EC-DCA7B7E81AC6}"/>
              </a:ext>
            </a:extLst>
          </p:cNvPr>
          <p:cNvCxnSpPr>
            <a:cxnSpLocks/>
          </p:cNvCxnSpPr>
          <p:nvPr>
            <p:custDataLst>
              <p:tags r:id="rId133"/>
            </p:custDataLst>
          </p:nvPr>
        </p:nvCxnSpPr>
        <p:spPr bwMode="auto">
          <a:xfrm>
            <a:off x="4121150" y="5429250"/>
            <a:ext cx="0" cy="60325"/>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5" name="Straight Connector 694">
            <a:extLst>
              <a:ext uri="{FF2B5EF4-FFF2-40B4-BE49-F238E27FC236}">
                <a16:creationId xmlns:a16="http://schemas.microsoft.com/office/drawing/2014/main" id="{326287FA-13AE-4ACF-8FB9-9CA9D49B610A}"/>
              </a:ext>
            </a:extLst>
          </p:cNvPr>
          <p:cNvCxnSpPr>
            <a:cxnSpLocks/>
          </p:cNvCxnSpPr>
          <p:nvPr>
            <p:custDataLst>
              <p:tags r:id="rId134"/>
            </p:custDataLst>
          </p:nvPr>
        </p:nvCxnSpPr>
        <p:spPr bwMode="auto">
          <a:xfrm flipH="1">
            <a:off x="4735513" y="5170488"/>
            <a:ext cx="31750"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3" name="Straight Connector 1022">
            <a:extLst>
              <a:ext uri="{FF2B5EF4-FFF2-40B4-BE49-F238E27FC236}">
                <a16:creationId xmlns:a16="http://schemas.microsoft.com/office/drawing/2014/main" id="{0FF60BD1-FE67-48DA-8305-3E5DA8018100}"/>
              </a:ext>
            </a:extLst>
          </p:cNvPr>
          <p:cNvCxnSpPr/>
          <p:nvPr>
            <p:custDataLst>
              <p:tags r:id="rId135"/>
            </p:custDataLst>
          </p:nvPr>
        </p:nvCxnSpPr>
        <p:spPr bwMode="auto">
          <a:xfrm>
            <a:off x="4735513" y="5170488"/>
            <a:ext cx="0" cy="280987"/>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6" name="Straight Connector 695">
            <a:extLst>
              <a:ext uri="{FF2B5EF4-FFF2-40B4-BE49-F238E27FC236}">
                <a16:creationId xmlns:a16="http://schemas.microsoft.com/office/drawing/2014/main" id="{92229AFB-A17A-498C-B87F-3714462249DE}"/>
              </a:ext>
            </a:extLst>
          </p:cNvPr>
          <p:cNvCxnSpPr>
            <a:cxnSpLocks/>
          </p:cNvCxnSpPr>
          <p:nvPr>
            <p:custDataLst>
              <p:tags r:id="rId136"/>
            </p:custDataLst>
          </p:nvPr>
        </p:nvCxnSpPr>
        <p:spPr bwMode="auto">
          <a:xfrm>
            <a:off x="5473700" y="5343525"/>
            <a:ext cx="0" cy="5080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7" name="Straight Connector 696">
            <a:extLst>
              <a:ext uri="{FF2B5EF4-FFF2-40B4-BE49-F238E27FC236}">
                <a16:creationId xmlns:a16="http://schemas.microsoft.com/office/drawing/2014/main" id="{88C9F9F9-234D-4A87-A38A-B571A8F073B9}"/>
              </a:ext>
            </a:extLst>
          </p:cNvPr>
          <p:cNvCxnSpPr>
            <a:cxnSpLocks/>
          </p:cNvCxnSpPr>
          <p:nvPr>
            <p:custDataLst>
              <p:tags r:id="rId137"/>
            </p:custDataLst>
          </p:nvPr>
        </p:nvCxnSpPr>
        <p:spPr bwMode="auto">
          <a:xfrm flipH="1">
            <a:off x="6291263" y="5329238"/>
            <a:ext cx="63500"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26" name="Espace réservé du texte 2">
            <a:extLst>
              <a:ext uri="{FF2B5EF4-FFF2-40B4-BE49-F238E27FC236}">
                <a16:creationId xmlns:a16="http://schemas.microsoft.com/office/drawing/2014/main" id="{14174315-E4A7-4D86-900E-9E41DE08327E}"/>
              </a:ext>
            </a:extLst>
          </p:cNvPr>
          <p:cNvSpPr>
            <a:spLocks noGrp="1"/>
          </p:cNvSpPr>
          <p:nvPr>
            <p:custDataLst>
              <p:tags r:id="rId138"/>
            </p:custDataLst>
          </p:nvPr>
        </p:nvSpPr>
        <p:spPr bwMode="auto">
          <a:xfrm>
            <a:off x="3879850" y="636587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876FDA0-E556-4D16-8E53-F226E03844EC}" type="datetime'''2''''''0''1''''''''''9 (''''''''''''''A'''''''')'''''''''''">
              <a:rPr lang="en-GB" altLang="en-US" sz="1000" smtClean="0"/>
              <a:pPr marL="0" indent="0" algn="ctr">
                <a:spcBef>
                  <a:spcPct val="0"/>
                </a:spcBef>
                <a:buNone/>
              </a:pPr>
              <a:t>2019 (A)</a:t>
            </a:fld>
            <a:endParaRPr lang="en-GB" sz="1000">
              <a:latin typeface="+mn-lt"/>
            </a:endParaRPr>
          </a:p>
        </p:txBody>
      </p:sp>
      <p:sp>
        <p:nvSpPr>
          <p:cNvPr id="530" name="Espace réservé du texte 2">
            <a:extLst>
              <a:ext uri="{FF2B5EF4-FFF2-40B4-BE49-F238E27FC236}">
                <a16:creationId xmlns:a16="http://schemas.microsoft.com/office/drawing/2014/main" id="{C519740B-5F5D-4721-A224-85D987453910}"/>
              </a:ext>
            </a:extLst>
          </p:cNvPr>
          <p:cNvSpPr>
            <a:spLocks noGrp="1"/>
          </p:cNvSpPr>
          <p:nvPr>
            <p:custDataLst>
              <p:tags r:id="rId139"/>
            </p:custDataLst>
          </p:nvPr>
        </p:nvSpPr>
        <p:spPr bwMode="gray">
          <a:xfrm>
            <a:off x="5892800" y="51260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4BC17A-032C-44E7-901E-7E66D744F9A4}" type="datetime'''€''''''''''5''''''''''''''''''''9''''''.''''''''9''''m'''''">
              <a:rPr lang="en-GB" altLang="en-US" sz="1000" smtClean="0"/>
              <a:pPr marL="0" indent="0" algn="ctr">
                <a:spcBef>
                  <a:spcPct val="0"/>
                </a:spcBef>
                <a:buNone/>
              </a:pPr>
              <a:t>€59.9m</a:t>
            </a:fld>
            <a:endParaRPr lang="en-GB" sz="1000">
              <a:latin typeface="+mn-lt"/>
            </a:endParaRPr>
          </a:p>
        </p:txBody>
      </p:sp>
      <p:sp>
        <p:nvSpPr>
          <p:cNvPr id="501" name="Espace réservé du texte 2">
            <a:extLst>
              <a:ext uri="{FF2B5EF4-FFF2-40B4-BE49-F238E27FC236}">
                <a16:creationId xmlns:a16="http://schemas.microsoft.com/office/drawing/2014/main" id="{4865D7A8-CB9C-487E-81A7-45F848648734}"/>
              </a:ext>
            </a:extLst>
          </p:cNvPr>
          <p:cNvSpPr>
            <a:spLocks noGrp="1"/>
          </p:cNvSpPr>
          <p:nvPr>
            <p:custDataLst>
              <p:tags r:id="rId140"/>
            </p:custDataLst>
          </p:nvPr>
        </p:nvSpPr>
        <p:spPr bwMode="gray">
          <a:xfrm>
            <a:off x="3895725" y="590867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A2C2F6F-BA61-4A99-B98E-7FE195ED1181}" type="datetime'''''''€3''''''9''''.''7''''''''m'''''''''''''''">
              <a:rPr lang="en-GB" altLang="en-US" sz="1000" smtClean="0">
                <a:solidFill>
                  <a:schemeClr val="bg1"/>
                </a:solidFill>
              </a:rPr>
              <a:pPr marL="0" indent="0" algn="ctr">
                <a:spcBef>
                  <a:spcPct val="0"/>
                </a:spcBef>
                <a:buNone/>
              </a:pPr>
              <a:t>€39.7m</a:t>
            </a:fld>
            <a:endParaRPr lang="en-GB" sz="1000">
              <a:solidFill>
                <a:schemeClr val="bg1"/>
              </a:solidFill>
              <a:latin typeface="+mn-lt"/>
            </a:endParaRPr>
          </a:p>
        </p:txBody>
      </p:sp>
      <p:sp>
        <p:nvSpPr>
          <p:cNvPr id="210" name="Espace réservé du texte 2">
            <a:extLst>
              <a:ext uri="{FF2B5EF4-FFF2-40B4-BE49-F238E27FC236}">
                <a16:creationId xmlns:a16="http://schemas.microsoft.com/office/drawing/2014/main" id="{0CF39AFB-0F98-4A2A-B14C-6F44D511EBB8}"/>
              </a:ext>
            </a:extLst>
          </p:cNvPr>
          <p:cNvSpPr>
            <a:spLocks noGrp="1"/>
          </p:cNvSpPr>
          <p:nvPr>
            <p:custDataLst>
              <p:tags r:id="rId141"/>
            </p:custDataLst>
          </p:nvPr>
        </p:nvSpPr>
        <p:spPr bwMode="gray">
          <a:xfrm>
            <a:off x="6354764" y="52530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2B6E7C02-7CA6-4565-81D6-E2629D9A5241}" type="datetime'''''''''''€''''''''''3.0''''''''''''''m'''''''''''''''''''">
              <a:rPr lang="fr-FR" altLang="en-US" sz="1000" smtClean="0">
                <a:effectLst/>
                <a:latin typeface="+mn-lt"/>
              </a:rPr>
              <a:pPr marL="0" indent="0">
                <a:spcBef>
                  <a:spcPct val="0"/>
                </a:spcBef>
                <a:buNone/>
              </a:pPr>
              <a:t>€3.0m</a:t>
            </a:fld>
            <a:endParaRPr lang="fr-FR" sz="1000">
              <a:latin typeface="+mn-lt"/>
            </a:endParaRPr>
          </a:p>
        </p:txBody>
      </p:sp>
      <p:sp>
        <p:nvSpPr>
          <p:cNvPr id="204" name="Espace réservé du texte 2">
            <a:extLst>
              <a:ext uri="{FF2B5EF4-FFF2-40B4-BE49-F238E27FC236}">
                <a16:creationId xmlns:a16="http://schemas.microsoft.com/office/drawing/2014/main" id="{5519606F-9A95-4022-A522-DFD42524383A}"/>
              </a:ext>
            </a:extLst>
          </p:cNvPr>
          <p:cNvSpPr>
            <a:spLocks noGrp="1"/>
          </p:cNvSpPr>
          <p:nvPr>
            <p:custDataLst>
              <p:tags r:id="rId142"/>
            </p:custDataLst>
          </p:nvPr>
        </p:nvSpPr>
        <p:spPr bwMode="gray">
          <a:xfrm>
            <a:off x="3929064" y="551021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DBD5E41-4B18-49EC-BE5E-27A3F1F687BA}" type="datetime'''€''''''7''''''.''''1''''''''''''m'''''">
              <a:rPr lang="fr-FR" altLang="en-US" sz="1000" smtClean="0">
                <a:solidFill>
                  <a:schemeClr val="bg1"/>
                </a:solidFill>
                <a:effectLst/>
                <a:latin typeface="+mn-lt"/>
              </a:rPr>
              <a:pPr marL="0" indent="0" algn="ctr">
                <a:spcBef>
                  <a:spcPct val="0"/>
                </a:spcBef>
                <a:buNone/>
              </a:pPr>
              <a:t>€7.1m</a:t>
            </a:fld>
            <a:endParaRPr lang="fr-FR" sz="1000">
              <a:solidFill>
                <a:schemeClr val="bg1"/>
              </a:solidFill>
              <a:latin typeface="+mn-lt"/>
            </a:endParaRPr>
          </a:p>
        </p:txBody>
      </p:sp>
      <p:sp>
        <p:nvSpPr>
          <p:cNvPr id="537" name="Espace réservé du texte 2">
            <a:extLst>
              <a:ext uri="{FF2B5EF4-FFF2-40B4-BE49-F238E27FC236}">
                <a16:creationId xmlns:a16="http://schemas.microsoft.com/office/drawing/2014/main" id="{5D2FAA34-5F15-45AC-A700-92CAF5CE41FC}"/>
              </a:ext>
            </a:extLst>
          </p:cNvPr>
          <p:cNvSpPr>
            <a:spLocks noGrp="1"/>
          </p:cNvSpPr>
          <p:nvPr>
            <p:custDataLst>
              <p:tags r:id="rId143"/>
            </p:custDataLst>
          </p:nvPr>
        </p:nvSpPr>
        <p:spPr bwMode="gray">
          <a:xfrm>
            <a:off x="3895725" y="51244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DFEA022-E5AF-4F84-98B2-F003263F8F1F}" type="datetime'''''€5''''''''''''1''.0''''''''''''m'''''''''''''''''''''''">
              <a:rPr lang="en-GB" altLang="en-US" sz="1000" smtClean="0"/>
              <a:pPr marL="0" indent="0" algn="ctr">
                <a:spcBef>
                  <a:spcPct val="0"/>
                </a:spcBef>
                <a:buNone/>
              </a:pPr>
              <a:t>€51.0m</a:t>
            </a:fld>
            <a:endParaRPr lang="en-GB" sz="1000">
              <a:latin typeface="+mn-lt"/>
            </a:endParaRPr>
          </a:p>
        </p:txBody>
      </p:sp>
      <p:sp>
        <p:nvSpPr>
          <p:cNvPr id="517" name="Espace réservé du texte 2">
            <a:extLst>
              <a:ext uri="{FF2B5EF4-FFF2-40B4-BE49-F238E27FC236}">
                <a16:creationId xmlns:a16="http://schemas.microsoft.com/office/drawing/2014/main" id="{F22B8D54-EA4C-4CEA-9A2D-81152E9473CD}"/>
              </a:ext>
            </a:extLst>
          </p:cNvPr>
          <p:cNvSpPr>
            <a:spLocks noGrp="1"/>
          </p:cNvSpPr>
          <p:nvPr>
            <p:custDataLst>
              <p:tags r:id="rId144"/>
            </p:custDataLst>
          </p:nvPr>
        </p:nvSpPr>
        <p:spPr bwMode="gray">
          <a:xfrm>
            <a:off x="5248275" y="586105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41394E7-3265-486C-810A-A4D57263BE05}" type="datetime'€''''''4''5''''''''''''''''''''''''''.''''''''''''3''''m'">
              <a:rPr lang="en-GB" altLang="en-US" sz="1000" smtClean="0">
                <a:solidFill>
                  <a:schemeClr val="bg1"/>
                </a:solidFill>
              </a:rPr>
              <a:pPr marL="0" indent="0" algn="ctr">
                <a:spcBef>
                  <a:spcPct val="0"/>
                </a:spcBef>
                <a:buNone/>
              </a:pPr>
              <a:t>€45.3m</a:t>
            </a:fld>
            <a:endParaRPr lang="en-GB" sz="1000">
              <a:solidFill>
                <a:schemeClr val="bg1"/>
              </a:solidFill>
              <a:latin typeface="+mn-lt"/>
            </a:endParaRPr>
          </a:p>
        </p:txBody>
      </p:sp>
      <p:sp>
        <p:nvSpPr>
          <p:cNvPr id="511" name="Espace réservé du texte 2">
            <a:extLst>
              <a:ext uri="{FF2B5EF4-FFF2-40B4-BE49-F238E27FC236}">
                <a16:creationId xmlns:a16="http://schemas.microsoft.com/office/drawing/2014/main" id="{B3FA9506-15FE-44C4-9870-68C3753A10DF}"/>
              </a:ext>
            </a:extLst>
          </p:cNvPr>
          <p:cNvSpPr>
            <a:spLocks noGrp="1"/>
          </p:cNvSpPr>
          <p:nvPr>
            <p:custDataLst>
              <p:tags r:id="rId145"/>
            </p:custDataLst>
          </p:nvPr>
        </p:nvSpPr>
        <p:spPr bwMode="gray">
          <a:xfrm>
            <a:off x="4572000" y="58801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5B22BA-862C-44EC-8528-576BE837E6DF}" type="datetime'€''4''''''''''''''''''3''''.''''''''''''0''''''''''''''m'">
              <a:rPr lang="en-GB" altLang="en-US" sz="1000" smtClean="0">
                <a:solidFill>
                  <a:schemeClr val="bg1"/>
                </a:solidFill>
              </a:rPr>
              <a:pPr marL="0" indent="0" algn="ctr">
                <a:spcBef>
                  <a:spcPct val="0"/>
                </a:spcBef>
                <a:buNone/>
              </a:pPr>
              <a:t>€43.0m</a:t>
            </a:fld>
            <a:endParaRPr lang="en-GB" sz="1000">
              <a:solidFill>
                <a:schemeClr val="bg1"/>
              </a:solidFill>
              <a:latin typeface="+mn-lt"/>
            </a:endParaRPr>
          </a:p>
        </p:txBody>
      </p:sp>
      <p:sp>
        <p:nvSpPr>
          <p:cNvPr id="532" name="Espace réservé du texte 2">
            <a:extLst>
              <a:ext uri="{FF2B5EF4-FFF2-40B4-BE49-F238E27FC236}">
                <a16:creationId xmlns:a16="http://schemas.microsoft.com/office/drawing/2014/main" id="{1BBA59E2-9E84-4E48-BEDF-3DF351D897E5}"/>
              </a:ext>
            </a:extLst>
          </p:cNvPr>
          <p:cNvSpPr>
            <a:spLocks noGrp="1"/>
          </p:cNvSpPr>
          <p:nvPr>
            <p:custDataLst>
              <p:tags r:id="rId146"/>
            </p:custDataLst>
          </p:nvPr>
        </p:nvSpPr>
        <p:spPr bwMode="auto">
          <a:xfrm>
            <a:off x="4556125" y="636587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F234C6-D13E-40A8-88D1-5C3CCD84A29E}" type="datetime'''''''''''''202''0'''''' ''''(''''''''A'''''')'''''''''''''">
              <a:rPr lang="en-GB" altLang="en-US" sz="1000" smtClean="0"/>
              <a:pPr marL="0" indent="0" algn="ctr">
                <a:spcBef>
                  <a:spcPct val="0"/>
                </a:spcBef>
                <a:buNone/>
              </a:pPr>
              <a:t>2020 (A)</a:t>
            </a:fld>
            <a:endParaRPr lang="en-GB" altLang="en-US" sz="1000"/>
          </a:p>
        </p:txBody>
      </p:sp>
      <p:sp>
        <p:nvSpPr>
          <p:cNvPr id="536" name="Espace réservé du texte 2">
            <a:extLst>
              <a:ext uri="{FF2B5EF4-FFF2-40B4-BE49-F238E27FC236}">
                <a16:creationId xmlns:a16="http://schemas.microsoft.com/office/drawing/2014/main" id="{EA1F55E2-1643-478B-9725-4F418075AF3D}"/>
              </a:ext>
            </a:extLst>
          </p:cNvPr>
          <p:cNvSpPr>
            <a:spLocks noGrp="1"/>
          </p:cNvSpPr>
          <p:nvPr>
            <p:custDataLst>
              <p:tags r:id="rId147"/>
            </p:custDataLst>
          </p:nvPr>
        </p:nvSpPr>
        <p:spPr bwMode="auto">
          <a:xfrm>
            <a:off x="5197475" y="636587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5B5E112-83AD-4439-825C-425DA6CFE5CA}" type="datetime'''''2''''''''0''''2''1'' (''''''''''''''B''''''''''P'')'">
              <a:rPr lang="en-GB" altLang="en-US" sz="1000" smtClean="0"/>
              <a:pPr marL="0" indent="0" algn="ctr">
                <a:spcBef>
                  <a:spcPct val="0"/>
                </a:spcBef>
                <a:buNone/>
              </a:pPr>
              <a:t>2021 (BP)</a:t>
            </a:fld>
            <a:endParaRPr lang="en-GB" sz="1000">
              <a:latin typeface="+mn-lt"/>
            </a:endParaRPr>
          </a:p>
        </p:txBody>
      </p:sp>
      <p:sp>
        <p:nvSpPr>
          <p:cNvPr id="208" name="Espace réservé du texte 2">
            <a:extLst>
              <a:ext uri="{FF2B5EF4-FFF2-40B4-BE49-F238E27FC236}">
                <a16:creationId xmlns:a16="http://schemas.microsoft.com/office/drawing/2014/main" id="{56925454-5322-4D0B-9F47-B6214C88B0D0}"/>
              </a:ext>
            </a:extLst>
          </p:cNvPr>
          <p:cNvSpPr>
            <a:spLocks noGrp="1"/>
          </p:cNvSpPr>
          <p:nvPr>
            <p:custDataLst>
              <p:tags r:id="rId148"/>
            </p:custDataLst>
          </p:nvPr>
        </p:nvSpPr>
        <p:spPr bwMode="gray">
          <a:xfrm>
            <a:off x="5281614" y="51911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AFD242D-4651-4558-84B2-24F83259F423}" type="datetime'''€''''''''''''''''3''''''''.''''0''''''''''''''''''m'''''''">
              <a:rPr lang="fr-FR" altLang="en-US" sz="1000" smtClean="0">
                <a:effectLst/>
                <a:latin typeface="+mn-lt"/>
              </a:rPr>
              <a:pPr marL="0" indent="0" algn="ctr">
                <a:spcBef>
                  <a:spcPct val="0"/>
                </a:spcBef>
                <a:buNone/>
              </a:pPr>
              <a:t>€3.0m</a:t>
            </a:fld>
            <a:endParaRPr lang="fr-FR" sz="1000">
              <a:latin typeface="+mn-lt"/>
            </a:endParaRPr>
          </a:p>
        </p:txBody>
      </p:sp>
      <p:sp>
        <p:nvSpPr>
          <p:cNvPr id="540" name="Espace réservé du texte 2">
            <a:extLst>
              <a:ext uri="{FF2B5EF4-FFF2-40B4-BE49-F238E27FC236}">
                <a16:creationId xmlns:a16="http://schemas.microsoft.com/office/drawing/2014/main" id="{9F32B257-DF84-4552-BFA6-739C574EF250}"/>
              </a:ext>
            </a:extLst>
          </p:cNvPr>
          <p:cNvSpPr>
            <a:spLocks noGrp="1"/>
          </p:cNvSpPr>
          <p:nvPr>
            <p:custDataLst>
              <p:tags r:id="rId149"/>
            </p:custDataLst>
          </p:nvPr>
        </p:nvSpPr>
        <p:spPr bwMode="gray">
          <a:xfrm>
            <a:off x="5924550" y="583406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FD91625-61EE-47F1-9E31-F60CD3023564}" type="datetime'''''€''''''4''8''''''''''''''''''''''''''''''''.''5''m'''">
              <a:rPr lang="en-GB" altLang="en-US" sz="1000" smtClean="0">
                <a:solidFill>
                  <a:schemeClr val="bg1"/>
                </a:solidFill>
              </a:rPr>
              <a:pPr marL="0" indent="0" algn="ctr">
                <a:spcBef>
                  <a:spcPct val="0"/>
                </a:spcBef>
                <a:buNone/>
              </a:pPr>
              <a:t>€48.5m</a:t>
            </a:fld>
            <a:endParaRPr lang="en-GB" sz="1000">
              <a:solidFill>
                <a:schemeClr val="bg1"/>
              </a:solidFill>
              <a:latin typeface="+mn-lt"/>
            </a:endParaRPr>
          </a:p>
        </p:txBody>
      </p:sp>
      <p:sp>
        <p:nvSpPr>
          <p:cNvPr id="531" name="Espace réservé du texte 2">
            <a:extLst>
              <a:ext uri="{FF2B5EF4-FFF2-40B4-BE49-F238E27FC236}">
                <a16:creationId xmlns:a16="http://schemas.microsoft.com/office/drawing/2014/main" id="{77752379-119F-402E-8F55-48B7619F204B}"/>
              </a:ext>
            </a:extLst>
          </p:cNvPr>
          <p:cNvSpPr>
            <a:spLocks noGrp="1"/>
          </p:cNvSpPr>
          <p:nvPr>
            <p:custDataLst>
              <p:tags r:id="rId150"/>
            </p:custDataLst>
          </p:nvPr>
        </p:nvSpPr>
        <p:spPr bwMode="auto">
          <a:xfrm>
            <a:off x="5873750" y="636587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6C87BA-60B2-4348-B562-518B6D4331DD}" type="datetime'''''''''2''0''''2''''''''2'' (''''B''P)'''''''''''">
              <a:rPr lang="en-GB" altLang="en-US" sz="1000" smtClean="0"/>
              <a:pPr marL="0" indent="0" algn="ctr">
                <a:spcBef>
                  <a:spcPct val="0"/>
                </a:spcBef>
                <a:buNone/>
              </a:pPr>
              <a:t>2022 (BP)</a:t>
            </a:fld>
            <a:endParaRPr lang="en-GB" sz="1000">
              <a:latin typeface="+mn-lt"/>
            </a:endParaRPr>
          </a:p>
        </p:txBody>
      </p:sp>
      <p:sp>
        <p:nvSpPr>
          <p:cNvPr id="538" name="Espace réservé du texte 2">
            <a:extLst>
              <a:ext uri="{FF2B5EF4-FFF2-40B4-BE49-F238E27FC236}">
                <a16:creationId xmlns:a16="http://schemas.microsoft.com/office/drawing/2014/main" id="{5E7CFDE6-F946-483E-A5BD-A6375C6946BF}"/>
              </a:ext>
            </a:extLst>
          </p:cNvPr>
          <p:cNvSpPr>
            <a:spLocks noGrp="1"/>
          </p:cNvSpPr>
          <p:nvPr>
            <p:custDataLst>
              <p:tags r:id="rId151"/>
            </p:custDataLst>
          </p:nvPr>
        </p:nvSpPr>
        <p:spPr bwMode="gray">
          <a:xfrm>
            <a:off x="4572000" y="49418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3B4E59A-9FBF-4C59-84DA-5DBB59EB5300}" type="datetime'''€''''''5''''''''''''''''2.''''''''''8''''''''''''m'''''">
              <a:rPr lang="en-GB" altLang="en-US" sz="1000" smtClean="0"/>
              <a:pPr marL="0" indent="0" algn="ctr">
                <a:spcBef>
                  <a:spcPct val="0"/>
                </a:spcBef>
                <a:buNone/>
              </a:pPr>
              <a:t>€52.8m</a:t>
            </a:fld>
            <a:endParaRPr lang="en-GB" sz="1000">
              <a:latin typeface="+mn-lt"/>
            </a:endParaRPr>
          </a:p>
        </p:txBody>
      </p:sp>
      <p:sp>
        <p:nvSpPr>
          <p:cNvPr id="539" name="Espace réservé du texte 2">
            <a:extLst>
              <a:ext uri="{FF2B5EF4-FFF2-40B4-BE49-F238E27FC236}">
                <a16:creationId xmlns:a16="http://schemas.microsoft.com/office/drawing/2014/main" id="{2EB8595E-BB62-4A27-B2DD-A77010AE8862}"/>
              </a:ext>
            </a:extLst>
          </p:cNvPr>
          <p:cNvSpPr>
            <a:spLocks noGrp="1"/>
          </p:cNvSpPr>
          <p:nvPr>
            <p:custDataLst>
              <p:tags r:id="rId152"/>
            </p:custDataLst>
          </p:nvPr>
        </p:nvSpPr>
        <p:spPr bwMode="gray">
          <a:xfrm>
            <a:off x="5248275" y="50387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0B560A4-40E5-4A79-B65A-2E7B701583A7}" type="datetime'''''''''€''5''''''6''''''.''''''''''0''m'''''''">
              <a:rPr lang="en-GB" altLang="en-US" sz="1000" smtClean="0"/>
              <a:pPr marL="0" indent="0" algn="ctr">
                <a:spcBef>
                  <a:spcPct val="0"/>
                </a:spcBef>
                <a:buNone/>
              </a:pPr>
              <a:t>€56.0m</a:t>
            </a:fld>
            <a:endParaRPr lang="en-GB" sz="1000">
              <a:latin typeface="+mn-lt"/>
            </a:endParaRPr>
          </a:p>
        </p:txBody>
      </p:sp>
      <p:sp>
        <p:nvSpPr>
          <p:cNvPr id="202" name="Espace réservé du texte 2">
            <a:extLst>
              <a:ext uri="{FF2B5EF4-FFF2-40B4-BE49-F238E27FC236}">
                <a16:creationId xmlns:a16="http://schemas.microsoft.com/office/drawing/2014/main" id="{AEA41668-61D6-47B5-8369-86F8A6C36712}"/>
              </a:ext>
            </a:extLst>
          </p:cNvPr>
          <p:cNvSpPr>
            <a:spLocks noGrp="1"/>
          </p:cNvSpPr>
          <p:nvPr>
            <p:custDataLst>
              <p:tags r:id="rId153"/>
            </p:custDataLst>
          </p:nvPr>
        </p:nvSpPr>
        <p:spPr bwMode="gray">
          <a:xfrm>
            <a:off x="3929064" y="52768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C9219E8-FD3F-4A4B-9792-1FE5968C60FF}" type="datetime'€4''''''''.''''''''''3m'''''''''''''''''''''''''">
              <a:rPr lang="fr-FR" altLang="en-US" sz="1000" smtClean="0">
                <a:effectLst/>
                <a:latin typeface="+mn-lt"/>
              </a:rPr>
              <a:pPr marL="0" indent="0" algn="ctr">
                <a:spcBef>
                  <a:spcPct val="0"/>
                </a:spcBef>
                <a:buNone/>
              </a:pPr>
              <a:t>€4.3m</a:t>
            </a:fld>
            <a:endParaRPr lang="fr-FR" sz="1000">
              <a:latin typeface="+mn-lt"/>
            </a:endParaRPr>
          </a:p>
        </p:txBody>
      </p:sp>
      <p:sp>
        <p:nvSpPr>
          <p:cNvPr id="205" name="Espace réservé du texte 2">
            <a:extLst>
              <a:ext uri="{FF2B5EF4-FFF2-40B4-BE49-F238E27FC236}">
                <a16:creationId xmlns:a16="http://schemas.microsoft.com/office/drawing/2014/main" id="{BB5D1FF0-7E08-4BE0-8FEB-53B8136F7279}"/>
              </a:ext>
            </a:extLst>
          </p:cNvPr>
          <p:cNvSpPr>
            <a:spLocks noGrp="1"/>
          </p:cNvSpPr>
          <p:nvPr>
            <p:custDataLst>
              <p:tags r:id="rId154"/>
            </p:custDataLst>
          </p:nvPr>
        </p:nvSpPr>
        <p:spPr bwMode="gray">
          <a:xfrm>
            <a:off x="4767264" y="50942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909C115E-379C-4BE5-B951-85F65FCC307B}" type="datetime'''''''''''''''''''''''''''''''€3''''''.3''''''''''''''''''m'''">
              <a:rPr lang="fr-FR" altLang="en-US" sz="1000" smtClean="0">
                <a:effectLst/>
                <a:latin typeface="+mn-lt"/>
              </a:rPr>
              <a:pPr marL="0" indent="0">
                <a:spcBef>
                  <a:spcPct val="0"/>
                </a:spcBef>
                <a:buNone/>
              </a:pPr>
              <a:t>€3.3m</a:t>
            </a:fld>
            <a:endParaRPr lang="fr-FR" sz="1000">
              <a:latin typeface="+mn-lt"/>
            </a:endParaRPr>
          </a:p>
        </p:txBody>
      </p:sp>
      <p:sp>
        <p:nvSpPr>
          <p:cNvPr id="206" name="Espace réservé du texte 2">
            <a:extLst>
              <a:ext uri="{FF2B5EF4-FFF2-40B4-BE49-F238E27FC236}">
                <a16:creationId xmlns:a16="http://schemas.microsoft.com/office/drawing/2014/main" id="{8CCA3C69-9A63-4AC3-82D3-D2C183257231}"/>
              </a:ext>
            </a:extLst>
          </p:cNvPr>
          <p:cNvSpPr>
            <a:spLocks noGrp="1"/>
          </p:cNvSpPr>
          <p:nvPr>
            <p:custDataLst>
              <p:tags r:id="rId155"/>
            </p:custDataLst>
          </p:nvPr>
        </p:nvSpPr>
        <p:spPr bwMode="gray">
          <a:xfrm>
            <a:off x="4767264" y="52466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628A491B-4AC3-4EBB-AF88-DC299D330CB8}" type="datetime'''€6''''''''''''''''''''''''''''''''''.''''''''''''''5m'">
              <a:rPr lang="fr-FR" altLang="en-US" sz="1000" smtClean="0">
                <a:effectLst/>
                <a:latin typeface="+mn-lt"/>
              </a:rPr>
              <a:pPr marL="0" indent="0">
                <a:spcBef>
                  <a:spcPct val="0"/>
                </a:spcBef>
                <a:buNone/>
              </a:pPr>
              <a:t>€6.5m</a:t>
            </a:fld>
            <a:endParaRPr lang="fr-FR" sz="1000">
              <a:latin typeface="+mn-lt"/>
            </a:endParaRPr>
          </a:p>
        </p:txBody>
      </p:sp>
      <p:sp>
        <p:nvSpPr>
          <p:cNvPr id="209" name="Espace réservé du texte 2">
            <a:extLst>
              <a:ext uri="{FF2B5EF4-FFF2-40B4-BE49-F238E27FC236}">
                <a16:creationId xmlns:a16="http://schemas.microsoft.com/office/drawing/2014/main" id="{1D00D4A2-C1B1-4C8E-9949-EC0C1BB58953}"/>
              </a:ext>
            </a:extLst>
          </p:cNvPr>
          <p:cNvSpPr>
            <a:spLocks noGrp="1"/>
          </p:cNvSpPr>
          <p:nvPr>
            <p:custDataLst>
              <p:tags r:id="rId156"/>
            </p:custDataLst>
          </p:nvPr>
        </p:nvSpPr>
        <p:spPr bwMode="gray">
          <a:xfrm>
            <a:off x="5281614" y="540861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B3C0A1E-0DC3-417F-AD15-253B3BE26D31}" type="datetime'''''''''''''''€7''.''''''''''''''''''''''''''''''''''7''m'''">
              <a:rPr lang="fr-FR" altLang="en-US" sz="1000" smtClean="0">
                <a:solidFill>
                  <a:schemeClr val="bg1"/>
                </a:solidFill>
                <a:effectLst/>
                <a:latin typeface="+mn-lt"/>
              </a:rPr>
              <a:pPr marL="0" indent="0" algn="ctr">
                <a:spcBef>
                  <a:spcPct val="0"/>
                </a:spcBef>
                <a:buNone/>
              </a:pPr>
              <a:t>€7.7m</a:t>
            </a:fld>
            <a:endParaRPr lang="fr-FR" sz="1000">
              <a:solidFill>
                <a:schemeClr val="bg1"/>
              </a:solidFill>
              <a:latin typeface="+mn-lt"/>
            </a:endParaRPr>
          </a:p>
        </p:txBody>
      </p:sp>
      <p:sp>
        <p:nvSpPr>
          <p:cNvPr id="212" name="Espace réservé du texte 2">
            <a:extLst>
              <a:ext uri="{FF2B5EF4-FFF2-40B4-BE49-F238E27FC236}">
                <a16:creationId xmlns:a16="http://schemas.microsoft.com/office/drawing/2014/main" id="{0A43460F-EDE2-46A4-BEE4-2FFF799C5546}"/>
              </a:ext>
            </a:extLst>
          </p:cNvPr>
          <p:cNvSpPr>
            <a:spLocks noGrp="1"/>
          </p:cNvSpPr>
          <p:nvPr>
            <p:custDataLst>
              <p:tags r:id="rId157"/>
            </p:custDataLst>
          </p:nvPr>
        </p:nvSpPr>
        <p:spPr bwMode="gray">
          <a:xfrm>
            <a:off x="5957889" y="53498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10AA1CC-89B3-459E-A640-3C3B72C81E42}" type="datetime'''''''''''''''''''€''''''''8''.''''4''''''''''''''''m'">
              <a:rPr lang="fr-FR" altLang="en-US" sz="1000" smtClean="0">
                <a:solidFill>
                  <a:schemeClr val="bg1"/>
                </a:solidFill>
                <a:effectLst/>
                <a:latin typeface="+mn-lt"/>
              </a:rPr>
              <a:pPr marL="0" indent="0" algn="ctr">
                <a:spcBef>
                  <a:spcPct val="0"/>
                </a:spcBef>
                <a:buNone/>
              </a:pPr>
              <a:t>€8.4m</a:t>
            </a:fld>
            <a:endParaRPr lang="fr-FR" sz="1000">
              <a:solidFill>
                <a:schemeClr val="bg1"/>
              </a:solidFill>
              <a:latin typeface="+mn-lt"/>
            </a:endParaRPr>
          </a:p>
        </p:txBody>
      </p:sp>
      <p:sp>
        <p:nvSpPr>
          <p:cNvPr id="958" name="Speech Bubble: Rectangle 957">
            <a:extLst>
              <a:ext uri="{FF2B5EF4-FFF2-40B4-BE49-F238E27FC236}">
                <a16:creationId xmlns:a16="http://schemas.microsoft.com/office/drawing/2014/main" id="{58E3E8A1-C351-4208-8304-AA4BDDA4E918}"/>
              </a:ext>
            </a:extLst>
          </p:cNvPr>
          <p:cNvSpPr/>
          <p:nvPr/>
        </p:nvSpPr>
        <p:spPr bwMode="auto">
          <a:xfrm>
            <a:off x="6760592" y="4726925"/>
            <a:ext cx="1454989" cy="460225"/>
          </a:xfrm>
          <a:prstGeom prst="wedgeRectCallout">
            <a:avLst>
              <a:gd name="adj1" fmla="val -66087"/>
              <a:gd name="adj2" fmla="val 31025"/>
            </a:avLst>
          </a:prstGeom>
          <a:solidFill>
            <a:schemeClr val="bg1"/>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a:latin typeface="Trebuchet MS" pitchFamily="34" charset="0"/>
              </a:rPr>
              <a:t>Excl. </a:t>
            </a:r>
            <a:r>
              <a:rPr kumimoji="0" lang="en-GB" sz="1000" b="0" i="0" u="none" strike="noStrike" cap="none" normalizeH="0" baseline="0">
                <a:ln>
                  <a:noFill/>
                </a:ln>
                <a:solidFill>
                  <a:schemeClr val="tx1"/>
                </a:solidFill>
                <a:effectLst/>
                <a:latin typeface="Trebuchet MS" pitchFamily="34" charset="0"/>
              </a:rPr>
              <a:t>Alliance and Partnerships, Barter</a:t>
            </a:r>
          </a:p>
        </p:txBody>
      </p:sp>
      <p:sp>
        <p:nvSpPr>
          <p:cNvPr id="997" name="Rectangle 996">
            <a:extLst>
              <a:ext uri="{FF2B5EF4-FFF2-40B4-BE49-F238E27FC236}">
                <a16:creationId xmlns:a16="http://schemas.microsoft.com/office/drawing/2014/main" id="{EF5744FD-3096-4772-95C2-A0BAB19C8F6C}"/>
              </a:ext>
            </a:extLst>
          </p:cNvPr>
          <p:cNvSpPr/>
          <p:nvPr>
            <p:custDataLst>
              <p:tags r:id="rId158"/>
            </p:custDataLst>
          </p:nvPr>
        </p:nvSpPr>
        <p:spPr bwMode="auto">
          <a:xfrm>
            <a:off x="8551863" y="2435225"/>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9" name="Rectangle 998">
            <a:extLst>
              <a:ext uri="{FF2B5EF4-FFF2-40B4-BE49-F238E27FC236}">
                <a16:creationId xmlns:a16="http://schemas.microsoft.com/office/drawing/2014/main" id="{333D7280-957A-43BD-9E91-5539A7A4EC14}"/>
              </a:ext>
            </a:extLst>
          </p:cNvPr>
          <p:cNvSpPr/>
          <p:nvPr>
            <p:custDataLst>
              <p:tags r:id="rId159"/>
            </p:custDataLst>
          </p:nvPr>
        </p:nvSpPr>
        <p:spPr bwMode="auto">
          <a:xfrm>
            <a:off x="8551863" y="2028825"/>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0" name="Rectangle 999">
            <a:extLst>
              <a:ext uri="{FF2B5EF4-FFF2-40B4-BE49-F238E27FC236}">
                <a16:creationId xmlns:a16="http://schemas.microsoft.com/office/drawing/2014/main" id="{76E4257E-B37C-440A-93BB-02C70335B8FA}"/>
              </a:ext>
            </a:extLst>
          </p:cNvPr>
          <p:cNvSpPr/>
          <p:nvPr>
            <p:custDataLst>
              <p:tags r:id="rId160"/>
            </p:custDataLst>
          </p:nvPr>
        </p:nvSpPr>
        <p:spPr bwMode="auto">
          <a:xfrm>
            <a:off x="8551863" y="1825625"/>
            <a:ext cx="179388" cy="133350"/>
          </a:xfrm>
          <a:prstGeom prst="rect">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8" name="Rectangle 997">
            <a:extLst>
              <a:ext uri="{FF2B5EF4-FFF2-40B4-BE49-F238E27FC236}">
                <a16:creationId xmlns:a16="http://schemas.microsoft.com/office/drawing/2014/main" id="{3DECDC78-D79F-4FA9-93D0-8CC5E2C0286B}"/>
              </a:ext>
            </a:extLst>
          </p:cNvPr>
          <p:cNvSpPr/>
          <p:nvPr>
            <p:custDataLst>
              <p:tags r:id="rId161"/>
            </p:custDataLst>
          </p:nvPr>
        </p:nvSpPr>
        <p:spPr bwMode="auto">
          <a:xfrm>
            <a:off x="8551863" y="2232025"/>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5" name="Espace réservé du texte 2">
            <a:extLst>
              <a:ext uri="{FF2B5EF4-FFF2-40B4-BE49-F238E27FC236}">
                <a16:creationId xmlns:a16="http://schemas.microsoft.com/office/drawing/2014/main" id="{3CEC233A-3326-4AF8-B3B1-4D72D4B868AA}"/>
              </a:ext>
            </a:extLst>
          </p:cNvPr>
          <p:cNvSpPr>
            <a:spLocks noGrp="1"/>
          </p:cNvSpPr>
          <p:nvPr>
            <p:custDataLst>
              <p:tags r:id="rId162"/>
            </p:custDataLst>
          </p:nvPr>
        </p:nvSpPr>
        <p:spPr bwMode="auto">
          <a:xfrm>
            <a:off x="8782050" y="1820863"/>
            <a:ext cx="10255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8C3D46C-4393-428A-ACEE-B4F0B5535DC6}" type="datetime'Sal''''e''''''s ''&amp;'' ''''m''''''''''ar''ket''''''''''''in''g'">
              <a:rPr lang="en-GB" altLang="en-US" sz="1000" smtClean="0">
                <a:effectLst/>
                <a:latin typeface="+mn-lt"/>
              </a:rPr>
              <a:pPr marL="0" indent="0">
                <a:spcBef>
                  <a:spcPct val="0"/>
                </a:spcBef>
                <a:buNone/>
              </a:pPr>
              <a:t>Sales &amp; marketing</a:t>
            </a:fld>
            <a:endParaRPr lang="en-GB" sz="1000">
              <a:latin typeface="+mn-lt"/>
            </a:endParaRPr>
          </a:p>
        </p:txBody>
      </p:sp>
      <p:sp>
        <p:nvSpPr>
          <p:cNvPr id="994" name="Espace réservé du texte 2">
            <a:extLst>
              <a:ext uri="{FF2B5EF4-FFF2-40B4-BE49-F238E27FC236}">
                <a16:creationId xmlns:a16="http://schemas.microsoft.com/office/drawing/2014/main" id="{639AEF04-B78D-47C8-AF20-56F958D35128}"/>
              </a:ext>
            </a:extLst>
          </p:cNvPr>
          <p:cNvSpPr>
            <a:spLocks noGrp="1"/>
          </p:cNvSpPr>
          <p:nvPr>
            <p:custDataLst>
              <p:tags r:id="rId163"/>
            </p:custDataLst>
          </p:nvPr>
        </p:nvSpPr>
        <p:spPr bwMode="auto">
          <a:xfrm>
            <a:off x="8782050" y="2024063"/>
            <a:ext cx="6651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AC2674D-14DC-40E2-8F02-7C645A7C7B9A}" type="datetime'Co''''''''''''''''''''''m''pl''''ia''''''n''''''''''ce'">
              <a:rPr lang="en-GB" altLang="en-US" sz="1000" smtClean="0">
                <a:effectLst/>
                <a:latin typeface="+mn-lt"/>
              </a:rPr>
              <a:pPr marL="0" indent="0">
                <a:spcBef>
                  <a:spcPct val="0"/>
                </a:spcBef>
                <a:buNone/>
              </a:pPr>
              <a:t>Compliance</a:t>
            </a:fld>
            <a:endParaRPr lang="en-GB" sz="1000">
              <a:latin typeface="+mn-lt"/>
            </a:endParaRPr>
          </a:p>
        </p:txBody>
      </p:sp>
      <p:sp>
        <p:nvSpPr>
          <p:cNvPr id="991" name="Espace réservé du texte 2">
            <a:extLst>
              <a:ext uri="{FF2B5EF4-FFF2-40B4-BE49-F238E27FC236}">
                <a16:creationId xmlns:a16="http://schemas.microsoft.com/office/drawing/2014/main" id="{960A8F82-660D-428F-8DCE-5D735D5452CC}"/>
              </a:ext>
            </a:extLst>
          </p:cNvPr>
          <p:cNvSpPr>
            <a:spLocks noGrp="1"/>
          </p:cNvSpPr>
          <p:nvPr>
            <p:custDataLst>
              <p:tags r:id="rId164"/>
            </p:custDataLst>
          </p:nvPr>
        </p:nvSpPr>
        <p:spPr bwMode="auto">
          <a:xfrm>
            <a:off x="8782050" y="2430463"/>
            <a:ext cx="2254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0E002D6-F816-47D0-9AD8-8A7E2D03DCEF}" type="datetime'''''R''''''''''i''''''''''''''''s''''''''''''k'''''''''''''''">
              <a:rPr lang="en-GB" altLang="en-US" sz="1000" smtClean="0">
                <a:effectLst/>
                <a:latin typeface="+mn-lt"/>
              </a:rPr>
              <a:pPr marL="0" indent="0">
                <a:spcBef>
                  <a:spcPct val="0"/>
                </a:spcBef>
                <a:buNone/>
              </a:pPr>
              <a:t>Risk</a:t>
            </a:fld>
            <a:endParaRPr lang="en-GB" sz="1000">
              <a:latin typeface="+mn-lt"/>
            </a:endParaRPr>
          </a:p>
        </p:txBody>
      </p:sp>
      <p:sp>
        <p:nvSpPr>
          <p:cNvPr id="993" name="Espace réservé du texte 2">
            <a:extLst>
              <a:ext uri="{FF2B5EF4-FFF2-40B4-BE49-F238E27FC236}">
                <a16:creationId xmlns:a16="http://schemas.microsoft.com/office/drawing/2014/main" id="{DBFE8B3D-D590-4B15-B113-466ABE1B1D52}"/>
              </a:ext>
            </a:extLst>
          </p:cNvPr>
          <p:cNvSpPr>
            <a:spLocks noGrp="1"/>
          </p:cNvSpPr>
          <p:nvPr>
            <p:custDataLst>
              <p:tags r:id="rId165"/>
            </p:custDataLst>
          </p:nvPr>
        </p:nvSpPr>
        <p:spPr bwMode="auto">
          <a:xfrm>
            <a:off x="8782050" y="2227263"/>
            <a:ext cx="9366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F247530-7212-4FCD-B72C-807FEA20F272}" type="datetime'Ot''''he''rs'' ''''''(i''nc''l'''''' ''''''''''DBI)'''">
              <a:rPr lang="en-GB" altLang="en-US" sz="1000" smtClean="0"/>
              <a:pPr marL="0" indent="0">
                <a:spcBef>
                  <a:spcPct val="0"/>
                </a:spcBef>
                <a:buNone/>
              </a:pPr>
              <a:t>Others (incl DBI)</a:t>
            </a:fld>
            <a:endParaRPr lang="en-GB" sz="1000">
              <a:latin typeface="+mn-lt"/>
            </a:endParaRPr>
          </a:p>
        </p:txBody>
      </p:sp>
      <p:sp>
        <p:nvSpPr>
          <p:cNvPr id="1010" name="Rectangle 1009">
            <a:extLst>
              <a:ext uri="{FF2B5EF4-FFF2-40B4-BE49-F238E27FC236}">
                <a16:creationId xmlns:a16="http://schemas.microsoft.com/office/drawing/2014/main" id="{3E229306-02DF-4836-802D-E4A37665475B}"/>
              </a:ext>
            </a:extLst>
          </p:cNvPr>
          <p:cNvSpPr/>
          <p:nvPr>
            <p:custDataLst>
              <p:tags r:id="rId166"/>
            </p:custDataLst>
          </p:nvPr>
        </p:nvSpPr>
        <p:spPr bwMode="auto">
          <a:xfrm>
            <a:off x="6962775" y="3617913"/>
            <a:ext cx="179388" cy="133350"/>
          </a:xfrm>
          <a:prstGeom prst="rect">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7" name="Rectangle 1006">
            <a:extLst>
              <a:ext uri="{FF2B5EF4-FFF2-40B4-BE49-F238E27FC236}">
                <a16:creationId xmlns:a16="http://schemas.microsoft.com/office/drawing/2014/main" id="{D6555F7E-2613-4279-84C1-86DCC36B07A8}"/>
              </a:ext>
            </a:extLst>
          </p:cNvPr>
          <p:cNvSpPr/>
          <p:nvPr>
            <p:custDataLst>
              <p:tags r:id="rId167"/>
            </p:custDataLst>
          </p:nvPr>
        </p:nvSpPr>
        <p:spPr bwMode="auto">
          <a:xfrm>
            <a:off x="6962775" y="4227513"/>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9" name="Rectangle 1008">
            <a:extLst>
              <a:ext uri="{FF2B5EF4-FFF2-40B4-BE49-F238E27FC236}">
                <a16:creationId xmlns:a16="http://schemas.microsoft.com/office/drawing/2014/main" id="{741B592F-0A90-4EC6-95AE-29C5EF6838C5}"/>
              </a:ext>
            </a:extLst>
          </p:cNvPr>
          <p:cNvSpPr/>
          <p:nvPr>
            <p:custDataLst>
              <p:tags r:id="rId168"/>
            </p:custDataLst>
          </p:nvPr>
        </p:nvSpPr>
        <p:spPr bwMode="auto">
          <a:xfrm>
            <a:off x="6962775" y="3821113"/>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8" name="Rectangle 1007">
            <a:extLst>
              <a:ext uri="{FF2B5EF4-FFF2-40B4-BE49-F238E27FC236}">
                <a16:creationId xmlns:a16="http://schemas.microsoft.com/office/drawing/2014/main" id="{4E0BB7F6-4621-4E33-9918-BD74D7A7F352}"/>
              </a:ext>
            </a:extLst>
          </p:cNvPr>
          <p:cNvSpPr/>
          <p:nvPr>
            <p:custDataLst>
              <p:tags r:id="rId169"/>
            </p:custDataLst>
          </p:nvPr>
        </p:nvSpPr>
        <p:spPr bwMode="auto">
          <a:xfrm>
            <a:off x="6962775" y="4024313"/>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5" name="Espace réservé du texte 2">
            <a:extLst>
              <a:ext uri="{FF2B5EF4-FFF2-40B4-BE49-F238E27FC236}">
                <a16:creationId xmlns:a16="http://schemas.microsoft.com/office/drawing/2014/main" id="{CDF33350-D40E-435E-86CF-72C22A437BB0}"/>
              </a:ext>
            </a:extLst>
          </p:cNvPr>
          <p:cNvSpPr>
            <a:spLocks noGrp="1"/>
          </p:cNvSpPr>
          <p:nvPr>
            <p:custDataLst>
              <p:tags r:id="rId170"/>
            </p:custDataLst>
          </p:nvPr>
        </p:nvSpPr>
        <p:spPr bwMode="auto">
          <a:xfrm>
            <a:off x="7192963" y="3613150"/>
            <a:ext cx="5032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EC76C4E-E238-413A-BB95-FD0ED8E051AE}" type="datetime'O''''''''''''ne'''''''' s''''''''''''h''''o''''''''''t'''''">
              <a:rPr lang="en-GB" altLang="en-US" sz="1000" smtClean="0">
                <a:effectLst/>
                <a:latin typeface="+mn-lt"/>
              </a:rPr>
              <a:pPr marL="0" indent="0">
                <a:spcBef>
                  <a:spcPct val="0"/>
                </a:spcBef>
                <a:buNone/>
              </a:pPr>
              <a:t>One shot</a:t>
            </a:fld>
            <a:endParaRPr lang="en-GB" sz="1000">
              <a:latin typeface="+mn-lt"/>
            </a:endParaRPr>
          </a:p>
        </p:txBody>
      </p:sp>
      <p:sp>
        <p:nvSpPr>
          <p:cNvPr id="1003" name="Espace réservé du texte 2">
            <a:extLst>
              <a:ext uri="{FF2B5EF4-FFF2-40B4-BE49-F238E27FC236}">
                <a16:creationId xmlns:a16="http://schemas.microsoft.com/office/drawing/2014/main" id="{C4665014-AAAA-437C-8FA6-7A981279864D}"/>
              </a:ext>
            </a:extLst>
          </p:cNvPr>
          <p:cNvSpPr>
            <a:spLocks noGrp="1"/>
          </p:cNvSpPr>
          <p:nvPr>
            <p:custDataLst>
              <p:tags r:id="rId171"/>
            </p:custDataLst>
          </p:nvPr>
        </p:nvSpPr>
        <p:spPr bwMode="auto">
          <a:xfrm>
            <a:off x="7192963" y="4019550"/>
            <a:ext cx="3746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75CEDE7C-A577-4D85-B872-DA22EA01AB39}" type="datetime'J''''''u''''''''''''''''''''''''''''''''m''''b''''''''o'''">
              <a:rPr lang="en-GB" altLang="en-US" sz="1000" smtClean="0">
                <a:effectLst/>
                <a:latin typeface="+mn-lt"/>
              </a:rPr>
              <a:pPr marL="0" indent="0">
                <a:spcBef>
                  <a:spcPct val="0"/>
                </a:spcBef>
                <a:buNone/>
              </a:pPr>
              <a:t>Jumbo</a:t>
            </a:fld>
            <a:endParaRPr lang="en-GB" sz="1000">
              <a:latin typeface="+mn-lt"/>
            </a:endParaRPr>
          </a:p>
        </p:txBody>
      </p:sp>
      <p:sp>
        <p:nvSpPr>
          <p:cNvPr id="1004" name="Espace réservé du texte 2">
            <a:extLst>
              <a:ext uri="{FF2B5EF4-FFF2-40B4-BE49-F238E27FC236}">
                <a16:creationId xmlns:a16="http://schemas.microsoft.com/office/drawing/2014/main" id="{BDA7FDA1-8FC0-466A-8C46-9DDAD7EE2246}"/>
              </a:ext>
            </a:extLst>
          </p:cNvPr>
          <p:cNvSpPr>
            <a:spLocks noGrp="1"/>
          </p:cNvSpPr>
          <p:nvPr>
            <p:custDataLst>
              <p:tags r:id="rId172"/>
            </p:custDataLst>
          </p:nvPr>
        </p:nvSpPr>
        <p:spPr bwMode="auto">
          <a:xfrm>
            <a:off x="7192963" y="3816350"/>
            <a:ext cx="7905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29BF741-E94C-4FEA-BE94-B89F159004F9}" type="datetime'''''D''BI'' ''''''(''''inc''l''. ''IA''A'''''''''''''''')'">
              <a:rPr lang="en-GB" altLang="en-US" sz="1000" smtClean="0">
                <a:effectLst/>
                <a:latin typeface="+mn-lt"/>
              </a:rPr>
              <a:pPr marL="0" indent="0">
                <a:spcBef>
                  <a:spcPct val="0"/>
                </a:spcBef>
                <a:buNone/>
              </a:pPr>
              <a:t>DBI (incl. IAA)</a:t>
            </a:fld>
            <a:endParaRPr lang="en-GB" sz="1000">
              <a:latin typeface="+mn-lt"/>
            </a:endParaRPr>
          </a:p>
        </p:txBody>
      </p:sp>
      <p:sp>
        <p:nvSpPr>
          <p:cNvPr id="1001" name="Espace réservé du texte 2">
            <a:extLst>
              <a:ext uri="{FF2B5EF4-FFF2-40B4-BE49-F238E27FC236}">
                <a16:creationId xmlns:a16="http://schemas.microsoft.com/office/drawing/2014/main" id="{68999D70-B453-47A7-A7DA-6A898B26B2C2}"/>
              </a:ext>
            </a:extLst>
          </p:cNvPr>
          <p:cNvSpPr>
            <a:spLocks noGrp="1"/>
          </p:cNvSpPr>
          <p:nvPr>
            <p:custDataLst>
              <p:tags r:id="rId173"/>
            </p:custDataLst>
          </p:nvPr>
        </p:nvSpPr>
        <p:spPr bwMode="auto">
          <a:xfrm>
            <a:off x="7192963" y="4222750"/>
            <a:ext cx="325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2F4C799E-924C-4F0F-985C-8583DD05ED9B}" type="datetime'''''''''''''''''''''''''''''''''''O''t''''''h''e''''''''''''r'">
              <a:rPr lang="en-GB" altLang="en-US" sz="1000" smtClean="0">
                <a:effectLst/>
                <a:latin typeface="+mn-lt"/>
              </a:rPr>
              <a:pPr marL="0" indent="0">
                <a:spcBef>
                  <a:spcPct val="0"/>
                </a:spcBef>
                <a:buNone/>
              </a:pPr>
              <a:t>Other</a:t>
            </a:fld>
            <a:endParaRPr lang="en-GB" sz="1000">
              <a:latin typeface="+mn-lt"/>
            </a:endParaRPr>
          </a:p>
        </p:txBody>
      </p:sp>
      <p:sp>
        <p:nvSpPr>
          <p:cNvPr id="1018" name="Rectangle 1017">
            <a:extLst>
              <a:ext uri="{FF2B5EF4-FFF2-40B4-BE49-F238E27FC236}">
                <a16:creationId xmlns:a16="http://schemas.microsoft.com/office/drawing/2014/main" id="{A8D17E36-6F07-4A5D-B872-5C97C430D579}"/>
              </a:ext>
            </a:extLst>
          </p:cNvPr>
          <p:cNvSpPr/>
          <p:nvPr>
            <p:custDataLst>
              <p:tags r:id="rId174"/>
            </p:custDataLst>
          </p:nvPr>
        </p:nvSpPr>
        <p:spPr bwMode="auto">
          <a:xfrm>
            <a:off x="6962775" y="5583238"/>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6" name="Rectangle 1015">
            <a:extLst>
              <a:ext uri="{FF2B5EF4-FFF2-40B4-BE49-F238E27FC236}">
                <a16:creationId xmlns:a16="http://schemas.microsoft.com/office/drawing/2014/main" id="{0BB88999-4780-4AC2-A597-6B303E1ADCC2}"/>
              </a:ext>
            </a:extLst>
          </p:cNvPr>
          <p:cNvSpPr/>
          <p:nvPr>
            <p:custDataLst>
              <p:tags r:id="rId175"/>
            </p:custDataLst>
          </p:nvPr>
        </p:nvSpPr>
        <p:spPr bwMode="auto">
          <a:xfrm>
            <a:off x="6962775" y="5989638"/>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7" name="Rectangle 1016">
            <a:extLst>
              <a:ext uri="{FF2B5EF4-FFF2-40B4-BE49-F238E27FC236}">
                <a16:creationId xmlns:a16="http://schemas.microsoft.com/office/drawing/2014/main" id="{23DDA35D-DB83-4AD4-B64A-B9344B5F9D71}"/>
              </a:ext>
            </a:extLst>
          </p:cNvPr>
          <p:cNvSpPr/>
          <p:nvPr>
            <p:custDataLst>
              <p:tags r:id="rId176"/>
            </p:custDataLst>
          </p:nvPr>
        </p:nvSpPr>
        <p:spPr bwMode="auto">
          <a:xfrm>
            <a:off x="6962775" y="5786438"/>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4" name="Espace réservé du texte 2">
            <a:extLst>
              <a:ext uri="{FF2B5EF4-FFF2-40B4-BE49-F238E27FC236}">
                <a16:creationId xmlns:a16="http://schemas.microsoft.com/office/drawing/2014/main" id="{92476742-9C38-4D55-843A-C491007A86C4}"/>
              </a:ext>
            </a:extLst>
          </p:cNvPr>
          <p:cNvSpPr>
            <a:spLocks noGrp="1"/>
          </p:cNvSpPr>
          <p:nvPr>
            <p:custDataLst>
              <p:tags r:id="rId177"/>
            </p:custDataLst>
          </p:nvPr>
        </p:nvSpPr>
        <p:spPr bwMode="auto">
          <a:xfrm>
            <a:off x="7192963" y="5578475"/>
            <a:ext cx="1339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1903EB7-48EB-4583-98DB-83493F260D0C}" type="datetime'B''oB'' ''''''''R''''''enewa''l ''''(in''''''c''l. ''DBI'')'">
              <a:rPr lang="en-GB" altLang="en-US" sz="1000" smtClean="0">
                <a:effectLst/>
                <a:latin typeface="+mn-lt"/>
              </a:rPr>
              <a:pPr marL="0" indent="0">
                <a:spcBef>
                  <a:spcPct val="0"/>
                </a:spcBef>
                <a:buNone/>
              </a:pPr>
              <a:t>BoB Renewal (incl. DBI)</a:t>
            </a:fld>
            <a:endParaRPr lang="en-GB" sz="1000">
              <a:latin typeface="+mn-lt"/>
            </a:endParaRPr>
          </a:p>
        </p:txBody>
      </p:sp>
      <p:sp>
        <p:nvSpPr>
          <p:cNvPr id="1013" name="Espace réservé du texte 2">
            <a:extLst>
              <a:ext uri="{FF2B5EF4-FFF2-40B4-BE49-F238E27FC236}">
                <a16:creationId xmlns:a16="http://schemas.microsoft.com/office/drawing/2014/main" id="{D7CC78C9-442E-430C-978D-48F8D29A022B}"/>
              </a:ext>
            </a:extLst>
          </p:cNvPr>
          <p:cNvSpPr>
            <a:spLocks noGrp="1"/>
          </p:cNvSpPr>
          <p:nvPr>
            <p:custDataLst>
              <p:tags r:id="rId178"/>
            </p:custDataLst>
          </p:nvPr>
        </p:nvSpPr>
        <p:spPr bwMode="auto">
          <a:xfrm>
            <a:off x="7192963" y="5781675"/>
            <a:ext cx="6969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B547CEF-DFEA-4B4D-BAD8-B074F2636319}" type="datetime'''''B''''''''''''o''B'' N''e''''''''tN''ew'''''''''">
              <a:rPr lang="en-GB" altLang="en-US" sz="1000" smtClean="0">
                <a:effectLst/>
                <a:latin typeface="+mn-lt"/>
              </a:rPr>
              <a:pPr marL="0" indent="0">
                <a:spcBef>
                  <a:spcPct val="0"/>
                </a:spcBef>
                <a:buNone/>
              </a:pPr>
              <a:t>BoB NetNew</a:t>
            </a:fld>
            <a:endParaRPr lang="en-GB" sz="1000">
              <a:latin typeface="+mn-lt"/>
            </a:endParaRPr>
          </a:p>
        </p:txBody>
      </p:sp>
      <p:sp>
        <p:nvSpPr>
          <p:cNvPr id="1011" name="Espace réservé du texte 2">
            <a:extLst>
              <a:ext uri="{FF2B5EF4-FFF2-40B4-BE49-F238E27FC236}">
                <a16:creationId xmlns:a16="http://schemas.microsoft.com/office/drawing/2014/main" id="{79765CF3-F4C8-431A-B28B-1ACE40A43CCF}"/>
              </a:ext>
            </a:extLst>
          </p:cNvPr>
          <p:cNvSpPr>
            <a:spLocks noGrp="1"/>
          </p:cNvSpPr>
          <p:nvPr>
            <p:custDataLst>
              <p:tags r:id="rId179"/>
            </p:custDataLst>
          </p:nvPr>
        </p:nvSpPr>
        <p:spPr bwMode="auto">
          <a:xfrm>
            <a:off x="7192963" y="5984875"/>
            <a:ext cx="10128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4450FF8-1AF0-47E6-801F-F791FEB97CE0}" type="datetime'''''B''''''''''''''o''''''B ''P''''ay a''s'' ''''you g''o'''">
              <a:rPr lang="en-GB" altLang="en-US" sz="1000" smtClean="0">
                <a:effectLst/>
                <a:latin typeface="+mn-lt"/>
              </a:rPr>
              <a:pPr marL="0" indent="0">
                <a:spcBef>
                  <a:spcPct val="0"/>
                </a:spcBef>
                <a:buNone/>
              </a:pPr>
              <a:t>BoB Pay as you go</a:t>
            </a:fld>
            <a:endParaRPr lang="en-GB" sz="1000">
              <a:latin typeface="+mn-lt"/>
            </a:endParaRPr>
          </a:p>
        </p:txBody>
      </p:sp>
    </p:spTree>
    <p:extLst>
      <p:ext uri="{BB962C8B-B14F-4D97-AF65-F5344CB8AC3E}">
        <p14:creationId xmlns:p14="http://schemas.microsoft.com/office/powerpoint/2010/main" val="332297377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6E7185-0511-46A6-8411-1EF2288CEE4B}"/>
              </a:ext>
            </a:extLst>
          </p:cNvPr>
          <p:cNvSpPr/>
          <p:nvPr/>
        </p:nvSpPr>
        <p:spPr bwMode="auto">
          <a:xfrm>
            <a:off x="2199083" y="753339"/>
            <a:ext cx="7424821" cy="576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 name="Espace réservé du texte 1">
            <a:extLst>
              <a:ext uri="{FF2B5EF4-FFF2-40B4-BE49-F238E27FC236}">
                <a16:creationId xmlns:a16="http://schemas.microsoft.com/office/drawing/2014/main" id="{0697A151-11EE-46AF-BE5F-96042929572A}"/>
              </a:ext>
            </a:extLst>
          </p:cNvPr>
          <p:cNvSpPr>
            <a:spLocks noGrp="1"/>
          </p:cNvSpPr>
          <p:nvPr>
            <p:ph type="body" sz="quarter" idx="10"/>
          </p:nvPr>
        </p:nvSpPr>
        <p:spPr/>
        <p:txBody>
          <a:bodyPr/>
          <a:lstStyle/>
          <a:p>
            <a:endParaRPr lang="en-GB"/>
          </a:p>
        </p:txBody>
      </p:sp>
      <p:sp>
        <p:nvSpPr>
          <p:cNvPr id="3" name="Titre 1">
            <a:extLst>
              <a:ext uri="{FF2B5EF4-FFF2-40B4-BE49-F238E27FC236}">
                <a16:creationId xmlns:a16="http://schemas.microsoft.com/office/drawing/2014/main" id="{A8AD7BE9-5443-4589-BE9A-1B904C3BAF8E}"/>
              </a:ext>
            </a:extLst>
          </p:cNvPr>
          <p:cNvSpPr txBox="1"/>
          <p:nvPr/>
        </p:nvSpPr>
        <p:spPr>
          <a:xfrm>
            <a:off x="2199083" y="435518"/>
            <a:ext cx="7312561" cy="4710545"/>
          </a:xfrm>
          <a:prstGeom prst="rect">
            <a:avLst/>
          </a:prstGeom>
          <a:noFill/>
        </p:spPr>
        <p:txBody>
          <a:bodyPr vert="horz" wrap="square" rtlCol="0">
            <a:noAutofit/>
          </a:bodyPr>
          <a:lstStyle/>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Overall Business Plan Presentation</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Key strategic levers supporting </a:t>
            </a:r>
            <a:r>
              <a:rPr kumimoji="0" lang="en-GB" sz="1600" b="0" i="0" u="none" strike="noStrike" kern="1200" cap="none" spc="0" normalizeH="0" baseline="0" noProof="0" err="1">
                <a:ln>
                  <a:noFill/>
                </a:ln>
                <a:solidFill>
                  <a:srgbClr val="289B38"/>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 future growth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Key transversal growth levers</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Top-Down</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of </a:t>
            </a:r>
            <a:r>
              <a:rPr kumimoji="0" lang="en-GB" sz="16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Altares</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market shares</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Global market</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Credit &amp; Financial Risk</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Compliance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B2B Marketing </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Bottom-up</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client perspective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err="1">
                <a:ln>
                  <a:noFill/>
                </a:ln>
                <a:solidFill>
                  <a:srgbClr val="6C6C6C"/>
                </a:solidFill>
                <a:effectLst/>
                <a:uLnTx/>
                <a:uFillTx/>
                <a:latin typeface="Trebuchet MS" panose="020B0603020202020204" pitchFamily="34" charset="0"/>
                <a:ea typeface="+mn-ea"/>
                <a:cs typeface="Arial" pitchFamily="34" charset="0"/>
              </a:rPr>
              <a:t>Manageo</a:t>
            </a:r>
            <a:endPar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endParaRP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a:t>
            </a:r>
            <a:r>
              <a:rPr kumimoji="0" lang="en-GB" sz="1600" b="1" i="1" u="sng"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Pipeline</a:t>
            </a: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 Detailed growth assessment from a commercial approach</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Overview</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France</a:t>
            </a:r>
          </a:p>
          <a:p>
            <a:pPr marL="1120775" marR="338138" lvl="1" indent="-400050" algn="l" defTabSz="1081088" rtl="0" eaLnBrk="1" fontAlgn="base" latinLnBrk="0" hangingPunct="1">
              <a:lnSpc>
                <a:spcPct val="100000"/>
              </a:lnSpc>
              <a:spcBef>
                <a:spcPts val="400"/>
              </a:spcBef>
              <a:spcAft>
                <a:spcPts val="0"/>
              </a:spcAft>
              <a:buClrTx/>
              <a:buSzTx/>
              <a:buFont typeface="+mj-lt"/>
              <a:buAutoNum type="romanLcPeriod"/>
              <a:tabLst/>
              <a:defRPr/>
            </a:pPr>
            <a:r>
              <a:rPr kumimoji="0" lang="en-GB" sz="14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Benelux</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Synthesis of BP assessment</a:t>
            </a:r>
          </a:p>
          <a:p>
            <a:pPr marL="534988" marR="338138" lvl="0" indent="-415925" algn="l" defTabSz="914400" rtl="0" eaLnBrk="1" fontAlgn="base" latinLnBrk="0" hangingPunct="1">
              <a:lnSpc>
                <a:spcPct val="100000"/>
              </a:lnSpc>
              <a:spcBef>
                <a:spcPts val="400"/>
              </a:spcBef>
              <a:spcAft>
                <a:spcPts val="0"/>
              </a:spcAft>
              <a:buClrTx/>
              <a:buSzTx/>
              <a:buFont typeface="+mj-lt"/>
              <a:buAutoNum type="arabicPeriod"/>
              <a:tabLst/>
              <a:defRPr/>
            </a:pPr>
            <a:r>
              <a:rPr kumimoji="0" lang="en-GB" sz="1600" b="0" i="0" u="none" strike="noStrike" kern="1200" cap="none" spc="0" normalizeH="0" baseline="0" noProof="0">
                <a:ln>
                  <a:noFill/>
                </a:ln>
                <a:solidFill>
                  <a:srgbClr val="6C6C6C"/>
                </a:solidFill>
                <a:effectLst/>
                <a:uLnTx/>
                <a:uFillTx/>
                <a:latin typeface="Trebuchet MS" panose="020B0603020202020204" pitchFamily="34" charset="0"/>
                <a:ea typeface="+mn-ea"/>
                <a:cs typeface="Arial" pitchFamily="34" charset="0"/>
              </a:rPr>
              <a:t>Appendix </a:t>
            </a:r>
          </a:p>
        </p:txBody>
      </p:sp>
      <p:sp>
        <p:nvSpPr>
          <p:cNvPr id="4" name="Chevron 4">
            <a:extLst>
              <a:ext uri="{FF2B5EF4-FFF2-40B4-BE49-F238E27FC236}">
                <a16:creationId xmlns:a16="http://schemas.microsoft.com/office/drawing/2014/main" id="{EFFBB026-21FD-456E-97C3-B2E8F786FC0F}"/>
              </a:ext>
            </a:extLst>
          </p:cNvPr>
          <p:cNvSpPr/>
          <p:nvPr/>
        </p:nvSpPr>
        <p:spPr bwMode="auto">
          <a:xfrm>
            <a:off x="2011761" y="1024798"/>
            <a:ext cx="79966" cy="360000"/>
          </a:xfrm>
          <a:prstGeom prst="chevron">
            <a:avLst>
              <a:gd name="adj" fmla="val 100000"/>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5" name="Titre 2">
            <a:extLst>
              <a:ext uri="{FF2B5EF4-FFF2-40B4-BE49-F238E27FC236}">
                <a16:creationId xmlns:a16="http://schemas.microsoft.com/office/drawing/2014/main" id="{81456ACC-80D5-4F84-ACEC-34175532FB1A}"/>
              </a:ext>
            </a:extLst>
          </p:cNvPr>
          <p:cNvSpPr txBox="1"/>
          <p:nvPr/>
        </p:nvSpPr>
        <p:spPr>
          <a:xfrm rot="16200000">
            <a:off x="-1389678" y="2791451"/>
            <a:ext cx="4867275" cy="1088573"/>
          </a:xfrm>
          <a:prstGeom prst="rect">
            <a:avLst/>
          </a:prstGeom>
          <a:noFill/>
        </p:spPr>
        <p:txBody>
          <a:bodyPr vert="horz" wrap="square" rtlCol="0">
            <a:noAutofit/>
          </a:bodyPr>
          <a:lstStyle/>
          <a:p>
            <a:pPr algn="ctr"/>
            <a:r>
              <a:rPr lang="en-GB" sz="8000" b="1">
                <a:solidFill>
                  <a:schemeClr val="tx1">
                    <a:tint val="20000"/>
                  </a:schemeClr>
                </a:solidFill>
                <a:latin typeface="+mj-lt"/>
              </a:rPr>
              <a:t>AGENDA</a:t>
            </a:r>
          </a:p>
        </p:txBody>
      </p:sp>
    </p:spTree>
    <p:extLst>
      <p:ext uri="{BB962C8B-B14F-4D97-AF65-F5344CB8AC3E}">
        <p14:creationId xmlns:p14="http://schemas.microsoft.com/office/powerpoint/2010/main" val="65557515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88BB99-947C-4230-A593-96103A7D7909}"/>
              </a:ext>
            </a:extLst>
          </p:cNvPr>
          <p:cNvGraphicFramePr>
            <a:graphicFrameLocks noChangeAspect="1"/>
          </p:cNvGraphicFramePr>
          <p:nvPr>
            <p:custDataLst>
              <p:tags r:id="rId1"/>
            </p:custDataLst>
            <p:extLst>
              <p:ext uri="{D42A27DB-BD31-4B8C-83A1-F6EECF244321}">
                <p14:modId xmlns:p14="http://schemas.microsoft.com/office/powerpoint/2010/main" val="2771911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8" imgW="416" imgH="423" progId="TCLayout.ActiveDocument.1">
                  <p:embed/>
                </p:oleObj>
              </mc:Choice>
              <mc:Fallback>
                <p:oleObj name="think-cell Slide" r:id="rId148" imgW="416" imgH="423" progId="TCLayout.ActiveDocument.1">
                  <p:embed/>
                  <p:pic>
                    <p:nvPicPr>
                      <p:cNvPr id="6" name="Object 5" hidden="1">
                        <a:extLst>
                          <a:ext uri="{FF2B5EF4-FFF2-40B4-BE49-F238E27FC236}">
                            <a16:creationId xmlns:a16="http://schemas.microsoft.com/office/drawing/2014/main" id="{9088BB99-947C-4230-A593-96103A7D7909}"/>
                          </a:ext>
                        </a:extLst>
                      </p:cNvPr>
                      <p:cNvPicPr/>
                      <p:nvPr/>
                    </p:nvPicPr>
                    <p:blipFill>
                      <a:blip r:embed="rId149"/>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3588C26-B3DF-419B-81D4-0A87963D7B56}"/>
              </a:ext>
            </a:extLst>
          </p:cNvPr>
          <p:cNvSpPr>
            <a:spLocks noGrp="1"/>
          </p:cNvSpPr>
          <p:nvPr>
            <p:ph type="title"/>
          </p:nvPr>
        </p:nvSpPr>
        <p:spPr>
          <a:xfrm>
            <a:off x="165600" y="147600"/>
            <a:ext cx="9549900" cy="684000"/>
          </a:xfrm>
        </p:spPr>
        <p:txBody>
          <a:bodyPr vert="horz"/>
          <a:lstStyle/>
          <a:p>
            <a:r>
              <a:rPr lang="en-GB" i="1">
                <a:solidFill>
                  <a:schemeClr val="accent1"/>
                </a:solidFill>
              </a:rPr>
              <a:t>Reconciliation of analyses’ scopes (3/3) – Focus Benelux</a:t>
            </a:r>
            <a:endParaRPr lang="en-GB">
              <a:solidFill>
                <a:schemeClr val="tx2"/>
              </a:solidFill>
            </a:endParaRPr>
          </a:p>
        </p:txBody>
      </p:sp>
      <p:sp>
        <p:nvSpPr>
          <p:cNvPr id="3" name="Espace réservé du texte 2">
            <a:extLst>
              <a:ext uri="{FF2B5EF4-FFF2-40B4-BE49-F238E27FC236}">
                <a16:creationId xmlns:a16="http://schemas.microsoft.com/office/drawing/2014/main" id="{400FAE23-EC41-4577-9E66-F1B6ACA4359C}"/>
              </a:ext>
            </a:extLst>
          </p:cNvPr>
          <p:cNvSpPr>
            <a:spLocks noGrp="1"/>
          </p:cNvSpPr>
          <p:nvPr>
            <p:ph type="body" sz="quarter" idx="10"/>
          </p:nvPr>
        </p:nvSpPr>
        <p:spPr/>
        <p:txBody>
          <a:bodyPr/>
          <a:lstStyle/>
          <a:p>
            <a:r>
              <a:rPr lang="en-GB"/>
              <a:t>Sources: BP Management, interviews with management, company data, eleven research &amp; analysis</a:t>
            </a:r>
          </a:p>
        </p:txBody>
      </p:sp>
      <p:cxnSp>
        <p:nvCxnSpPr>
          <p:cNvPr id="8" name="Connecteur droit 4">
            <a:extLst>
              <a:ext uri="{FF2B5EF4-FFF2-40B4-BE49-F238E27FC236}">
                <a16:creationId xmlns:a16="http://schemas.microsoft.com/office/drawing/2014/main" id="{6F94853A-6D09-48F0-8764-4A307535A4F3}"/>
              </a:ext>
            </a:extLst>
          </p:cNvPr>
          <p:cNvCxnSpPr>
            <a:cxnSpLocks/>
          </p:cNvCxnSpPr>
          <p:nvPr/>
        </p:nvCxnSpPr>
        <p:spPr bwMode="auto">
          <a:xfrm>
            <a:off x="273000" y="1181934"/>
            <a:ext cx="9360000"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9" name="TextBox 30">
            <a:extLst>
              <a:ext uri="{FF2B5EF4-FFF2-40B4-BE49-F238E27FC236}">
                <a16:creationId xmlns:a16="http://schemas.microsoft.com/office/drawing/2014/main" id="{B9B9FA83-B533-4073-B14D-8D784C1ACA91}"/>
              </a:ext>
            </a:extLst>
          </p:cNvPr>
          <p:cNvSpPr txBox="1"/>
          <p:nvPr/>
        </p:nvSpPr>
        <p:spPr>
          <a:xfrm>
            <a:off x="2073111" y="1038784"/>
            <a:ext cx="5759778" cy="246221"/>
          </a:xfrm>
          <a:prstGeom prst="rect">
            <a:avLst/>
          </a:prstGeom>
          <a:solidFill>
            <a:schemeClr val="bg1"/>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000">
                <a:latin typeface="Trebuchet MS" panose="020B0603020202020204" pitchFamily="34" charset="0"/>
              </a:rPr>
              <a:t>Details on the three approaches used for </a:t>
            </a:r>
            <a:r>
              <a:rPr lang="en-GB" sz="1000" err="1">
                <a:latin typeface="Trebuchet MS" panose="020B0603020202020204" pitchFamily="34" charset="0"/>
              </a:rPr>
              <a:t>Altares</a:t>
            </a:r>
            <a:r>
              <a:rPr lang="en-GB" sz="1000">
                <a:latin typeface="Trebuchet MS" panose="020B0603020202020204" pitchFamily="34" charset="0"/>
              </a:rPr>
              <a:t>’ BP assessment (France, €m)</a:t>
            </a:r>
          </a:p>
        </p:txBody>
      </p:sp>
      <p:graphicFrame>
        <p:nvGraphicFramePr>
          <p:cNvPr id="154" name="Chart 153">
            <a:extLst>
              <a:ext uri="{FF2B5EF4-FFF2-40B4-BE49-F238E27FC236}">
                <a16:creationId xmlns:a16="http://schemas.microsoft.com/office/drawing/2014/main" id="{1E0864A1-65E1-42B5-BB91-F58810B6DDDA}"/>
              </a:ext>
            </a:extLst>
          </p:cNvPr>
          <p:cNvGraphicFramePr/>
          <p:nvPr>
            <p:custDataLst>
              <p:tags r:id="rId2"/>
            </p:custDataLst>
            <p:extLst>
              <p:ext uri="{D42A27DB-BD31-4B8C-83A1-F6EECF244321}">
                <p14:modId xmlns:p14="http://schemas.microsoft.com/office/powerpoint/2010/main" val="3739157746"/>
              </p:ext>
            </p:extLst>
          </p:nvPr>
        </p:nvGraphicFramePr>
        <p:xfrm>
          <a:off x="1981200" y="1374775"/>
          <a:ext cx="6740525" cy="1595438"/>
        </p:xfrm>
        <a:graphic>
          <a:graphicData uri="http://schemas.openxmlformats.org/drawingml/2006/chart">
            <c:chart xmlns:c="http://schemas.openxmlformats.org/drawingml/2006/chart" xmlns:r="http://schemas.openxmlformats.org/officeDocument/2006/relationships" r:id="rId150"/>
          </a:graphicData>
        </a:graphic>
      </p:graphicFrame>
      <p:sp>
        <p:nvSpPr>
          <p:cNvPr id="946" name="Espace réservé du texte 2">
            <a:extLst>
              <a:ext uri="{FF2B5EF4-FFF2-40B4-BE49-F238E27FC236}">
                <a16:creationId xmlns:a16="http://schemas.microsoft.com/office/drawing/2014/main" id="{6CF30F3E-667E-46EB-A80E-A4DDAF671136}"/>
              </a:ext>
            </a:extLst>
          </p:cNvPr>
          <p:cNvSpPr>
            <a:spLocks noGrp="1"/>
          </p:cNvSpPr>
          <p:nvPr>
            <p:custDataLst>
              <p:tags r:id="rId3"/>
            </p:custDataLst>
          </p:nvPr>
        </p:nvSpPr>
        <p:spPr bwMode="gray">
          <a:xfrm>
            <a:off x="1844675" y="173831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FACC41A-B058-4615-A5B4-2CCA26DB954C}" type="datetime'''''''''''''''''''''''6''''''''0'''''''''''''''''''''''''">
              <a:rPr lang="en-GB" altLang="en-US" sz="1000" smtClean="0">
                <a:effectLst/>
                <a:latin typeface="+mn-lt"/>
              </a:rPr>
              <a:pPr marL="0" indent="0" algn="r">
                <a:spcBef>
                  <a:spcPct val="0"/>
                </a:spcBef>
                <a:buNone/>
              </a:pPr>
              <a:t>60</a:t>
            </a:fld>
            <a:endParaRPr lang="en-GB" sz="1000">
              <a:latin typeface="+mn-lt"/>
            </a:endParaRPr>
          </a:p>
        </p:txBody>
      </p:sp>
      <p:sp>
        <p:nvSpPr>
          <p:cNvPr id="947" name="Espace réservé du texte 2">
            <a:extLst>
              <a:ext uri="{FF2B5EF4-FFF2-40B4-BE49-F238E27FC236}">
                <a16:creationId xmlns:a16="http://schemas.microsoft.com/office/drawing/2014/main" id="{3B988477-8CCA-4D2B-908D-829D1FA6F53E}"/>
              </a:ext>
            </a:extLst>
          </p:cNvPr>
          <p:cNvSpPr>
            <a:spLocks noGrp="1"/>
          </p:cNvSpPr>
          <p:nvPr>
            <p:custDataLst>
              <p:tags r:id="rId4"/>
            </p:custDataLst>
          </p:nvPr>
        </p:nvSpPr>
        <p:spPr bwMode="gray">
          <a:xfrm>
            <a:off x="1844675" y="138112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4C224D2-FD9F-438D-A1F8-393C2852D8DC}" type="datetime'''''''''''''80'">
              <a:rPr lang="en-GB" altLang="en-US" sz="1000" smtClean="0">
                <a:effectLst/>
                <a:latin typeface="+mn-lt"/>
              </a:rPr>
              <a:pPr marL="0" indent="0" algn="r">
                <a:spcBef>
                  <a:spcPct val="0"/>
                </a:spcBef>
                <a:buNone/>
              </a:pPr>
              <a:t>80</a:t>
            </a:fld>
            <a:endParaRPr lang="en-GB" sz="1000">
              <a:latin typeface="+mn-lt"/>
            </a:endParaRPr>
          </a:p>
        </p:txBody>
      </p:sp>
      <p:sp>
        <p:nvSpPr>
          <p:cNvPr id="943" name="Espace réservé du texte 2">
            <a:extLst>
              <a:ext uri="{FF2B5EF4-FFF2-40B4-BE49-F238E27FC236}">
                <a16:creationId xmlns:a16="http://schemas.microsoft.com/office/drawing/2014/main" id="{C711838E-EC22-49FE-8322-E0FB51DA06EC}"/>
              </a:ext>
            </a:extLst>
          </p:cNvPr>
          <p:cNvSpPr>
            <a:spLocks noGrp="1"/>
          </p:cNvSpPr>
          <p:nvPr>
            <p:custDataLst>
              <p:tags r:id="rId5"/>
            </p:custDataLst>
          </p:nvPr>
        </p:nvSpPr>
        <p:spPr bwMode="gray">
          <a:xfrm>
            <a:off x="1911351" y="2811463"/>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74E7ADD-1579-4B82-8BFC-29F491D8E244}" type="datetime'''''0'''''''''''''''''''''''''''''''">
              <a:rPr lang="en-GB" altLang="en-US" sz="1000" smtClean="0">
                <a:effectLst/>
                <a:latin typeface="+mn-lt"/>
              </a:rPr>
              <a:pPr marL="0" indent="0" algn="r">
                <a:spcBef>
                  <a:spcPct val="0"/>
                </a:spcBef>
                <a:buNone/>
              </a:pPr>
              <a:t>0</a:t>
            </a:fld>
            <a:endParaRPr lang="en-GB" sz="1000">
              <a:latin typeface="+mn-lt"/>
            </a:endParaRPr>
          </a:p>
        </p:txBody>
      </p:sp>
      <p:sp>
        <p:nvSpPr>
          <p:cNvPr id="945" name="Espace réservé du texte 2">
            <a:extLst>
              <a:ext uri="{FF2B5EF4-FFF2-40B4-BE49-F238E27FC236}">
                <a16:creationId xmlns:a16="http://schemas.microsoft.com/office/drawing/2014/main" id="{7994B340-B088-4AA2-BA6B-C0D2309FEC9E}"/>
              </a:ext>
            </a:extLst>
          </p:cNvPr>
          <p:cNvSpPr>
            <a:spLocks noGrp="1"/>
          </p:cNvSpPr>
          <p:nvPr>
            <p:custDataLst>
              <p:tags r:id="rId6"/>
            </p:custDataLst>
          </p:nvPr>
        </p:nvSpPr>
        <p:spPr bwMode="gray">
          <a:xfrm>
            <a:off x="1844675" y="209708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EC2D964-3DF7-4F9B-B649-CB810E77D96E}" type="datetime'''''''''''''''''''4''''''''''''0'">
              <a:rPr lang="en-GB" altLang="en-US" sz="1000" smtClean="0">
                <a:effectLst/>
                <a:latin typeface="+mn-lt"/>
              </a:rPr>
              <a:pPr marL="0" indent="0" algn="r">
                <a:spcBef>
                  <a:spcPct val="0"/>
                </a:spcBef>
                <a:buNone/>
              </a:pPr>
              <a:t>40</a:t>
            </a:fld>
            <a:endParaRPr lang="en-GB" sz="1000">
              <a:latin typeface="+mn-lt"/>
            </a:endParaRPr>
          </a:p>
        </p:txBody>
      </p:sp>
      <p:sp>
        <p:nvSpPr>
          <p:cNvPr id="944" name="Espace réservé du texte 2">
            <a:extLst>
              <a:ext uri="{FF2B5EF4-FFF2-40B4-BE49-F238E27FC236}">
                <a16:creationId xmlns:a16="http://schemas.microsoft.com/office/drawing/2014/main" id="{E6A787D0-1B27-4C69-99AB-847A07DB522E}"/>
              </a:ext>
            </a:extLst>
          </p:cNvPr>
          <p:cNvSpPr>
            <a:spLocks noGrp="1"/>
          </p:cNvSpPr>
          <p:nvPr>
            <p:custDataLst>
              <p:tags r:id="rId7"/>
            </p:custDataLst>
          </p:nvPr>
        </p:nvSpPr>
        <p:spPr bwMode="gray">
          <a:xfrm>
            <a:off x="1844675" y="245427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1311541-5A46-4C37-AA67-E20D0DAA7C9A}" type="datetime'''2''''''''''''''''''''0'''''''''''''''''''''''">
              <a:rPr lang="en-GB" altLang="en-US" sz="1000" smtClean="0">
                <a:effectLst/>
                <a:latin typeface="+mn-lt"/>
              </a:rPr>
              <a:pPr marL="0" indent="0" algn="r">
                <a:spcBef>
                  <a:spcPct val="0"/>
                </a:spcBef>
                <a:buNone/>
              </a:pPr>
              <a:t>20</a:t>
            </a:fld>
            <a:endParaRPr lang="en-GB" sz="1000">
              <a:latin typeface="+mn-lt"/>
            </a:endParaRPr>
          </a:p>
        </p:txBody>
      </p:sp>
      <p:cxnSp>
        <p:nvCxnSpPr>
          <p:cNvPr id="619" name="Straight Connector 618">
            <a:extLst>
              <a:ext uri="{FF2B5EF4-FFF2-40B4-BE49-F238E27FC236}">
                <a16:creationId xmlns:a16="http://schemas.microsoft.com/office/drawing/2014/main" id="{30949535-4F50-4F07-BEB9-B37964F1EF25}"/>
              </a:ext>
            </a:extLst>
          </p:cNvPr>
          <p:cNvCxnSpPr/>
          <p:nvPr>
            <p:custDataLst>
              <p:tags r:id="rId8"/>
            </p:custDataLst>
          </p:nvPr>
        </p:nvCxnSpPr>
        <p:spPr bwMode="auto">
          <a:xfrm>
            <a:off x="2495550" y="1665288"/>
            <a:ext cx="0" cy="296863"/>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3" name="Straight Connector 662">
            <a:extLst>
              <a:ext uri="{FF2B5EF4-FFF2-40B4-BE49-F238E27FC236}">
                <a16:creationId xmlns:a16="http://schemas.microsoft.com/office/drawing/2014/main" id="{F166F4B3-6C4F-467F-A991-D2F8CF5B84AA}"/>
              </a:ext>
            </a:extLst>
          </p:cNvPr>
          <p:cNvCxnSpPr/>
          <p:nvPr>
            <p:custDataLst>
              <p:tags r:id="rId9"/>
            </p:custDataLst>
          </p:nvPr>
        </p:nvCxnSpPr>
        <p:spPr bwMode="auto">
          <a:xfrm>
            <a:off x="3090863" y="1912938"/>
            <a:ext cx="0" cy="17938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7D58583D-75D0-47C8-8316-F0FE8C96DFA4}"/>
              </a:ext>
            </a:extLst>
          </p:cNvPr>
          <p:cNvCxnSpPr/>
          <p:nvPr>
            <p:custDataLst>
              <p:tags r:id="rId10"/>
            </p:custDataLst>
          </p:nvPr>
        </p:nvCxnSpPr>
        <p:spPr bwMode="auto">
          <a:xfrm>
            <a:off x="5351463" y="1868488"/>
            <a:ext cx="0" cy="8255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8" name="Straight Connector 617">
            <a:extLst>
              <a:ext uri="{FF2B5EF4-FFF2-40B4-BE49-F238E27FC236}">
                <a16:creationId xmlns:a16="http://schemas.microsoft.com/office/drawing/2014/main" id="{115469BD-C466-4334-A4A1-AE89923609F3}"/>
              </a:ext>
            </a:extLst>
          </p:cNvPr>
          <p:cNvCxnSpPr>
            <a:cxnSpLocks/>
          </p:cNvCxnSpPr>
          <p:nvPr>
            <p:custDataLst>
              <p:tags r:id="rId11"/>
            </p:custDataLst>
          </p:nvPr>
        </p:nvCxnSpPr>
        <p:spPr bwMode="auto">
          <a:xfrm>
            <a:off x="2462213" y="1665288"/>
            <a:ext cx="33338"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2" name="Straight Connector 621">
            <a:extLst>
              <a:ext uri="{FF2B5EF4-FFF2-40B4-BE49-F238E27FC236}">
                <a16:creationId xmlns:a16="http://schemas.microsoft.com/office/drawing/2014/main" id="{CC886606-E87E-438B-AEF8-80D9FF38B25F}"/>
              </a:ext>
            </a:extLst>
          </p:cNvPr>
          <p:cNvCxnSpPr/>
          <p:nvPr>
            <p:custDataLst>
              <p:tags r:id="rId12"/>
            </p:custDataLst>
          </p:nvPr>
        </p:nvCxnSpPr>
        <p:spPr bwMode="auto">
          <a:xfrm>
            <a:off x="3225800" y="1684338"/>
            <a:ext cx="0" cy="30480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1" name="Straight Connector 660">
            <a:extLst>
              <a:ext uri="{FF2B5EF4-FFF2-40B4-BE49-F238E27FC236}">
                <a16:creationId xmlns:a16="http://schemas.microsoft.com/office/drawing/2014/main" id="{01CDD3C8-7243-4730-B7BE-7D7860EF2A4A}"/>
              </a:ext>
            </a:extLst>
          </p:cNvPr>
          <p:cNvCxnSpPr/>
          <p:nvPr>
            <p:custDataLst>
              <p:tags r:id="rId13"/>
            </p:custDataLst>
          </p:nvPr>
        </p:nvCxnSpPr>
        <p:spPr bwMode="auto">
          <a:xfrm>
            <a:off x="2360613" y="1893888"/>
            <a:ext cx="0" cy="153988"/>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1" name="Straight Connector 620">
            <a:extLst>
              <a:ext uri="{FF2B5EF4-FFF2-40B4-BE49-F238E27FC236}">
                <a16:creationId xmlns:a16="http://schemas.microsoft.com/office/drawing/2014/main" id="{20454751-584F-4184-A9FC-18EEB4219F7E}"/>
              </a:ext>
            </a:extLst>
          </p:cNvPr>
          <p:cNvCxnSpPr>
            <a:cxnSpLocks/>
          </p:cNvCxnSpPr>
          <p:nvPr>
            <p:custDataLst>
              <p:tags r:id="rId14"/>
            </p:custDataLst>
          </p:nvPr>
        </p:nvCxnSpPr>
        <p:spPr bwMode="auto">
          <a:xfrm>
            <a:off x="3192463" y="1684338"/>
            <a:ext cx="33338" cy="0"/>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5" name="Straight Connector 624">
            <a:extLst>
              <a:ext uri="{FF2B5EF4-FFF2-40B4-BE49-F238E27FC236}">
                <a16:creationId xmlns:a16="http://schemas.microsoft.com/office/drawing/2014/main" id="{36BCC053-7196-4D3B-8ED5-4DD4EFA021B2}"/>
              </a:ext>
            </a:extLst>
          </p:cNvPr>
          <p:cNvCxnSpPr/>
          <p:nvPr>
            <p:custDataLst>
              <p:tags r:id="rId15"/>
            </p:custDataLst>
          </p:nvPr>
        </p:nvCxnSpPr>
        <p:spPr bwMode="auto">
          <a:xfrm>
            <a:off x="3889375" y="1898651"/>
            <a:ext cx="0" cy="80963"/>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8" name="Straight Connector 627">
            <a:extLst>
              <a:ext uri="{FF2B5EF4-FFF2-40B4-BE49-F238E27FC236}">
                <a16:creationId xmlns:a16="http://schemas.microsoft.com/office/drawing/2014/main" id="{7AE7C514-548B-4386-BD33-215AF4AD10A3}"/>
              </a:ext>
            </a:extLst>
          </p:cNvPr>
          <p:cNvCxnSpPr/>
          <p:nvPr>
            <p:custDataLst>
              <p:tags r:id="rId16"/>
            </p:custDataLst>
          </p:nvPr>
        </p:nvCxnSpPr>
        <p:spPr bwMode="auto">
          <a:xfrm>
            <a:off x="4621213" y="1920875"/>
            <a:ext cx="0" cy="74613"/>
          </a:xfrm>
          <a:prstGeom prst="line">
            <a:avLst/>
          </a:prstGeom>
          <a:ln w="6350"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56" name="Espace réservé du texte 2">
            <a:extLst>
              <a:ext uri="{FF2B5EF4-FFF2-40B4-BE49-F238E27FC236}">
                <a16:creationId xmlns:a16="http://schemas.microsoft.com/office/drawing/2014/main" id="{81485F09-9ECD-46AD-B964-C53C54AA8BD6}"/>
              </a:ext>
            </a:extLst>
          </p:cNvPr>
          <p:cNvSpPr>
            <a:spLocks noGrp="1"/>
          </p:cNvSpPr>
          <p:nvPr>
            <p:custDataLst>
              <p:tags r:id="rId17"/>
            </p:custDataLst>
          </p:nvPr>
        </p:nvSpPr>
        <p:spPr bwMode="gray">
          <a:xfrm>
            <a:off x="6586537" y="1928813"/>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0AB1B22-AB77-4684-AD27-45E06671C5EC}" type="datetime'''''''''''''''''''''''€''''1''0''.''''8m'''''''''''">
              <a:rPr lang="en-GB" altLang="en-US" sz="1000" smtClean="0">
                <a:solidFill>
                  <a:schemeClr val="bg1"/>
                </a:solidFill>
              </a:rPr>
              <a:pPr marL="0" indent="0" algn="ctr">
                <a:spcBef>
                  <a:spcPct val="0"/>
                </a:spcBef>
                <a:buNone/>
              </a:pPr>
              <a:t>€10.8m</a:t>
            </a:fld>
            <a:endParaRPr lang="en-GB" sz="1000">
              <a:solidFill>
                <a:schemeClr val="bg1"/>
              </a:solidFill>
              <a:latin typeface="+mn-lt"/>
            </a:endParaRPr>
          </a:p>
        </p:txBody>
      </p:sp>
      <p:sp>
        <p:nvSpPr>
          <p:cNvPr id="203" name="Espace réservé du texte 2">
            <a:extLst>
              <a:ext uri="{FF2B5EF4-FFF2-40B4-BE49-F238E27FC236}">
                <a16:creationId xmlns:a16="http://schemas.microsoft.com/office/drawing/2014/main" id="{F19C29CB-9282-4567-BE94-1DC7241EB043}"/>
              </a:ext>
            </a:extLst>
          </p:cNvPr>
          <p:cNvSpPr>
            <a:spLocks noGrp="1"/>
          </p:cNvSpPr>
          <p:nvPr>
            <p:custDataLst>
              <p:tags r:id="rId18"/>
            </p:custDataLst>
          </p:nvPr>
        </p:nvSpPr>
        <p:spPr bwMode="gray">
          <a:xfrm>
            <a:off x="5126038" y="2528888"/>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958DA3C-511D-45A3-9483-295027F0A37B}" type="datetime'€''''''''''''''3''1''''.''6''''''m'''''''''''''''''''''''">
              <a:rPr lang="en-GB" altLang="en-US" sz="1000" smtClean="0">
                <a:solidFill>
                  <a:schemeClr val="bg1"/>
                </a:solidFill>
                <a:effectLst/>
              </a:rPr>
              <a:pPr marL="0" indent="0" algn="ctr">
                <a:spcBef>
                  <a:spcPct val="0"/>
                </a:spcBef>
                <a:buNone/>
              </a:pPr>
              <a:t>€31.6m</a:t>
            </a:fld>
            <a:endParaRPr lang="en-GB" sz="1000">
              <a:solidFill>
                <a:schemeClr val="bg1"/>
              </a:solidFill>
              <a:latin typeface="+mn-lt"/>
            </a:endParaRPr>
          </a:p>
        </p:txBody>
      </p:sp>
      <p:sp>
        <p:nvSpPr>
          <p:cNvPr id="144" name="Espace réservé du texte 2">
            <a:extLst>
              <a:ext uri="{FF2B5EF4-FFF2-40B4-BE49-F238E27FC236}">
                <a16:creationId xmlns:a16="http://schemas.microsoft.com/office/drawing/2014/main" id="{5610C9FF-2745-478D-83E3-BF802FA52EFA}"/>
              </a:ext>
            </a:extLst>
          </p:cNvPr>
          <p:cNvSpPr>
            <a:spLocks noGrp="1"/>
          </p:cNvSpPr>
          <p:nvPr>
            <p:custDataLst>
              <p:tags r:id="rId19"/>
            </p:custDataLst>
          </p:nvPr>
        </p:nvSpPr>
        <p:spPr bwMode="gray">
          <a:xfrm>
            <a:off x="4429126" y="21685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43F4DC6-7EAC-4987-9007-67875170FCB2}" type="datetime'''''''€9''''.''3''''''''''''''''''''''''''''''m'''''''">
              <a:rPr lang="fr-FR" altLang="en-US" sz="1000" smtClean="0">
                <a:solidFill>
                  <a:schemeClr val="bg1"/>
                </a:solidFill>
                <a:effectLst/>
                <a:latin typeface="+mn-lt"/>
              </a:rPr>
              <a:pPr marL="0" indent="0" algn="ctr">
                <a:spcBef>
                  <a:spcPct val="0"/>
                </a:spcBef>
                <a:buNone/>
              </a:pPr>
              <a:t>€9.3m</a:t>
            </a:fld>
            <a:endParaRPr lang="fr-FR" sz="1000">
              <a:solidFill>
                <a:schemeClr val="bg1"/>
              </a:solidFill>
              <a:latin typeface="+mn-lt"/>
            </a:endParaRPr>
          </a:p>
        </p:txBody>
      </p:sp>
      <p:sp>
        <p:nvSpPr>
          <p:cNvPr id="171" name="Espace réservé du texte 2">
            <a:extLst>
              <a:ext uri="{FF2B5EF4-FFF2-40B4-BE49-F238E27FC236}">
                <a16:creationId xmlns:a16="http://schemas.microsoft.com/office/drawing/2014/main" id="{6936A11D-0A0F-4DA8-9F11-0E7A3CC8DC71}"/>
              </a:ext>
            </a:extLst>
          </p:cNvPr>
          <p:cNvSpPr>
            <a:spLocks noGrp="1"/>
          </p:cNvSpPr>
          <p:nvPr>
            <p:custDataLst>
              <p:tags r:id="rId20"/>
            </p:custDataLst>
          </p:nvPr>
        </p:nvSpPr>
        <p:spPr bwMode="auto">
          <a:xfrm>
            <a:off x="507523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F6E707-B112-4397-89C2-64D179665233}" type="datetime'''2''0''2''''''''''1 ''''''''''''(''''''BP'''''''')'">
              <a:rPr lang="en-GB" altLang="en-US" sz="1000" smtClean="0"/>
              <a:pPr marL="0" indent="0" algn="ctr">
                <a:spcBef>
                  <a:spcPct val="0"/>
                </a:spcBef>
                <a:buNone/>
              </a:pPr>
              <a:t>2021 (BP)</a:t>
            </a:fld>
            <a:endParaRPr lang="en-GB" sz="1000">
              <a:latin typeface="+mn-lt"/>
            </a:endParaRPr>
          </a:p>
        </p:txBody>
      </p:sp>
      <p:sp>
        <p:nvSpPr>
          <p:cNvPr id="187" name="Espace réservé du texte 2">
            <a:extLst>
              <a:ext uri="{FF2B5EF4-FFF2-40B4-BE49-F238E27FC236}">
                <a16:creationId xmlns:a16="http://schemas.microsoft.com/office/drawing/2014/main" id="{39E4F306-154E-48DA-BCDD-B33E8666A477}"/>
              </a:ext>
            </a:extLst>
          </p:cNvPr>
          <p:cNvSpPr>
            <a:spLocks noGrp="1"/>
          </p:cNvSpPr>
          <p:nvPr>
            <p:custDataLst>
              <p:tags r:id="rId21"/>
            </p:custDataLst>
          </p:nvPr>
        </p:nvSpPr>
        <p:spPr bwMode="gray">
          <a:xfrm>
            <a:off x="2203450" y="24765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925C76E-ECFD-4161-A83E-E94C3D1768A2}" type="datetime'''''€3''''''7.''''''''''''''''''''3''''''''''''''m'''''''''''">
              <a:rPr lang="en-GB" altLang="en-US" sz="1000" smtClean="0">
                <a:solidFill>
                  <a:schemeClr val="bg1"/>
                </a:solidFill>
                <a:effectLst/>
              </a:rPr>
              <a:pPr marL="0" indent="0" algn="ctr">
                <a:spcBef>
                  <a:spcPct val="0"/>
                </a:spcBef>
                <a:buNone/>
              </a:pPr>
              <a:t>€37.3m</a:t>
            </a:fld>
            <a:endParaRPr lang="en-GB" sz="1000">
              <a:solidFill>
                <a:schemeClr val="bg1"/>
              </a:solidFill>
              <a:latin typeface="+mn-lt"/>
            </a:endParaRPr>
          </a:p>
        </p:txBody>
      </p:sp>
      <p:sp>
        <p:nvSpPr>
          <p:cNvPr id="645" name="Espace réservé du texte 2">
            <a:extLst>
              <a:ext uri="{FF2B5EF4-FFF2-40B4-BE49-F238E27FC236}">
                <a16:creationId xmlns:a16="http://schemas.microsoft.com/office/drawing/2014/main" id="{45F42AC2-90E8-4985-B89E-A7FEC083F84E}"/>
              </a:ext>
            </a:extLst>
          </p:cNvPr>
          <p:cNvSpPr>
            <a:spLocks noGrp="1"/>
          </p:cNvSpPr>
          <p:nvPr>
            <p:custDataLst>
              <p:tags r:id="rId22"/>
            </p:custDataLst>
          </p:nvPr>
        </p:nvSpPr>
        <p:spPr bwMode="gray">
          <a:xfrm>
            <a:off x="6586538" y="211772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CA63108-05B4-404F-8351-C723C8B7AE06}" type="datetime'''''''''''''''''''''€''''''''10.''3''''''''''m'''''''''">
              <a:rPr lang="en-GB" altLang="en-US" sz="1000" smtClean="0">
                <a:solidFill>
                  <a:schemeClr val="bg1"/>
                </a:solidFill>
                <a:effectLst/>
              </a:rPr>
              <a:pPr marL="0" indent="0" algn="ctr">
                <a:spcBef>
                  <a:spcPct val="0"/>
                </a:spcBef>
                <a:buNone/>
              </a:pPr>
              <a:t>€10.3m</a:t>
            </a:fld>
            <a:endParaRPr lang="en-GB" sz="1000">
              <a:solidFill>
                <a:schemeClr val="bg1"/>
              </a:solidFill>
              <a:latin typeface="+mn-lt"/>
            </a:endParaRPr>
          </a:p>
        </p:txBody>
      </p:sp>
      <p:sp>
        <p:nvSpPr>
          <p:cNvPr id="156" name="Espace réservé du texte 2">
            <a:extLst>
              <a:ext uri="{FF2B5EF4-FFF2-40B4-BE49-F238E27FC236}">
                <a16:creationId xmlns:a16="http://schemas.microsoft.com/office/drawing/2014/main" id="{49037B75-3E68-4FF4-8627-12996A920B7D}"/>
              </a:ext>
            </a:extLst>
          </p:cNvPr>
          <p:cNvSpPr>
            <a:spLocks noGrp="1"/>
          </p:cNvSpPr>
          <p:nvPr>
            <p:custDataLst>
              <p:tags r:id="rId23"/>
            </p:custDataLst>
          </p:nvPr>
        </p:nvSpPr>
        <p:spPr bwMode="auto">
          <a:xfrm>
            <a:off x="218757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CF07A73-A31F-439A-94D7-362734989EDA}" type="datetime'''''''''20''''1''7 (''''''''''''''A'''''''''''')'''''''">
              <a:rPr lang="en-GB" altLang="en-US" sz="1000" smtClean="0"/>
              <a:pPr marL="0" indent="0" algn="ctr">
                <a:spcBef>
                  <a:spcPct val="0"/>
                </a:spcBef>
                <a:buNone/>
              </a:pPr>
              <a:t>2017 (A)</a:t>
            </a:fld>
            <a:endParaRPr lang="en-GB" sz="1000">
              <a:latin typeface="+mn-lt"/>
            </a:endParaRPr>
          </a:p>
        </p:txBody>
      </p:sp>
      <p:sp>
        <p:nvSpPr>
          <p:cNvPr id="207" name="Espace réservé du texte 2">
            <a:extLst>
              <a:ext uri="{FF2B5EF4-FFF2-40B4-BE49-F238E27FC236}">
                <a16:creationId xmlns:a16="http://schemas.microsoft.com/office/drawing/2014/main" id="{E7A1698D-41F0-4BAF-969B-BAA528758083}"/>
              </a:ext>
            </a:extLst>
          </p:cNvPr>
          <p:cNvSpPr>
            <a:spLocks noGrp="1"/>
          </p:cNvSpPr>
          <p:nvPr>
            <p:custDataLst>
              <p:tags r:id="rId24"/>
            </p:custDataLst>
          </p:nvPr>
        </p:nvSpPr>
        <p:spPr bwMode="gray">
          <a:xfrm>
            <a:off x="5856288" y="251936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9B7663A-FC56-4851-9F23-877C959C16B0}" type="datetime'''''''''''''''''''€''''''3''''2''''''''.''''''''''6m'''">
              <a:rPr lang="en-GB" altLang="en-US" sz="1000" smtClean="0">
                <a:solidFill>
                  <a:schemeClr val="bg1"/>
                </a:solidFill>
                <a:effectLst/>
              </a:rPr>
              <a:pPr marL="0" indent="0" algn="ctr">
                <a:spcBef>
                  <a:spcPct val="0"/>
                </a:spcBef>
                <a:buNone/>
              </a:pPr>
              <a:t>€32.6m</a:t>
            </a:fld>
            <a:endParaRPr lang="en-GB" sz="1000">
              <a:solidFill>
                <a:schemeClr val="bg1"/>
              </a:solidFill>
              <a:latin typeface="+mn-lt"/>
            </a:endParaRPr>
          </a:p>
        </p:txBody>
      </p:sp>
      <p:sp>
        <p:nvSpPr>
          <p:cNvPr id="143" name="Espace réservé du texte 2">
            <a:extLst>
              <a:ext uri="{FF2B5EF4-FFF2-40B4-BE49-F238E27FC236}">
                <a16:creationId xmlns:a16="http://schemas.microsoft.com/office/drawing/2014/main" id="{F46F8BB6-8DDD-499C-A1EE-1F496C39204D}"/>
              </a:ext>
            </a:extLst>
          </p:cNvPr>
          <p:cNvSpPr>
            <a:spLocks noGrp="1"/>
          </p:cNvSpPr>
          <p:nvPr>
            <p:custDataLst>
              <p:tags r:id="rId25"/>
            </p:custDataLst>
          </p:nvPr>
        </p:nvSpPr>
        <p:spPr bwMode="gray">
          <a:xfrm>
            <a:off x="3697289" y="17462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223292D-FD33-4C49-9055-C0EE30DE4D27}" type="datetime'''''''€''''''''''''''''''6''''.''''''''4''m'''''''''''''''''">
              <a:rPr lang="fr-FR" altLang="en-US" sz="1000" smtClean="0">
                <a:effectLst/>
                <a:latin typeface="+mn-lt"/>
              </a:rPr>
              <a:pPr marL="0" indent="0" algn="ctr">
                <a:spcBef>
                  <a:spcPct val="0"/>
                </a:spcBef>
                <a:buNone/>
              </a:pPr>
              <a:t>€6.4m</a:t>
            </a:fld>
            <a:endParaRPr lang="fr-FR" sz="1000">
              <a:latin typeface="+mn-lt"/>
            </a:endParaRPr>
          </a:p>
        </p:txBody>
      </p:sp>
      <p:sp>
        <p:nvSpPr>
          <p:cNvPr id="191" name="Espace réservé du texte 2">
            <a:extLst>
              <a:ext uri="{FF2B5EF4-FFF2-40B4-BE49-F238E27FC236}">
                <a16:creationId xmlns:a16="http://schemas.microsoft.com/office/drawing/2014/main" id="{687C43B6-252E-4F92-BC7E-C887260AE696}"/>
              </a:ext>
            </a:extLst>
          </p:cNvPr>
          <p:cNvSpPr>
            <a:spLocks noGrp="1"/>
          </p:cNvSpPr>
          <p:nvPr>
            <p:custDataLst>
              <p:tags r:id="rId26"/>
            </p:custDataLst>
          </p:nvPr>
        </p:nvSpPr>
        <p:spPr bwMode="gray">
          <a:xfrm>
            <a:off x="2933700" y="251142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401217E-ACFD-47A3-BD6C-4B2826099254}" type="datetime'''€''33''''''''''.''''''''''''''''''''''''''''''''5''m'''">
              <a:rPr lang="en-GB" altLang="en-US" sz="1000" smtClean="0">
                <a:solidFill>
                  <a:schemeClr val="bg1"/>
                </a:solidFill>
                <a:effectLst/>
              </a:rPr>
              <a:pPr marL="0" indent="0" algn="ctr">
                <a:spcBef>
                  <a:spcPct val="0"/>
                </a:spcBef>
                <a:buNone/>
              </a:pPr>
              <a:t>€33.5m</a:t>
            </a:fld>
            <a:endParaRPr lang="en-GB" sz="1000">
              <a:solidFill>
                <a:schemeClr val="bg1"/>
              </a:solidFill>
              <a:latin typeface="+mn-lt"/>
            </a:endParaRPr>
          </a:p>
        </p:txBody>
      </p:sp>
      <p:sp>
        <p:nvSpPr>
          <p:cNvPr id="182" name="Espace réservé du texte 2">
            <a:extLst>
              <a:ext uri="{FF2B5EF4-FFF2-40B4-BE49-F238E27FC236}">
                <a16:creationId xmlns:a16="http://schemas.microsoft.com/office/drawing/2014/main" id="{82DF77DB-A96C-4B88-ABF9-52F3B7EECC34}"/>
              </a:ext>
            </a:extLst>
          </p:cNvPr>
          <p:cNvSpPr>
            <a:spLocks noGrp="1"/>
          </p:cNvSpPr>
          <p:nvPr>
            <p:custDataLst>
              <p:tags r:id="rId27"/>
            </p:custDataLst>
          </p:nvPr>
        </p:nvSpPr>
        <p:spPr bwMode="auto">
          <a:xfrm>
            <a:off x="7267575"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61EA27F-8012-4136-9C5E-E8E6598D3EA1}" type="datetime'''''2''02''''''''''4'''' ''''''''(''''B''''P'')'''''''">
              <a:rPr lang="en-GB" altLang="en-US" sz="1000" smtClean="0"/>
              <a:pPr marL="0" indent="0" algn="ctr">
                <a:spcBef>
                  <a:spcPct val="0"/>
                </a:spcBef>
                <a:buNone/>
              </a:pPr>
              <a:t>2024 (BP)</a:t>
            </a:fld>
            <a:endParaRPr lang="en-GB" sz="1000">
              <a:latin typeface="+mn-lt"/>
            </a:endParaRPr>
          </a:p>
        </p:txBody>
      </p:sp>
      <p:sp>
        <p:nvSpPr>
          <p:cNvPr id="150" name="Espace réservé du texte 2">
            <a:extLst>
              <a:ext uri="{FF2B5EF4-FFF2-40B4-BE49-F238E27FC236}">
                <a16:creationId xmlns:a16="http://schemas.microsoft.com/office/drawing/2014/main" id="{8EEE1E89-FD00-4C90-B1BB-8A3FB4ADD574}"/>
              </a:ext>
            </a:extLst>
          </p:cNvPr>
          <p:cNvSpPr>
            <a:spLocks noGrp="1"/>
          </p:cNvSpPr>
          <p:nvPr>
            <p:custDataLst>
              <p:tags r:id="rId28"/>
            </p:custDataLst>
          </p:nvPr>
        </p:nvSpPr>
        <p:spPr bwMode="gray">
          <a:xfrm>
            <a:off x="5889626" y="18224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C2FA11C-1DEE-4A9A-A40B-D7E6D605AE53}" type="datetime'€7''''''''''''''''''''''''''''''''''''''''''''''.''0''m'''''">
              <a:rPr lang="fr-FR" altLang="en-US" sz="1000" smtClean="0">
                <a:solidFill>
                  <a:schemeClr val="bg1"/>
                </a:solidFill>
                <a:effectLst/>
                <a:latin typeface="+mn-lt"/>
              </a:rPr>
              <a:pPr marL="0" indent="0" algn="ctr">
                <a:spcBef>
                  <a:spcPct val="0"/>
                </a:spcBef>
                <a:buNone/>
              </a:pPr>
              <a:t>€7.0m</a:t>
            </a:fld>
            <a:endParaRPr lang="fr-FR" sz="1000">
              <a:solidFill>
                <a:schemeClr val="bg1"/>
              </a:solidFill>
              <a:latin typeface="+mn-lt"/>
            </a:endParaRPr>
          </a:p>
        </p:txBody>
      </p:sp>
      <p:sp>
        <p:nvSpPr>
          <p:cNvPr id="180" name="Espace réservé du texte 2">
            <a:extLst>
              <a:ext uri="{FF2B5EF4-FFF2-40B4-BE49-F238E27FC236}">
                <a16:creationId xmlns:a16="http://schemas.microsoft.com/office/drawing/2014/main" id="{4F8F0320-08F0-4871-AD52-20CCA012E7E6}"/>
              </a:ext>
            </a:extLst>
          </p:cNvPr>
          <p:cNvSpPr>
            <a:spLocks noGrp="1"/>
          </p:cNvSpPr>
          <p:nvPr>
            <p:custDataLst>
              <p:tags r:id="rId29"/>
            </p:custDataLst>
          </p:nvPr>
        </p:nvSpPr>
        <p:spPr bwMode="auto">
          <a:xfrm>
            <a:off x="580548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6BEB2A-F1A9-4C35-AEF4-6BD323246A43}" type="datetime'''''2''''''022'''''''''''''''' (BP'''''''''''''''')'''">
              <a:rPr lang="en-GB" altLang="en-US" sz="1000" smtClean="0"/>
              <a:pPr marL="0" indent="0" algn="ctr">
                <a:spcBef>
                  <a:spcPct val="0"/>
                </a:spcBef>
                <a:buNone/>
              </a:pPr>
              <a:t>2022 (BP)</a:t>
            </a:fld>
            <a:endParaRPr lang="en-GB" sz="1000">
              <a:latin typeface="+mn-lt"/>
            </a:endParaRPr>
          </a:p>
        </p:txBody>
      </p:sp>
      <p:sp>
        <p:nvSpPr>
          <p:cNvPr id="146" name="Espace réservé du texte 2">
            <a:extLst>
              <a:ext uri="{FF2B5EF4-FFF2-40B4-BE49-F238E27FC236}">
                <a16:creationId xmlns:a16="http://schemas.microsoft.com/office/drawing/2014/main" id="{DBE8D38F-BEC9-405D-9DC2-B9B711AE754E}"/>
              </a:ext>
            </a:extLst>
          </p:cNvPr>
          <p:cNvSpPr>
            <a:spLocks noGrp="1"/>
          </p:cNvSpPr>
          <p:nvPr>
            <p:custDataLst>
              <p:tags r:id="rId30"/>
            </p:custDataLst>
          </p:nvPr>
        </p:nvSpPr>
        <p:spPr bwMode="gray">
          <a:xfrm>
            <a:off x="5159376" y="21605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F2A6D28-27D7-4015-81A6-43FE0210CECB}" type="datetime'€''''''''9''''''.''6''''''''''''''''''''''''''''''''''''''m'">
              <a:rPr lang="fr-FR" altLang="en-US" sz="1000" smtClean="0">
                <a:solidFill>
                  <a:schemeClr val="bg1"/>
                </a:solidFill>
                <a:effectLst/>
                <a:latin typeface="+mn-lt"/>
              </a:rPr>
              <a:pPr marL="0" indent="0" algn="ctr">
                <a:spcBef>
                  <a:spcPct val="0"/>
                </a:spcBef>
                <a:buNone/>
              </a:pPr>
              <a:t>€9.6m</a:t>
            </a:fld>
            <a:endParaRPr lang="fr-FR" sz="1000">
              <a:solidFill>
                <a:schemeClr val="bg1"/>
              </a:solidFill>
              <a:latin typeface="+mn-lt"/>
            </a:endParaRPr>
          </a:p>
        </p:txBody>
      </p:sp>
      <p:sp>
        <p:nvSpPr>
          <p:cNvPr id="157" name="Espace réservé du texte 2">
            <a:extLst>
              <a:ext uri="{FF2B5EF4-FFF2-40B4-BE49-F238E27FC236}">
                <a16:creationId xmlns:a16="http://schemas.microsoft.com/office/drawing/2014/main" id="{EDBEE312-B108-4BA6-93A7-831D497EA2F3}"/>
              </a:ext>
            </a:extLst>
          </p:cNvPr>
          <p:cNvSpPr>
            <a:spLocks noGrp="1"/>
          </p:cNvSpPr>
          <p:nvPr>
            <p:custDataLst>
              <p:tags r:id="rId31"/>
            </p:custDataLst>
          </p:nvPr>
        </p:nvSpPr>
        <p:spPr bwMode="auto">
          <a:xfrm>
            <a:off x="291782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74EB560-A12A-4A1C-88F4-D4B4E0DC76DE}" type="datetime'''201''''''''8'''''' ''''''''''''''''''(''A'''''''''''')'''">
              <a:rPr lang="en-GB" altLang="en-US" sz="1000" smtClean="0"/>
              <a:pPr marL="0" indent="0" algn="ctr">
                <a:spcBef>
                  <a:spcPct val="0"/>
                </a:spcBef>
                <a:buNone/>
              </a:pPr>
              <a:t>2018 (A)</a:t>
            </a:fld>
            <a:endParaRPr lang="en-GB" sz="1000">
              <a:latin typeface="+mn-lt"/>
            </a:endParaRPr>
          </a:p>
        </p:txBody>
      </p:sp>
      <p:sp>
        <p:nvSpPr>
          <p:cNvPr id="195" name="Espace réservé du texte 2">
            <a:extLst>
              <a:ext uri="{FF2B5EF4-FFF2-40B4-BE49-F238E27FC236}">
                <a16:creationId xmlns:a16="http://schemas.microsoft.com/office/drawing/2014/main" id="{D209BE9B-DE3E-42FA-AA38-8AA33ED31E67}"/>
              </a:ext>
            </a:extLst>
          </p:cNvPr>
          <p:cNvSpPr>
            <a:spLocks noGrp="1"/>
          </p:cNvSpPr>
          <p:nvPr>
            <p:custDataLst>
              <p:tags r:id="rId32"/>
            </p:custDataLst>
          </p:nvPr>
        </p:nvSpPr>
        <p:spPr bwMode="gray">
          <a:xfrm>
            <a:off x="3663950" y="251936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E737135-3167-4BFE-ADDF-2AA948785773}" type="datetime'''''''''''''''€3''''''''''''''''''''''''2''''''.''7''m'''''">
              <a:rPr lang="en-GB" altLang="en-US" sz="1000" smtClean="0">
                <a:solidFill>
                  <a:schemeClr val="bg1"/>
                </a:solidFill>
                <a:effectLst/>
              </a:rPr>
              <a:pPr marL="0" indent="0" algn="ctr">
                <a:spcBef>
                  <a:spcPct val="0"/>
                </a:spcBef>
                <a:buNone/>
              </a:pPr>
              <a:t>€32.7m</a:t>
            </a:fld>
            <a:endParaRPr lang="en-GB" sz="1000">
              <a:solidFill>
                <a:schemeClr val="bg1"/>
              </a:solidFill>
              <a:latin typeface="+mn-lt"/>
            </a:endParaRPr>
          </a:p>
        </p:txBody>
      </p:sp>
      <p:sp>
        <p:nvSpPr>
          <p:cNvPr id="95" name="Espace réservé du texte 2">
            <a:extLst>
              <a:ext uri="{FF2B5EF4-FFF2-40B4-BE49-F238E27FC236}">
                <a16:creationId xmlns:a16="http://schemas.microsoft.com/office/drawing/2014/main" id="{8B2C57D9-0AF3-464A-914A-81E1C0368D67}"/>
              </a:ext>
            </a:extLst>
          </p:cNvPr>
          <p:cNvSpPr>
            <a:spLocks noGrp="1"/>
          </p:cNvSpPr>
          <p:nvPr>
            <p:custDataLst>
              <p:tags r:id="rId33"/>
            </p:custDataLst>
          </p:nvPr>
        </p:nvSpPr>
        <p:spPr bwMode="gray">
          <a:xfrm>
            <a:off x="5126038" y="15636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A8EF9E3-C093-4A7E-9C25-2E7774465BA1}" type="datetime'€''''55''.6''''m'''''''''''''''">
              <a:rPr lang="en-GB" altLang="en-US" sz="1000" smtClean="0"/>
              <a:pPr marL="0" indent="0" algn="ctr">
                <a:spcBef>
                  <a:spcPct val="0"/>
                </a:spcBef>
                <a:buNone/>
              </a:pPr>
              <a:t>€55.6m</a:t>
            </a:fld>
            <a:endParaRPr lang="en-GB" sz="1000">
              <a:latin typeface="+mn-lt"/>
            </a:endParaRPr>
          </a:p>
        </p:txBody>
      </p:sp>
      <p:sp>
        <p:nvSpPr>
          <p:cNvPr id="158" name="Espace réservé du texte 2">
            <a:extLst>
              <a:ext uri="{FF2B5EF4-FFF2-40B4-BE49-F238E27FC236}">
                <a16:creationId xmlns:a16="http://schemas.microsoft.com/office/drawing/2014/main" id="{1203F41A-8B9B-4DFB-8463-C91C97EF3084}"/>
              </a:ext>
            </a:extLst>
          </p:cNvPr>
          <p:cNvSpPr>
            <a:spLocks noGrp="1"/>
          </p:cNvSpPr>
          <p:nvPr>
            <p:custDataLst>
              <p:tags r:id="rId34"/>
            </p:custDataLst>
          </p:nvPr>
        </p:nvSpPr>
        <p:spPr bwMode="auto">
          <a:xfrm>
            <a:off x="3648075"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349465B-73A4-40B1-BB6E-E9257EFFD567}" type="datetime'''2''''01''9'' ''''(''''''''A'''''''''''''''''''''''')'">
              <a:rPr lang="en-GB" altLang="en-US" sz="1000" smtClean="0"/>
              <a:pPr marL="0" indent="0" algn="ctr">
                <a:spcBef>
                  <a:spcPct val="0"/>
                </a:spcBef>
                <a:buNone/>
              </a:pPr>
              <a:t>2019 (A)</a:t>
            </a:fld>
            <a:r>
              <a:rPr lang="en-GB" altLang="en-US" sz="1000">
                <a:effectLst/>
                <a:latin typeface="+mn-lt"/>
              </a:rPr>
              <a:t> </a:t>
            </a:r>
            <a:endParaRPr lang="en-GB" sz="1000">
              <a:latin typeface="+mn-lt"/>
            </a:endParaRPr>
          </a:p>
        </p:txBody>
      </p:sp>
      <p:sp>
        <p:nvSpPr>
          <p:cNvPr id="215" name="Espace réservé du texte 2">
            <a:extLst>
              <a:ext uri="{FF2B5EF4-FFF2-40B4-BE49-F238E27FC236}">
                <a16:creationId xmlns:a16="http://schemas.microsoft.com/office/drawing/2014/main" id="{80A68EC3-3674-4699-86E5-881E0D703CDB}"/>
              </a:ext>
            </a:extLst>
          </p:cNvPr>
          <p:cNvSpPr>
            <a:spLocks noGrp="1"/>
          </p:cNvSpPr>
          <p:nvPr>
            <p:custDataLst>
              <p:tags r:id="rId35"/>
            </p:custDataLst>
          </p:nvPr>
        </p:nvSpPr>
        <p:spPr bwMode="gray">
          <a:xfrm>
            <a:off x="7318375" y="250031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4FE0F7E-B7FB-4A03-AA1A-EEF9D39C5202}" type="datetime'''''€''3''4''''.8''''''m'''''''''''''''''''''''''''''''''''''">
              <a:rPr lang="en-GB" altLang="en-US" sz="1000" smtClean="0">
                <a:solidFill>
                  <a:schemeClr val="bg1"/>
                </a:solidFill>
                <a:effectLst/>
              </a:rPr>
              <a:pPr marL="0" indent="0" algn="ctr">
                <a:spcBef>
                  <a:spcPct val="0"/>
                </a:spcBef>
                <a:buNone/>
              </a:pPr>
              <a:t>€34.8m</a:t>
            </a:fld>
            <a:endParaRPr lang="en-GB" sz="1000">
              <a:solidFill>
                <a:schemeClr val="bg1"/>
              </a:solidFill>
              <a:latin typeface="+mn-lt"/>
            </a:endParaRPr>
          </a:p>
        </p:txBody>
      </p:sp>
      <p:sp>
        <p:nvSpPr>
          <p:cNvPr id="199" name="Espace réservé du texte 2">
            <a:extLst>
              <a:ext uri="{FF2B5EF4-FFF2-40B4-BE49-F238E27FC236}">
                <a16:creationId xmlns:a16="http://schemas.microsoft.com/office/drawing/2014/main" id="{45F95C62-8C80-4AD8-85B7-4EC9F5CD8631}"/>
              </a:ext>
            </a:extLst>
          </p:cNvPr>
          <p:cNvSpPr>
            <a:spLocks noGrp="1"/>
          </p:cNvSpPr>
          <p:nvPr>
            <p:custDataLst>
              <p:tags r:id="rId36"/>
            </p:custDataLst>
          </p:nvPr>
        </p:nvSpPr>
        <p:spPr bwMode="gray">
          <a:xfrm>
            <a:off x="4395788" y="253047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D0CC939-7489-48DE-BCC6-9C56ED4C6654}" type="datetime'''''''''''''''''''''''''''€''''''''''''''''31.3''m'''''''''">
              <a:rPr lang="en-GB" altLang="en-US" sz="1000" smtClean="0">
                <a:solidFill>
                  <a:schemeClr val="bg1"/>
                </a:solidFill>
                <a:effectLst/>
              </a:rPr>
              <a:pPr marL="0" indent="0" algn="ctr">
                <a:spcBef>
                  <a:spcPct val="0"/>
                </a:spcBef>
                <a:buNone/>
              </a:pPr>
              <a:t>€31.3m</a:t>
            </a:fld>
            <a:endParaRPr lang="en-GB" sz="1000">
              <a:solidFill>
                <a:schemeClr val="bg1"/>
              </a:solidFill>
              <a:latin typeface="+mn-lt"/>
            </a:endParaRPr>
          </a:p>
        </p:txBody>
      </p:sp>
      <p:sp>
        <p:nvSpPr>
          <p:cNvPr id="148" name="Espace réservé du texte 2">
            <a:extLst>
              <a:ext uri="{FF2B5EF4-FFF2-40B4-BE49-F238E27FC236}">
                <a16:creationId xmlns:a16="http://schemas.microsoft.com/office/drawing/2014/main" id="{69543801-9EF4-48A9-B438-60579123C941}"/>
              </a:ext>
            </a:extLst>
          </p:cNvPr>
          <p:cNvSpPr>
            <a:spLocks noGrp="1"/>
          </p:cNvSpPr>
          <p:nvPr>
            <p:custDataLst>
              <p:tags r:id="rId37"/>
            </p:custDataLst>
          </p:nvPr>
        </p:nvSpPr>
        <p:spPr bwMode="gray">
          <a:xfrm>
            <a:off x="5159376" y="17160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37AE95-6E12-413C-B7C9-7DB4F583D5A6}" type="datetime'''''''''''''''€''''6''''''''''''''.''5''''m'''">
              <a:rPr lang="fr-FR" altLang="en-US" sz="1000" smtClean="0">
                <a:effectLst/>
                <a:latin typeface="+mn-lt"/>
              </a:rPr>
              <a:pPr marL="0" indent="0" algn="ctr">
                <a:spcBef>
                  <a:spcPct val="0"/>
                </a:spcBef>
                <a:buNone/>
              </a:pPr>
              <a:t>€6.5m</a:t>
            </a:fld>
            <a:endParaRPr lang="fr-FR" sz="1000">
              <a:latin typeface="+mn-lt"/>
            </a:endParaRPr>
          </a:p>
        </p:txBody>
      </p:sp>
      <p:sp>
        <p:nvSpPr>
          <p:cNvPr id="183" name="Espace réservé du texte 2">
            <a:extLst>
              <a:ext uri="{FF2B5EF4-FFF2-40B4-BE49-F238E27FC236}">
                <a16:creationId xmlns:a16="http://schemas.microsoft.com/office/drawing/2014/main" id="{52F6AB5E-5112-483A-9354-926CB0D1EC55}"/>
              </a:ext>
            </a:extLst>
          </p:cNvPr>
          <p:cNvSpPr>
            <a:spLocks noGrp="1"/>
          </p:cNvSpPr>
          <p:nvPr>
            <p:custDataLst>
              <p:tags r:id="rId38"/>
            </p:custDataLst>
          </p:nvPr>
        </p:nvSpPr>
        <p:spPr bwMode="auto">
          <a:xfrm>
            <a:off x="7997825"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980CA72-4215-4EC1-A5A4-3678F53CAD53}" type="datetime'''''''''''''2''''0''''''''''''2''5'''''' ''(BP'''''')'''">
              <a:rPr lang="en-GB" altLang="en-US" sz="1000" smtClean="0"/>
              <a:pPr marL="0" indent="0" algn="ctr">
                <a:spcBef>
                  <a:spcPct val="0"/>
                </a:spcBef>
                <a:buNone/>
              </a:pPr>
              <a:t>2025 (BP)</a:t>
            </a:fld>
            <a:endParaRPr lang="en-GB" sz="1000">
              <a:latin typeface="+mn-lt"/>
            </a:endParaRPr>
          </a:p>
        </p:txBody>
      </p:sp>
      <p:sp>
        <p:nvSpPr>
          <p:cNvPr id="653" name="Espace réservé du texte 2">
            <a:extLst>
              <a:ext uri="{FF2B5EF4-FFF2-40B4-BE49-F238E27FC236}">
                <a16:creationId xmlns:a16="http://schemas.microsoft.com/office/drawing/2014/main" id="{CE649E9C-5BF1-46E4-A021-071BFCE9D300}"/>
              </a:ext>
            </a:extLst>
          </p:cNvPr>
          <p:cNvSpPr>
            <a:spLocks noGrp="1"/>
          </p:cNvSpPr>
          <p:nvPr>
            <p:custDataLst>
              <p:tags r:id="rId39"/>
            </p:custDataLst>
          </p:nvPr>
        </p:nvSpPr>
        <p:spPr bwMode="gray">
          <a:xfrm>
            <a:off x="4429125" y="2027238"/>
            <a:ext cx="385763"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FC684DC-B03F-416E-B51A-33317840B1F6}" type="datetime'''''''''''''''''''''''''''''''€''6''.''''''4''''''''''''''''m'">
              <a:rPr lang="en-GB" altLang="en-US" sz="1000" smtClean="0">
                <a:solidFill>
                  <a:schemeClr val="bg1"/>
                </a:solidFill>
              </a:rPr>
              <a:pPr marL="0" indent="0" algn="ctr">
                <a:spcBef>
                  <a:spcPct val="0"/>
                </a:spcBef>
                <a:buNone/>
              </a:pPr>
              <a:t>€6.4m</a:t>
            </a:fld>
            <a:endParaRPr lang="en-GB" sz="1000">
              <a:solidFill>
                <a:schemeClr val="bg1"/>
              </a:solidFill>
              <a:latin typeface="+mn-lt"/>
            </a:endParaRPr>
          </a:p>
        </p:txBody>
      </p:sp>
      <p:sp>
        <p:nvSpPr>
          <p:cNvPr id="219" name="Espace réservé du texte 2">
            <a:extLst>
              <a:ext uri="{FF2B5EF4-FFF2-40B4-BE49-F238E27FC236}">
                <a16:creationId xmlns:a16="http://schemas.microsoft.com/office/drawing/2014/main" id="{D52FDFA4-3A1E-4EB8-993A-533039B6D1FC}"/>
              </a:ext>
            </a:extLst>
          </p:cNvPr>
          <p:cNvSpPr>
            <a:spLocks noGrp="1"/>
          </p:cNvSpPr>
          <p:nvPr>
            <p:custDataLst>
              <p:tags r:id="rId40"/>
            </p:custDataLst>
          </p:nvPr>
        </p:nvSpPr>
        <p:spPr bwMode="gray">
          <a:xfrm>
            <a:off x="8048625" y="24892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0930EE6-2927-428C-B0E5-BBB7BFCF8CCA}" type="datetime'''''€''''''''''3''''''''''''''''6''.''1''''''m'''''''">
              <a:rPr lang="en-GB" altLang="en-US" sz="1000" smtClean="0">
                <a:solidFill>
                  <a:schemeClr val="bg1"/>
                </a:solidFill>
                <a:effectLst/>
              </a:rPr>
              <a:pPr marL="0" indent="0" algn="ctr">
                <a:spcBef>
                  <a:spcPct val="0"/>
                </a:spcBef>
                <a:buNone/>
              </a:pPr>
              <a:t>€36.1m</a:t>
            </a:fld>
            <a:endParaRPr lang="en-GB" sz="1000">
              <a:solidFill>
                <a:schemeClr val="bg1"/>
              </a:solidFill>
              <a:latin typeface="+mn-lt"/>
            </a:endParaRPr>
          </a:p>
        </p:txBody>
      </p:sp>
      <p:sp>
        <p:nvSpPr>
          <p:cNvPr id="108" name="Espace réservé du texte 2">
            <a:extLst>
              <a:ext uri="{FF2B5EF4-FFF2-40B4-BE49-F238E27FC236}">
                <a16:creationId xmlns:a16="http://schemas.microsoft.com/office/drawing/2014/main" id="{A88CD0A4-D717-4EDE-9BAC-B3B5ED03827E}"/>
              </a:ext>
            </a:extLst>
          </p:cNvPr>
          <p:cNvSpPr>
            <a:spLocks noGrp="1"/>
          </p:cNvSpPr>
          <p:nvPr>
            <p:custDataLst>
              <p:tags r:id="rId41"/>
            </p:custDataLst>
          </p:nvPr>
        </p:nvSpPr>
        <p:spPr bwMode="gray">
          <a:xfrm>
            <a:off x="7318375" y="152876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D2A4977-3531-4506-B1EB-DE761EB94B63}" type="datetime'''''''''€''''''''66''''''''.''''''''''''0''''''m'''''''''''''">
              <a:rPr lang="en-GB" altLang="en-US" sz="1000" smtClean="0"/>
              <a:pPr marL="0" indent="0" algn="ctr">
                <a:spcBef>
                  <a:spcPct val="0"/>
                </a:spcBef>
                <a:buNone/>
              </a:pPr>
              <a:t>€66.0m</a:t>
            </a:fld>
            <a:endParaRPr lang="en-GB" sz="1000">
              <a:latin typeface="+mn-lt"/>
            </a:endParaRPr>
          </a:p>
        </p:txBody>
      </p:sp>
      <p:sp>
        <p:nvSpPr>
          <p:cNvPr id="155" name="Espace réservé du texte 2">
            <a:extLst>
              <a:ext uri="{FF2B5EF4-FFF2-40B4-BE49-F238E27FC236}">
                <a16:creationId xmlns:a16="http://schemas.microsoft.com/office/drawing/2014/main" id="{CA940EF0-3476-4C5D-A37F-76199A8DAE9B}"/>
              </a:ext>
            </a:extLst>
          </p:cNvPr>
          <p:cNvSpPr>
            <a:spLocks noGrp="1"/>
          </p:cNvSpPr>
          <p:nvPr>
            <p:custDataLst>
              <p:tags r:id="rId42"/>
            </p:custDataLst>
          </p:nvPr>
        </p:nvSpPr>
        <p:spPr bwMode="auto">
          <a:xfrm>
            <a:off x="4379913" y="293052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DDD108D-CC1A-4259-8902-68697F77EA87}" type="datetime'''''''''''''''''''''202''''0'''''''''' (''''A'''''')'''">
              <a:rPr lang="en-GB" altLang="en-US" sz="1000" smtClean="0"/>
              <a:pPr marL="0" indent="0" algn="ctr">
                <a:spcBef>
                  <a:spcPct val="0"/>
                </a:spcBef>
                <a:buNone/>
              </a:pPr>
              <a:t>2020 (A)</a:t>
            </a:fld>
            <a:endParaRPr lang="en-GB" sz="1000">
              <a:latin typeface="+mn-lt"/>
            </a:endParaRPr>
          </a:p>
        </p:txBody>
      </p:sp>
      <p:sp>
        <p:nvSpPr>
          <p:cNvPr id="211" name="Espace réservé du texte 2">
            <a:extLst>
              <a:ext uri="{FF2B5EF4-FFF2-40B4-BE49-F238E27FC236}">
                <a16:creationId xmlns:a16="http://schemas.microsoft.com/office/drawing/2014/main" id="{EB18D445-C959-45B0-9B65-C754DF9D8F81}"/>
              </a:ext>
            </a:extLst>
          </p:cNvPr>
          <p:cNvSpPr>
            <a:spLocks noGrp="1"/>
          </p:cNvSpPr>
          <p:nvPr>
            <p:custDataLst>
              <p:tags r:id="rId43"/>
            </p:custDataLst>
          </p:nvPr>
        </p:nvSpPr>
        <p:spPr bwMode="gray">
          <a:xfrm>
            <a:off x="6586538" y="251142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80B30CB-6A1C-4C48-AFF1-0D0362879A85}" type="datetime'''€''3''''''''''''''''''''''''''''3''.''''6''''''''''''''m'''">
              <a:rPr lang="en-GB" altLang="en-US" sz="1000" smtClean="0">
                <a:solidFill>
                  <a:schemeClr val="bg1"/>
                </a:solidFill>
                <a:effectLst/>
              </a:rPr>
              <a:pPr marL="0" indent="0" algn="ctr">
                <a:spcBef>
                  <a:spcPct val="0"/>
                </a:spcBef>
                <a:buNone/>
              </a:pPr>
              <a:t>€33.6m</a:t>
            </a:fld>
            <a:endParaRPr lang="en-GB" sz="1000">
              <a:solidFill>
                <a:schemeClr val="bg1"/>
              </a:solidFill>
              <a:latin typeface="+mn-lt"/>
            </a:endParaRPr>
          </a:p>
        </p:txBody>
      </p:sp>
      <p:sp>
        <p:nvSpPr>
          <p:cNvPr id="181" name="Espace réservé du texte 2">
            <a:extLst>
              <a:ext uri="{FF2B5EF4-FFF2-40B4-BE49-F238E27FC236}">
                <a16:creationId xmlns:a16="http://schemas.microsoft.com/office/drawing/2014/main" id="{70BF604E-3498-4835-8D5E-55DA3254E1E4}"/>
              </a:ext>
            </a:extLst>
          </p:cNvPr>
          <p:cNvSpPr>
            <a:spLocks noGrp="1"/>
          </p:cNvSpPr>
          <p:nvPr>
            <p:custDataLst>
              <p:tags r:id="rId44"/>
            </p:custDataLst>
          </p:nvPr>
        </p:nvSpPr>
        <p:spPr bwMode="auto">
          <a:xfrm>
            <a:off x="6535738" y="293052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E9A14A-1F50-4FA3-9CD3-E83FE053ECC4}" type="datetime'''''''2''0''''2''''3'''' ''''''''''''(B''''''P'')'''''">
              <a:rPr lang="en-GB" altLang="en-US" sz="1000" smtClean="0"/>
              <a:pPr marL="0" indent="0" algn="ctr">
                <a:spcBef>
                  <a:spcPct val="0"/>
                </a:spcBef>
                <a:buNone/>
              </a:pPr>
              <a:t>2023 (BP)</a:t>
            </a:fld>
            <a:endParaRPr lang="en-GB" sz="1000">
              <a:latin typeface="+mn-lt"/>
            </a:endParaRPr>
          </a:p>
        </p:txBody>
      </p:sp>
      <p:sp>
        <p:nvSpPr>
          <p:cNvPr id="105" name="Espace réservé du texte 2">
            <a:extLst>
              <a:ext uri="{FF2B5EF4-FFF2-40B4-BE49-F238E27FC236}">
                <a16:creationId xmlns:a16="http://schemas.microsoft.com/office/drawing/2014/main" id="{853D0135-DEAD-4690-8ADC-8FECE611CDF7}"/>
              </a:ext>
            </a:extLst>
          </p:cNvPr>
          <p:cNvSpPr>
            <a:spLocks noGrp="1"/>
          </p:cNvSpPr>
          <p:nvPr>
            <p:custDataLst>
              <p:tags r:id="rId45"/>
            </p:custDataLst>
          </p:nvPr>
        </p:nvSpPr>
        <p:spPr bwMode="gray">
          <a:xfrm>
            <a:off x="6586538" y="159861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6B00078-D41F-4CB4-8190-16993BBC030F}" type="datetime'€''6''''2''''''''''''''''''''''.''''''''''''''''''1m'''''''">
              <a:rPr lang="en-GB" altLang="en-US" sz="1000" smtClean="0"/>
              <a:pPr marL="0" indent="0" algn="ctr">
                <a:spcBef>
                  <a:spcPct val="0"/>
                </a:spcBef>
                <a:buNone/>
              </a:pPr>
              <a:t>€62.1m</a:t>
            </a:fld>
            <a:endParaRPr lang="en-GB" sz="1000">
              <a:latin typeface="+mn-lt"/>
            </a:endParaRPr>
          </a:p>
        </p:txBody>
      </p:sp>
      <p:sp>
        <p:nvSpPr>
          <p:cNvPr id="646" name="Espace réservé du texte 2">
            <a:extLst>
              <a:ext uri="{FF2B5EF4-FFF2-40B4-BE49-F238E27FC236}">
                <a16:creationId xmlns:a16="http://schemas.microsoft.com/office/drawing/2014/main" id="{41F0290F-7779-498C-884D-A7D55E85928E}"/>
              </a:ext>
            </a:extLst>
          </p:cNvPr>
          <p:cNvSpPr>
            <a:spLocks noGrp="1"/>
          </p:cNvSpPr>
          <p:nvPr>
            <p:custDataLst>
              <p:tags r:id="rId46"/>
            </p:custDataLst>
          </p:nvPr>
        </p:nvSpPr>
        <p:spPr bwMode="gray">
          <a:xfrm>
            <a:off x="7318375" y="209232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86B0D16-C05F-459C-8E07-AFB3BE4B0329}" type="datetime'''''''''€''''''''1''''0.''''''''''7''''''''m'''''''''''''">
              <a:rPr lang="en-GB" altLang="en-US" sz="1000" smtClean="0">
                <a:solidFill>
                  <a:schemeClr val="bg1"/>
                </a:solidFill>
                <a:effectLst/>
              </a:rPr>
              <a:pPr marL="0" indent="0" algn="ctr">
                <a:spcBef>
                  <a:spcPct val="0"/>
                </a:spcBef>
                <a:buNone/>
              </a:pPr>
              <a:t>€10.7m</a:t>
            </a:fld>
            <a:endParaRPr lang="en-GB" sz="1000">
              <a:solidFill>
                <a:schemeClr val="bg1"/>
              </a:solidFill>
              <a:latin typeface="+mn-lt"/>
            </a:endParaRPr>
          </a:p>
        </p:txBody>
      </p:sp>
      <p:sp>
        <p:nvSpPr>
          <p:cNvPr id="657" name="Espace réservé du texte 2">
            <a:extLst>
              <a:ext uri="{FF2B5EF4-FFF2-40B4-BE49-F238E27FC236}">
                <a16:creationId xmlns:a16="http://schemas.microsoft.com/office/drawing/2014/main" id="{B14F7F8A-3B89-4CED-AAFB-CA050A15623A}"/>
              </a:ext>
            </a:extLst>
          </p:cNvPr>
          <p:cNvSpPr>
            <a:spLocks noGrp="1"/>
          </p:cNvSpPr>
          <p:nvPr>
            <p:custDataLst>
              <p:tags r:id="rId47"/>
            </p:custDataLst>
          </p:nvPr>
        </p:nvSpPr>
        <p:spPr bwMode="gray">
          <a:xfrm>
            <a:off x="7318374" y="1885950"/>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093EE3D-6A71-4C41-9AFE-C5DA7A79D807}" type="datetime'''''€''''''''''''''''''1''''''''''''''''2.4''''''''''''''m'">
              <a:rPr lang="en-GB" altLang="en-US" sz="1000" smtClean="0">
                <a:solidFill>
                  <a:schemeClr val="bg1"/>
                </a:solidFill>
              </a:rPr>
              <a:pPr marL="0" indent="0" algn="ctr">
                <a:spcBef>
                  <a:spcPct val="0"/>
                </a:spcBef>
                <a:buNone/>
              </a:pPr>
              <a:t>€12.4m</a:t>
            </a:fld>
            <a:endParaRPr lang="en-GB" sz="1000">
              <a:solidFill>
                <a:schemeClr val="bg1"/>
              </a:solidFill>
              <a:latin typeface="+mn-lt"/>
            </a:endParaRPr>
          </a:p>
        </p:txBody>
      </p:sp>
      <p:sp>
        <p:nvSpPr>
          <p:cNvPr id="91" name="Espace réservé du texte 2">
            <a:extLst>
              <a:ext uri="{FF2B5EF4-FFF2-40B4-BE49-F238E27FC236}">
                <a16:creationId xmlns:a16="http://schemas.microsoft.com/office/drawing/2014/main" id="{E9FFC081-6F9F-4DE0-9614-3A957FBC20B0}"/>
              </a:ext>
            </a:extLst>
          </p:cNvPr>
          <p:cNvSpPr>
            <a:spLocks noGrp="1"/>
          </p:cNvSpPr>
          <p:nvPr>
            <p:custDataLst>
              <p:tags r:id="rId48"/>
            </p:custDataLst>
          </p:nvPr>
        </p:nvSpPr>
        <p:spPr bwMode="gray">
          <a:xfrm>
            <a:off x="2203450" y="14366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227EC15-8A4A-4944-9D9D-8A799FE65751}" type="datetime'''''''''''''€''5''''''''''''4''.''''''''2''''''''''''''''m'''">
              <a:rPr lang="en-GB" altLang="en-US" sz="1000" smtClean="0"/>
              <a:pPr marL="0" indent="0" algn="ctr">
                <a:spcBef>
                  <a:spcPct val="0"/>
                </a:spcBef>
                <a:buNone/>
              </a:pPr>
              <a:t>€54.2m</a:t>
            </a:fld>
            <a:endParaRPr lang="en-GB" sz="1000">
              <a:latin typeface="+mn-lt"/>
            </a:endParaRPr>
          </a:p>
        </p:txBody>
      </p:sp>
      <p:sp>
        <p:nvSpPr>
          <p:cNvPr id="647" name="Espace réservé du texte 2">
            <a:extLst>
              <a:ext uri="{FF2B5EF4-FFF2-40B4-BE49-F238E27FC236}">
                <a16:creationId xmlns:a16="http://schemas.microsoft.com/office/drawing/2014/main" id="{9C05D3CA-EE73-450B-9778-B6C568E5EB92}"/>
              </a:ext>
            </a:extLst>
          </p:cNvPr>
          <p:cNvSpPr>
            <a:spLocks noGrp="1"/>
          </p:cNvSpPr>
          <p:nvPr>
            <p:custDataLst>
              <p:tags r:id="rId49"/>
            </p:custDataLst>
          </p:nvPr>
        </p:nvSpPr>
        <p:spPr bwMode="gray">
          <a:xfrm>
            <a:off x="8048625" y="206692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ABE8462-1BBA-4609-8899-9E7A879CCDE8}" type="datetime'''''''''''''''''''''€''''''1''1''.''''''''''''''''1''''m'">
              <a:rPr lang="en-GB" altLang="en-US" sz="1000" smtClean="0">
                <a:solidFill>
                  <a:schemeClr val="bg1"/>
                </a:solidFill>
                <a:effectLst/>
              </a:rPr>
              <a:pPr marL="0" indent="0" algn="ctr">
                <a:spcBef>
                  <a:spcPct val="0"/>
                </a:spcBef>
                <a:buNone/>
              </a:pPr>
              <a:t>€11.1m</a:t>
            </a:fld>
            <a:endParaRPr lang="en-GB" sz="1000">
              <a:solidFill>
                <a:schemeClr val="bg1"/>
              </a:solidFill>
              <a:latin typeface="+mn-lt"/>
            </a:endParaRPr>
          </a:p>
        </p:txBody>
      </p:sp>
      <p:sp>
        <p:nvSpPr>
          <p:cNvPr id="658" name="Espace réservé du texte 2">
            <a:extLst>
              <a:ext uri="{FF2B5EF4-FFF2-40B4-BE49-F238E27FC236}">
                <a16:creationId xmlns:a16="http://schemas.microsoft.com/office/drawing/2014/main" id="{EAFC2C0F-4696-4DC7-9DB9-304FD95834D2}"/>
              </a:ext>
            </a:extLst>
          </p:cNvPr>
          <p:cNvSpPr>
            <a:spLocks noGrp="1"/>
          </p:cNvSpPr>
          <p:nvPr>
            <p:custDataLst>
              <p:tags r:id="rId50"/>
            </p:custDataLst>
          </p:nvPr>
        </p:nvSpPr>
        <p:spPr bwMode="gray">
          <a:xfrm>
            <a:off x="8048624" y="1841500"/>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F8AADF6-2818-4569-AFFC-00B64B9DF69D}" type="datetime'''''€''''1''''''''''''4''''''''''''.''''''''2''m'''''''''''">
              <a:rPr lang="en-GB" altLang="en-US" sz="1000" smtClean="0">
                <a:solidFill>
                  <a:schemeClr val="bg1"/>
                </a:solidFill>
              </a:rPr>
              <a:pPr marL="0" indent="0" algn="ctr">
                <a:spcBef>
                  <a:spcPct val="0"/>
                </a:spcBef>
                <a:buNone/>
              </a:pPr>
              <a:t>€14.2m</a:t>
            </a:fld>
            <a:endParaRPr lang="en-GB" sz="1000">
              <a:solidFill>
                <a:schemeClr val="bg1"/>
              </a:solidFill>
              <a:latin typeface="+mn-lt"/>
            </a:endParaRPr>
          </a:p>
        </p:txBody>
      </p:sp>
      <p:sp>
        <p:nvSpPr>
          <p:cNvPr id="92" name="Espace réservé du texte 2">
            <a:extLst>
              <a:ext uri="{FF2B5EF4-FFF2-40B4-BE49-F238E27FC236}">
                <a16:creationId xmlns:a16="http://schemas.microsoft.com/office/drawing/2014/main" id="{9B89C90D-BDA9-457F-81DC-404C5886D454}"/>
              </a:ext>
            </a:extLst>
          </p:cNvPr>
          <p:cNvSpPr>
            <a:spLocks noGrp="1"/>
          </p:cNvSpPr>
          <p:nvPr>
            <p:custDataLst>
              <p:tags r:id="rId51"/>
            </p:custDataLst>
          </p:nvPr>
        </p:nvSpPr>
        <p:spPr bwMode="gray">
          <a:xfrm>
            <a:off x="2933700" y="14557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5A95604-1F5C-4476-BBB2-C2C47FCE035D}" type="datetime'''''''''''''''''€''''''''''''''''''5''3.1''''''''''m'''">
              <a:rPr lang="en-GB" altLang="en-US" sz="1000" smtClean="0"/>
              <a:pPr marL="0" indent="0" algn="ctr">
                <a:spcBef>
                  <a:spcPct val="0"/>
                </a:spcBef>
                <a:buNone/>
              </a:pPr>
              <a:t>€53.1m</a:t>
            </a:fld>
            <a:endParaRPr lang="en-GB" sz="1000">
              <a:latin typeface="+mn-lt"/>
            </a:endParaRPr>
          </a:p>
        </p:txBody>
      </p:sp>
      <p:sp>
        <p:nvSpPr>
          <p:cNvPr id="93" name="Espace réservé du texte 2">
            <a:extLst>
              <a:ext uri="{FF2B5EF4-FFF2-40B4-BE49-F238E27FC236}">
                <a16:creationId xmlns:a16="http://schemas.microsoft.com/office/drawing/2014/main" id="{0194C460-BBC3-4540-B7C3-ECE4AED2ECF3}"/>
              </a:ext>
            </a:extLst>
          </p:cNvPr>
          <p:cNvSpPr>
            <a:spLocks noGrp="1"/>
          </p:cNvSpPr>
          <p:nvPr>
            <p:custDataLst>
              <p:tags r:id="rId52"/>
            </p:custDataLst>
          </p:nvPr>
        </p:nvSpPr>
        <p:spPr bwMode="gray">
          <a:xfrm>
            <a:off x="3663950" y="15938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7376E26-B3E6-4E9F-8408-95B8103E4617}" type="datetime'€''''''''''''5''''''''''3.''''''''''''''''''''''9''''m'''''''">
              <a:rPr lang="en-GB" altLang="en-US" sz="1000" smtClean="0"/>
              <a:pPr marL="0" indent="0" algn="ctr">
                <a:spcBef>
                  <a:spcPct val="0"/>
                </a:spcBef>
                <a:buNone/>
              </a:pPr>
              <a:t>€53.9m</a:t>
            </a:fld>
            <a:endParaRPr lang="en-GB" sz="1000">
              <a:latin typeface="+mn-lt"/>
            </a:endParaRPr>
          </a:p>
        </p:txBody>
      </p:sp>
      <p:sp>
        <p:nvSpPr>
          <p:cNvPr id="94" name="Espace réservé du texte 2">
            <a:extLst>
              <a:ext uri="{FF2B5EF4-FFF2-40B4-BE49-F238E27FC236}">
                <a16:creationId xmlns:a16="http://schemas.microsoft.com/office/drawing/2014/main" id="{0B241849-0D8B-4ABE-A88F-C31DDC59A26C}"/>
              </a:ext>
            </a:extLst>
          </p:cNvPr>
          <p:cNvSpPr>
            <a:spLocks noGrp="1"/>
          </p:cNvSpPr>
          <p:nvPr>
            <p:custDataLst>
              <p:tags r:id="rId53"/>
            </p:custDataLst>
          </p:nvPr>
        </p:nvSpPr>
        <p:spPr bwMode="gray">
          <a:xfrm>
            <a:off x="4395788" y="161607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9C48CE9-D9B4-4EF0-A169-F556EB87CF0E}" type="datetime'''€''''''''''''''''''''''''''5''''''2''''''''''''''''''.''6m'">
              <a:rPr lang="en-GB" altLang="en-US" sz="1000" smtClean="0"/>
              <a:pPr marL="0" indent="0" algn="ctr">
                <a:spcBef>
                  <a:spcPct val="0"/>
                </a:spcBef>
                <a:buNone/>
              </a:pPr>
              <a:t>€52.6m</a:t>
            </a:fld>
            <a:endParaRPr lang="en-GB" sz="1000">
              <a:latin typeface="+mn-lt"/>
            </a:endParaRPr>
          </a:p>
        </p:txBody>
      </p:sp>
      <p:sp>
        <p:nvSpPr>
          <p:cNvPr id="644" name="Espace réservé du texte 2">
            <a:extLst>
              <a:ext uri="{FF2B5EF4-FFF2-40B4-BE49-F238E27FC236}">
                <a16:creationId xmlns:a16="http://schemas.microsoft.com/office/drawing/2014/main" id="{BE5A3CFE-5270-448B-AF3D-613E52EF244B}"/>
              </a:ext>
            </a:extLst>
          </p:cNvPr>
          <p:cNvSpPr>
            <a:spLocks noGrp="1"/>
          </p:cNvSpPr>
          <p:nvPr>
            <p:custDataLst>
              <p:tags r:id="rId54"/>
            </p:custDataLst>
          </p:nvPr>
        </p:nvSpPr>
        <p:spPr bwMode="gray">
          <a:xfrm>
            <a:off x="5856288" y="2139950"/>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B2BA994-1CC3-4E61-B477-2FDDF2E4ACCC}" type="datetime'''''''''''''''''''''''€1''''0''''''.''''''''0m'''">
              <a:rPr lang="en-GB" altLang="en-US" sz="1000" smtClean="0">
                <a:solidFill>
                  <a:schemeClr val="bg1"/>
                </a:solidFill>
                <a:effectLst/>
              </a:rPr>
              <a:pPr marL="0" indent="0" algn="ctr">
                <a:spcBef>
                  <a:spcPct val="0"/>
                </a:spcBef>
                <a:buNone/>
              </a:pPr>
              <a:t>€10.0m</a:t>
            </a:fld>
            <a:endParaRPr lang="en-GB" sz="1000">
              <a:solidFill>
                <a:schemeClr val="bg1"/>
              </a:solidFill>
              <a:latin typeface="+mn-lt"/>
            </a:endParaRPr>
          </a:p>
        </p:txBody>
      </p:sp>
      <p:sp>
        <p:nvSpPr>
          <p:cNvPr id="149" name="Espace réservé du texte 2">
            <a:extLst>
              <a:ext uri="{FF2B5EF4-FFF2-40B4-BE49-F238E27FC236}">
                <a16:creationId xmlns:a16="http://schemas.microsoft.com/office/drawing/2014/main" id="{2F10F4C5-99C9-4C34-BA27-263D92CD56CC}"/>
              </a:ext>
            </a:extLst>
          </p:cNvPr>
          <p:cNvSpPr>
            <a:spLocks noGrp="1"/>
          </p:cNvSpPr>
          <p:nvPr>
            <p:custDataLst>
              <p:tags r:id="rId55"/>
            </p:custDataLst>
          </p:nvPr>
        </p:nvSpPr>
        <p:spPr bwMode="gray">
          <a:xfrm>
            <a:off x="5889626" y="19685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F47C261-ACB6-4D0B-83D4-EB2322A87D0D}" type="datetime'''''''''''''€''''''''9''.''''3''''''''''''''m'''''''">
              <a:rPr lang="fr-FR" altLang="en-US" sz="1000" smtClean="0">
                <a:solidFill>
                  <a:schemeClr val="bg1"/>
                </a:solidFill>
                <a:effectLst/>
                <a:latin typeface="+mn-lt"/>
              </a:rPr>
              <a:pPr marL="0" indent="0" algn="ctr">
                <a:spcBef>
                  <a:spcPct val="0"/>
                </a:spcBef>
                <a:buNone/>
              </a:pPr>
              <a:t>€9.3m</a:t>
            </a:fld>
            <a:endParaRPr lang="fr-FR" sz="1000">
              <a:solidFill>
                <a:schemeClr val="bg1"/>
              </a:solidFill>
              <a:latin typeface="+mn-lt"/>
            </a:endParaRPr>
          </a:p>
        </p:txBody>
      </p:sp>
      <p:sp>
        <p:nvSpPr>
          <p:cNvPr id="109" name="Espace réservé du texte 2">
            <a:extLst>
              <a:ext uri="{FF2B5EF4-FFF2-40B4-BE49-F238E27FC236}">
                <a16:creationId xmlns:a16="http://schemas.microsoft.com/office/drawing/2014/main" id="{712461D5-3D40-49BE-85D3-D1194937D882}"/>
              </a:ext>
            </a:extLst>
          </p:cNvPr>
          <p:cNvSpPr>
            <a:spLocks noGrp="1"/>
          </p:cNvSpPr>
          <p:nvPr>
            <p:custDataLst>
              <p:tags r:id="rId56"/>
            </p:custDataLst>
          </p:nvPr>
        </p:nvSpPr>
        <p:spPr bwMode="gray">
          <a:xfrm>
            <a:off x="8048625" y="14541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E67A208-F922-45F3-A037-E74D4C413CFE}" type="datetime'''''€''''''''''''7''''''''''0''.''''2''''''''''''m'''''''''''">
              <a:rPr lang="en-GB" altLang="en-US" sz="1000" smtClean="0"/>
              <a:pPr marL="0" indent="0" algn="ctr">
                <a:spcBef>
                  <a:spcPct val="0"/>
                </a:spcBef>
                <a:buNone/>
              </a:pPr>
              <a:t>€70.2m</a:t>
            </a:fld>
            <a:endParaRPr lang="en-GB" sz="1000">
              <a:latin typeface="+mn-lt"/>
            </a:endParaRPr>
          </a:p>
        </p:txBody>
      </p:sp>
      <p:sp>
        <p:nvSpPr>
          <p:cNvPr id="135" name="Espace réservé du texte 2">
            <a:extLst>
              <a:ext uri="{FF2B5EF4-FFF2-40B4-BE49-F238E27FC236}">
                <a16:creationId xmlns:a16="http://schemas.microsoft.com/office/drawing/2014/main" id="{A9F816D4-B026-4E46-A7CC-B3A8EBD9CBC9}"/>
              </a:ext>
            </a:extLst>
          </p:cNvPr>
          <p:cNvSpPr>
            <a:spLocks noGrp="1"/>
          </p:cNvSpPr>
          <p:nvPr>
            <p:custDataLst>
              <p:tags r:id="rId57"/>
            </p:custDataLst>
          </p:nvPr>
        </p:nvSpPr>
        <p:spPr bwMode="gray">
          <a:xfrm>
            <a:off x="2236789" y="20780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68EBC6A-8EAD-4D84-831E-EC4D2093D8FB}" type="datetime'''''''€7.''''''''''''''''''''''''''2m'''''''''''''''''''''''''">
              <a:rPr lang="fr-FR" altLang="en-US" sz="1000" smtClean="0">
                <a:solidFill>
                  <a:schemeClr val="bg1"/>
                </a:solidFill>
                <a:effectLst/>
                <a:latin typeface="+mn-lt"/>
              </a:rPr>
              <a:pPr marL="0" indent="0" algn="ctr">
                <a:spcBef>
                  <a:spcPct val="0"/>
                </a:spcBef>
                <a:buNone/>
              </a:pPr>
              <a:t>€7.2m</a:t>
            </a:fld>
            <a:endParaRPr lang="fr-FR" sz="1000">
              <a:solidFill>
                <a:schemeClr val="bg1"/>
              </a:solidFill>
              <a:latin typeface="+mn-lt"/>
            </a:endParaRPr>
          </a:p>
        </p:txBody>
      </p:sp>
      <p:sp>
        <p:nvSpPr>
          <p:cNvPr id="136" name="Espace réservé du texte 2">
            <a:extLst>
              <a:ext uri="{FF2B5EF4-FFF2-40B4-BE49-F238E27FC236}">
                <a16:creationId xmlns:a16="http://schemas.microsoft.com/office/drawing/2014/main" id="{C894FA7B-EEE1-44C2-9109-747ECE668B95}"/>
              </a:ext>
            </a:extLst>
          </p:cNvPr>
          <p:cNvSpPr>
            <a:spLocks noGrp="1"/>
          </p:cNvSpPr>
          <p:nvPr>
            <p:custDataLst>
              <p:tags r:id="rId58"/>
            </p:custDataLst>
          </p:nvPr>
        </p:nvSpPr>
        <p:spPr bwMode="gray">
          <a:xfrm>
            <a:off x="2076451" y="17414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00A5518-55E6-4DD5-A7E6-6010CD2EB55B}" type="datetime'€''''''''''''4''''''''''.9''''''''''''''''''''''''m'''''''">
              <a:rPr lang="fr-FR" altLang="en-US" sz="1000" smtClean="0">
                <a:effectLst/>
                <a:latin typeface="+mn-lt"/>
              </a:rPr>
              <a:pPr marL="0" indent="0" algn="r">
                <a:spcBef>
                  <a:spcPct val="0"/>
                </a:spcBef>
                <a:buNone/>
              </a:pPr>
              <a:t>€4.9m</a:t>
            </a:fld>
            <a:endParaRPr lang="fr-FR" sz="1000">
              <a:latin typeface="+mn-lt"/>
            </a:endParaRPr>
          </a:p>
        </p:txBody>
      </p:sp>
      <p:sp>
        <p:nvSpPr>
          <p:cNvPr id="137" name="Espace réservé du texte 2">
            <a:extLst>
              <a:ext uri="{FF2B5EF4-FFF2-40B4-BE49-F238E27FC236}">
                <a16:creationId xmlns:a16="http://schemas.microsoft.com/office/drawing/2014/main" id="{A83F107D-89B9-47CC-94B0-30CC4D8E96F4}"/>
              </a:ext>
            </a:extLst>
          </p:cNvPr>
          <p:cNvSpPr>
            <a:spLocks noGrp="1"/>
          </p:cNvSpPr>
          <p:nvPr>
            <p:custDataLst>
              <p:tags r:id="rId59"/>
            </p:custDataLst>
          </p:nvPr>
        </p:nvSpPr>
        <p:spPr bwMode="gray">
          <a:xfrm>
            <a:off x="2076451" y="15890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134AE9AF-2B68-4E25-A25C-99A40FE744CE}" type="datetime'€''''''''''''''4''''.''''8m'''">
              <a:rPr lang="fr-FR" altLang="en-US" sz="1000" smtClean="0">
                <a:effectLst/>
                <a:latin typeface="+mn-lt"/>
              </a:rPr>
              <a:pPr marL="0" indent="0" algn="r">
                <a:spcBef>
                  <a:spcPct val="0"/>
                </a:spcBef>
                <a:buNone/>
              </a:pPr>
              <a:t>€4.8m</a:t>
            </a:fld>
            <a:endParaRPr lang="fr-FR" sz="1000">
              <a:latin typeface="+mn-lt"/>
            </a:endParaRPr>
          </a:p>
        </p:txBody>
      </p:sp>
      <p:sp>
        <p:nvSpPr>
          <p:cNvPr id="138" name="Espace réservé du texte 2">
            <a:extLst>
              <a:ext uri="{FF2B5EF4-FFF2-40B4-BE49-F238E27FC236}">
                <a16:creationId xmlns:a16="http://schemas.microsoft.com/office/drawing/2014/main" id="{80D329D1-2CC9-4EFF-A892-9BE15640F277}"/>
              </a:ext>
            </a:extLst>
          </p:cNvPr>
          <p:cNvSpPr>
            <a:spLocks noGrp="1"/>
          </p:cNvSpPr>
          <p:nvPr>
            <p:custDataLst>
              <p:tags r:id="rId60"/>
            </p:custDataLst>
          </p:nvPr>
        </p:nvSpPr>
        <p:spPr bwMode="gray">
          <a:xfrm>
            <a:off x="2967039" y="21399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171B2BD-3B55-4F04-A291-9523815FE14C}" type="datetime'''''''€''''''''''''''''''''''''8''''''.''''''0''''m'''''">
              <a:rPr lang="fr-FR" altLang="en-US" sz="1000" smtClean="0">
                <a:solidFill>
                  <a:schemeClr val="bg1"/>
                </a:solidFill>
                <a:effectLst/>
                <a:latin typeface="+mn-lt"/>
              </a:rPr>
              <a:pPr marL="0" indent="0" algn="ctr">
                <a:spcBef>
                  <a:spcPct val="0"/>
                </a:spcBef>
                <a:buNone/>
              </a:pPr>
              <a:t>€8.0m</a:t>
            </a:fld>
            <a:endParaRPr lang="fr-FR" sz="1000">
              <a:solidFill>
                <a:schemeClr val="bg1"/>
              </a:solidFill>
              <a:latin typeface="+mn-lt"/>
            </a:endParaRPr>
          </a:p>
        </p:txBody>
      </p:sp>
      <p:sp>
        <p:nvSpPr>
          <p:cNvPr id="139" name="Espace réservé du texte 2">
            <a:extLst>
              <a:ext uri="{FF2B5EF4-FFF2-40B4-BE49-F238E27FC236}">
                <a16:creationId xmlns:a16="http://schemas.microsoft.com/office/drawing/2014/main" id="{41BB619B-D5E2-4DBA-9B83-69ED2FA9510F}"/>
              </a:ext>
            </a:extLst>
          </p:cNvPr>
          <p:cNvSpPr>
            <a:spLocks noGrp="1"/>
          </p:cNvSpPr>
          <p:nvPr>
            <p:custDataLst>
              <p:tags r:id="rId61"/>
            </p:custDataLst>
          </p:nvPr>
        </p:nvSpPr>
        <p:spPr bwMode="gray">
          <a:xfrm>
            <a:off x="2806701" y="17605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5E7C689F-A96E-42B0-82DC-50C379D5A165}" type="datetime'''''''''''''€''''''''''''5''''''.''''9m'''''''''''''''''''">
              <a:rPr lang="fr-FR" altLang="en-US" sz="1000" smtClean="0">
                <a:effectLst/>
                <a:latin typeface="+mn-lt"/>
              </a:rPr>
              <a:pPr marL="0" indent="0" algn="r">
                <a:spcBef>
                  <a:spcPct val="0"/>
                </a:spcBef>
                <a:buNone/>
              </a:pPr>
              <a:t>€5.9m</a:t>
            </a:fld>
            <a:endParaRPr lang="fr-FR" sz="1000">
              <a:latin typeface="+mn-lt"/>
            </a:endParaRPr>
          </a:p>
        </p:txBody>
      </p:sp>
      <p:sp>
        <p:nvSpPr>
          <p:cNvPr id="96" name="Espace réservé du texte 2">
            <a:extLst>
              <a:ext uri="{FF2B5EF4-FFF2-40B4-BE49-F238E27FC236}">
                <a16:creationId xmlns:a16="http://schemas.microsoft.com/office/drawing/2014/main" id="{00713DEF-968E-440D-9E3D-71A60FF62D6F}"/>
              </a:ext>
            </a:extLst>
          </p:cNvPr>
          <p:cNvSpPr>
            <a:spLocks noGrp="1"/>
          </p:cNvSpPr>
          <p:nvPr>
            <p:custDataLst>
              <p:tags r:id="rId62"/>
            </p:custDataLst>
          </p:nvPr>
        </p:nvSpPr>
        <p:spPr bwMode="gray">
          <a:xfrm>
            <a:off x="5856288" y="16589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32AD6E0-73EC-4B2A-BAB9-1306F9FA867A}" type="datetime'€''''''''''5''8''''''''.''''''7''''''''m'''''''''''''">
              <a:rPr lang="en-GB" altLang="en-US" sz="1000" smtClean="0"/>
              <a:pPr marL="0" indent="0" algn="ctr">
                <a:spcBef>
                  <a:spcPct val="0"/>
                </a:spcBef>
                <a:buNone/>
              </a:pPr>
              <a:t>€58.7m</a:t>
            </a:fld>
            <a:endParaRPr lang="en-GB" sz="1000">
              <a:latin typeface="+mn-lt"/>
            </a:endParaRPr>
          </a:p>
        </p:txBody>
      </p:sp>
      <p:sp>
        <p:nvSpPr>
          <p:cNvPr id="141" name="Espace réservé du texte 2">
            <a:extLst>
              <a:ext uri="{FF2B5EF4-FFF2-40B4-BE49-F238E27FC236}">
                <a16:creationId xmlns:a16="http://schemas.microsoft.com/office/drawing/2014/main" id="{8B97ED4C-FFD5-409E-8A57-30FA5EC60076}"/>
              </a:ext>
            </a:extLst>
          </p:cNvPr>
          <p:cNvSpPr>
            <a:spLocks noGrp="1"/>
          </p:cNvSpPr>
          <p:nvPr>
            <p:custDataLst>
              <p:tags r:id="rId63"/>
            </p:custDataLst>
          </p:nvPr>
        </p:nvSpPr>
        <p:spPr bwMode="gray">
          <a:xfrm>
            <a:off x="3697289" y="21590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371442B-593E-4E74-8EEB-8B0F70B50CC4}" type="datetime'€''''''7''''''''.''''''''''''''''6''''''''m'''''''''''">
              <a:rPr lang="fr-FR" altLang="en-US" sz="1000" smtClean="0">
                <a:solidFill>
                  <a:schemeClr val="bg1"/>
                </a:solidFill>
                <a:effectLst/>
                <a:latin typeface="+mn-lt"/>
              </a:rPr>
              <a:pPr marL="0" indent="0" algn="ctr">
                <a:spcBef>
                  <a:spcPct val="0"/>
                </a:spcBef>
                <a:buNone/>
              </a:pPr>
              <a:t>€7.6m</a:t>
            </a:fld>
            <a:endParaRPr lang="fr-FR" sz="1000">
              <a:solidFill>
                <a:schemeClr val="bg1"/>
              </a:solidFill>
              <a:latin typeface="+mn-lt"/>
            </a:endParaRPr>
          </a:p>
        </p:txBody>
      </p:sp>
      <p:sp>
        <p:nvSpPr>
          <p:cNvPr id="142" name="Espace réservé du texte 2">
            <a:extLst>
              <a:ext uri="{FF2B5EF4-FFF2-40B4-BE49-F238E27FC236}">
                <a16:creationId xmlns:a16="http://schemas.microsoft.com/office/drawing/2014/main" id="{0C3AE7D0-810F-4E10-A7D4-EA328456B56D}"/>
              </a:ext>
            </a:extLst>
          </p:cNvPr>
          <p:cNvSpPr>
            <a:spLocks noGrp="1"/>
          </p:cNvSpPr>
          <p:nvPr>
            <p:custDataLst>
              <p:tags r:id="rId64"/>
            </p:custDataLst>
          </p:nvPr>
        </p:nvSpPr>
        <p:spPr bwMode="gray">
          <a:xfrm>
            <a:off x="3697289" y="20256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BC9EBF1-2E20-48D1-BB77-0E602F2DDD75}" type="datetime'''''€7.''''''''''''''2''''''''''m'''''''''''''''''''''''''''''">
              <a:rPr lang="fr-FR" altLang="en-US" sz="1000" smtClean="0">
                <a:solidFill>
                  <a:schemeClr val="bg1"/>
                </a:solidFill>
                <a:effectLst/>
                <a:latin typeface="+mn-lt"/>
              </a:rPr>
              <a:pPr marL="0" indent="0" algn="ctr">
                <a:spcBef>
                  <a:spcPct val="0"/>
                </a:spcBef>
                <a:buNone/>
              </a:pPr>
              <a:t>€7.2m</a:t>
            </a:fld>
            <a:endParaRPr lang="fr-FR" sz="1000">
              <a:solidFill>
                <a:schemeClr val="bg1"/>
              </a:solidFill>
              <a:latin typeface="+mn-lt"/>
            </a:endParaRPr>
          </a:p>
        </p:txBody>
      </p:sp>
      <p:sp>
        <p:nvSpPr>
          <p:cNvPr id="145" name="Espace réservé du texte 2">
            <a:extLst>
              <a:ext uri="{FF2B5EF4-FFF2-40B4-BE49-F238E27FC236}">
                <a16:creationId xmlns:a16="http://schemas.microsoft.com/office/drawing/2014/main" id="{27158D74-0F0A-43CC-9809-BCF6121AB8ED}"/>
              </a:ext>
            </a:extLst>
          </p:cNvPr>
          <p:cNvSpPr>
            <a:spLocks noGrp="1"/>
          </p:cNvSpPr>
          <p:nvPr>
            <p:custDataLst>
              <p:tags r:id="rId65"/>
            </p:custDataLst>
          </p:nvPr>
        </p:nvSpPr>
        <p:spPr bwMode="gray">
          <a:xfrm>
            <a:off x="4429126" y="176847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82C458B-3560-416F-899A-839E9A33A71F}" type="datetime'€''''5''''.''6''''''''''''''''''''''''''''m'">
              <a:rPr lang="fr-FR" altLang="en-US" sz="1000" smtClean="0">
                <a:effectLst/>
                <a:latin typeface="+mn-lt"/>
              </a:rPr>
              <a:pPr marL="0" indent="0" algn="ctr">
                <a:spcBef>
                  <a:spcPct val="0"/>
                </a:spcBef>
                <a:buNone/>
              </a:pPr>
              <a:t>€5.6m</a:t>
            </a:fld>
            <a:endParaRPr lang="fr-FR" sz="1000">
              <a:latin typeface="+mn-lt"/>
            </a:endParaRPr>
          </a:p>
        </p:txBody>
      </p:sp>
      <p:sp>
        <p:nvSpPr>
          <p:cNvPr id="147" name="Espace réservé du texte 2">
            <a:extLst>
              <a:ext uri="{FF2B5EF4-FFF2-40B4-BE49-F238E27FC236}">
                <a16:creationId xmlns:a16="http://schemas.microsoft.com/office/drawing/2014/main" id="{DE6CDA48-35A0-40F4-AADE-5A8BFBC4CB3C}"/>
              </a:ext>
            </a:extLst>
          </p:cNvPr>
          <p:cNvSpPr>
            <a:spLocks noGrp="1"/>
          </p:cNvSpPr>
          <p:nvPr>
            <p:custDataLst>
              <p:tags r:id="rId66"/>
            </p:custDataLst>
          </p:nvPr>
        </p:nvSpPr>
        <p:spPr bwMode="gray">
          <a:xfrm>
            <a:off x="5159376" y="20034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800A45A-B561-4FA2-B8C2-0B74F5BA8B55}" type="datetime'''''''''''''''''€7''''''''''''''''''.''''''''''''''''9''''m'">
              <a:rPr lang="fr-FR" altLang="en-US" sz="1000" smtClean="0">
                <a:solidFill>
                  <a:schemeClr val="bg1"/>
                </a:solidFill>
                <a:effectLst/>
                <a:latin typeface="+mn-lt"/>
              </a:rPr>
              <a:pPr marL="0" indent="0" algn="ctr">
                <a:spcBef>
                  <a:spcPct val="0"/>
                </a:spcBef>
                <a:buNone/>
              </a:pPr>
              <a:t>€7.9m</a:t>
            </a:fld>
            <a:endParaRPr lang="fr-FR" sz="1000">
              <a:solidFill>
                <a:schemeClr val="bg1"/>
              </a:solidFill>
              <a:latin typeface="+mn-lt"/>
            </a:endParaRPr>
          </a:p>
        </p:txBody>
      </p:sp>
      <p:sp>
        <p:nvSpPr>
          <p:cNvPr id="151" name="Espace réservé du texte 2">
            <a:extLst>
              <a:ext uri="{FF2B5EF4-FFF2-40B4-BE49-F238E27FC236}">
                <a16:creationId xmlns:a16="http://schemas.microsoft.com/office/drawing/2014/main" id="{E5C3D28E-8CAD-4E72-B4AF-24278AB282AF}"/>
              </a:ext>
            </a:extLst>
          </p:cNvPr>
          <p:cNvSpPr>
            <a:spLocks noGrp="1"/>
          </p:cNvSpPr>
          <p:nvPr>
            <p:custDataLst>
              <p:tags r:id="rId67"/>
            </p:custDataLst>
          </p:nvPr>
        </p:nvSpPr>
        <p:spPr bwMode="gray">
          <a:xfrm>
            <a:off x="6619876" y="17668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C4C80D2-7E7E-4662-B6CD-AF6CEE922732}" type="datetime'€''''''''7''''''.4''''''''''''''m'''''''''''''''">
              <a:rPr lang="fr-FR" altLang="en-US" sz="1000" smtClean="0">
                <a:solidFill>
                  <a:schemeClr val="bg1"/>
                </a:solidFill>
                <a:effectLst/>
                <a:latin typeface="+mn-lt"/>
              </a:rPr>
              <a:pPr marL="0" indent="0" algn="ctr">
                <a:spcBef>
                  <a:spcPct val="0"/>
                </a:spcBef>
                <a:buNone/>
              </a:pPr>
              <a:t>€7.4m</a:t>
            </a:fld>
            <a:endParaRPr lang="fr-FR" sz="1000">
              <a:solidFill>
                <a:schemeClr val="bg1"/>
              </a:solidFill>
              <a:latin typeface="+mn-lt"/>
            </a:endParaRPr>
          </a:p>
        </p:txBody>
      </p:sp>
      <p:sp>
        <p:nvSpPr>
          <p:cNvPr id="152" name="Espace réservé du texte 2">
            <a:extLst>
              <a:ext uri="{FF2B5EF4-FFF2-40B4-BE49-F238E27FC236}">
                <a16:creationId xmlns:a16="http://schemas.microsoft.com/office/drawing/2014/main" id="{7096D142-B99D-46AC-A14F-F75408D1E086}"/>
              </a:ext>
            </a:extLst>
          </p:cNvPr>
          <p:cNvSpPr>
            <a:spLocks noGrp="1"/>
          </p:cNvSpPr>
          <p:nvPr>
            <p:custDataLst>
              <p:tags r:id="rId68"/>
            </p:custDataLst>
          </p:nvPr>
        </p:nvSpPr>
        <p:spPr bwMode="gray">
          <a:xfrm>
            <a:off x="7351714" y="17018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53C82D5-F073-4264-BE14-5A85B2355C99}" type="datetime'''''''''€''8''''''''''''''''''''''''''.''''''''1m'''''">
              <a:rPr lang="fr-FR" altLang="en-US" sz="1000" smtClean="0">
                <a:solidFill>
                  <a:schemeClr val="bg1"/>
                </a:solidFill>
                <a:effectLst/>
                <a:latin typeface="+mn-lt"/>
              </a:rPr>
              <a:pPr marL="0" indent="0" algn="ctr">
                <a:spcBef>
                  <a:spcPct val="0"/>
                </a:spcBef>
                <a:buNone/>
              </a:pPr>
              <a:t>€8.1m</a:t>
            </a:fld>
            <a:endParaRPr lang="fr-FR" sz="1000">
              <a:solidFill>
                <a:schemeClr val="bg1"/>
              </a:solidFill>
              <a:latin typeface="+mn-lt"/>
            </a:endParaRPr>
          </a:p>
        </p:txBody>
      </p:sp>
      <p:sp>
        <p:nvSpPr>
          <p:cNvPr id="153" name="Espace réservé du texte 2">
            <a:extLst>
              <a:ext uri="{FF2B5EF4-FFF2-40B4-BE49-F238E27FC236}">
                <a16:creationId xmlns:a16="http://schemas.microsoft.com/office/drawing/2014/main" id="{A7F73D9B-C14B-4BFD-ABD8-447CF5D05A17}"/>
              </a:ext>
            </a:extLst>
          </p:cNvPr>
          <p:cNvSpPr>
            <a:spLocks noGrp="1"/>
          </p:cNvSpPr>
          <p:nvPr>
            <p:custDataLst>
              <p:tags r:id="rId69"/>
            </p:custDataLst>
          </p:nvPr>
        </p:nvSpPr>
        <p:spPr bwMode="gray">
          <a:xfrm>
            <a:off x="8081964" y="16351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5C62F5-9647-4C48-AB3C-8026F0832C92}" type="datetime'''''''''''''''''''''''''€''8.''''''''''''''''8''m'''''''''''''">
              <a:rPr lang="fr-FR" altLang="en-US" sz="1000" smtClean="0">
                <a:solidFill>
                  <a:schemeClr val="bg1"/>
                </a:solidFill>
                <a:effectLst/>
                <a:latin typeface="+mn-lt"/>
              </a:rPr>
              <a:pPr marL="0" indent="0" algn="ctr">
                <a:spcBef>
                  <a:spcPct val="0"/>
                </a:spcBef>
                <a:buNone/>
              </a:pPr>
              <a:t>€8.8m</a:t>
            </a:fld>
            <a:endParaRPr lang="fr-FR" sz="1000">
              <a:solidFill>
                <a:schemeClr val="bg1"/>
              </a:solidFill>
              <a:latin typeface="+mn-lt"/>
            </a:endParaRPr>
          </a:p>
        </p:txBody>
      </p:sp>
      <p:sp>
        <p:nvSpPr>
          <p:cNvPr id="140" name="Espace réservé du texte 2">
            <a:extLst>
              <a:ext uri="{FF2B5EF4-FFF2-40B4-BE49-F238E27FC236}">
                <a16:creationId xmlns:a16="http://schemas.microsoft.com/office/drawing/2014/main" id="{1E69F68F-30AD-4981-AAC4-0F0E625FDE7F}"/>
              </a:ext>
            </a:extLst>
          </p:cNvPr>
          <p:cNvSpPr>
            <a:spLocks noGrp="1"/>
          </p:cNvSpPr>
          <p:nvPr>
            <p:custDataLst>
              <p:tags r:id="rId70"/>
            </p:custDataLst>
          </p:nvPr>
        </p:nvSpPr>
        <p:spPr bwMode="gray">
          <a:xfrm>
            <a:off x="2806701" y="160813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F7675482-D3AD-4BBC-ACAB-3B5F087A9FF5}" type="datetime'€''''''''''5''''''''''.''''''7''''''''''''''''m'''">
              <a:rPr lang="fr-FR" altLang="en-US" sz="1000" smtClean="0">
                <a:effectLst/>
                <a:latin typeface="+mn-lt"/>
              </a:rPr>
              <a:pPr marL="0" indent="0" algn="r">
                <a:spcBef>
                  <a:spcPct val="0"/>
                </a:spcBef>
                <a:buNone/>
              </a:pPr>
              <a:t>€5.7m</a:t>
            </a:fld>
            <a:endParaRPr lang="fr-FR" sz="1000">
              <a:latin typeface="+mn-lt"/>
            </a:endParaRPr>
          </a:p>
        </p:txBody>
      </p:sp>
      <p:graphicFrame>
        <p:nvGraphicFramePr>
          <p:cNvPr id="168" name="Chart 167">
            <a:extLst>
              <a:ext uri="{FF2B5EF4-FFF2-40B4-BE49-F238E27FC236}">
                <a16:creationId xmlns:a16="http://schemas.microsoft.com/office/drawing/2014/main" id="{C51C46A8-A0C1-4F51-92C3-CCB6CB48D5A2}"/>
              </a:ext>
            </a:extLst>
          </p:cNvPr>
          <p:cNvGraphicFramePr/>
          <p:nvPr>
            <p:custDataLst>
              <p:tags r:id="rId71"/>
            </p:custDataLst>
            <p:extLst>
              <p:ext uri="{D42A27DB-BD31-4B8C-83A1-F6EECF244321}">
                <p14:modId xmlns:p14="http://schemas.microsoft.com/office/powerpoint/2010/main" val="3661313686"/>
              </p:ext>
            </p:extLst>
          </p:nvPr>
        </p:nvGraphicFramePr>
        <p:xfrm>
          <a:off x="1981200" y="3160713"/>
          <a:ext cx="4591050" cy="1411287"/>
        </p:xfrm>
        <a:graphic>
          <a:graphicData uri="http://schemas.openxmlformats.org/drawingml/2006/chart">
            <c:chart xmlns:c="http://schemas.openxmlformats.org/drawingml/2006/chart" xmlns:r="http://schemas.openxmlformats.org/officeDocument/2006/relationships" r:id="rId151"/>
          </a:graphicData>
        </a:graphic>
      </p:graphicFrame>
      <p:sp>
        <p:nvSpPr>
          <p:cNvPr id="939" name="Espace réservé du texte 2">
            <a:extLst>
              <a:ext uri="{FF2B5EF4-FFF2-40B4-BE49-F238E27FC236}">
                <a16:creationId xmlns:a16="http://schemas.microsoft.com/office/drawing/2014/main" id="{B8EEB7BC-7331-4E09-96AF-AAB2C25ABC40}"/>
              </a:ext>
            </a:extLst>
          </p:cNvPr>
          <p:cNvSpPr>
            <a:spLocks noGrp="1"/>
          </p:cNvSpPr>
          <p:nvPr>
            <p:custDataLst>
              <p:tags r:id="rId72"/>
            </p:custDataLst>
          </p:nvPr>
        </p:nvSpPr>
        <p:spPr bwMode="gray">
          <a:xfrm>
            <a:off x="1844675" y="347821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6327E38-147A-438E-BE52-BE6F7828F47D}" type="datetime'''6''''''''''0'''''''''''">
              <a:rPr lang="en-GB" altLang="en-US" sz="1000" smtClean="0">
                <a:effectLst/>
                <a:latin typeface="+mn-lt"/>
              </a:rPr>
              <a:pPr marL="0" indent="0" algn="r">
                <a:spcBef>
                  <a:spcPct val="0"/>
                </a:spcBef>
                <a:buNone/>
              </a:pPr>
              <a:t>60</a:t>
            </a:fld>
            <a:endParaRPr lang="en-GB" sz="1000">
              <a:latin typeface="+mn-lt"/>
            </a:endParaRPr>
          </a:p>
        </p:txBody>
      </p:sp>
      <p:sp>
        <p:nvSpPr>
          <p:cNvPr id="937" name="Espace réservé du texte 2">
            <a:extLst>
              <a:ext uri="{FF2B5EF4-FFF2-40B4-BE49-F238E27FC236}">
                <a16:creationId xmlns:a16="http://schemas.microsoft.com/office/drawing/2014/main" id="{DAA40B91-95EF-43C3-BFD3-16B570EC5692}"/>
              </a:ext>
            </a:extLst>
          </p:cNvPr>
          <p:cNvSpPr>
            <a:spLocks noGrp="1"/>
          </p:cNvSpPr>
          <p:nvPr>
            <p:custDataLst>
              <p:tags r:id="rId73"/>
            </p:custDataLst>
          </p:nvPr>
        </p:nvSpPr>
        <p:spPr bwMode="gray">
          <a:xfrm>
            <a:off x="1844675" y="410210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DC847664-8D57-4CA8-B98A-B424C625905A}" type="datetime'''''''2''''''''''''0'''''''''''''''''''''''''''''''">
              <a:rPr lang="en-GB" altLang="en-US" sz="1000" smtClean="0">
                <a:effectLst/>
                <a:latin typeface="+mn-lt"/>
              </a:rPr>
              <a:pPr marL="0" indent="0" algn="r">
                <a:spcBef>
                  <a:spcPct val="0"/>
                </a:spcBef>
                <a:buNone/>
              </a:pPr>
              <a:t>20</a:t>
            </a:fld>
            <a:endParaRPr lang="en-GB" sz="1000">
              <a:latin typeface="+mn-lt"/>
            </a:endParaRPr>
          </a:p>
        </p:txBody>
      </p:sp>
      <p:sp>
        <p:nvSpPr>
          <p:cNvPr id="940" name="Espace réservé du texte 2">
            <a:extLst>
              <a:ext uri="{FF2B5EF4-FFF2-40B4-BE49-F238E27FC236}">
                <a16:creationId xmlns:a16="http://schemas.microsoft.com/office/drawing/2014/main" id="{DB5E0775-B2FB-46AF-A7EB-4F73939D79A6}"/>
              </a:ext>
            </a:extLst>
          </p:cNvPr>
          <p:cNvSpPr>
            <a:spLocks noGrp="1"/>
          </p:cNvSpPr>
          <p:nvPr>
            <p:custDataLst>
              <p:tags r:id="rId74"/>
            </p:custDataLst>
          </p:nvPr>
        </p:nvSpPr>
        <p:spPr bwMode="gray">
          <a:xfrm>
            <a:off x="1844675" y="3167063"/>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CD155135-AEC4-452B-94AC-CBCFE837E634}" type="datetime'''''''8''''''''''0'">
              <a:rPr lang="en-GB" altLang="en-US" sz="1000" smtClean="0">
                <a:effectLst/>
                <a:latin typeface="+mn-lt"/>
              </a:rPr>
              <a:pPr marL="0" indent="0" algn="r">
                <a:spcBef>
                  <a:spcPct val="0"/>
                </a:spcBef>
                <a:buNone/>
              </a:pPr>
              <a:t>80</a:t>
            </a:fld>
            <a:endParaRPr lang="en-GB" sz="1000">
              <a:latin typeface="+mn-lt"/>
            </a:endParaRPr>
          </a:p>
        </p:txBody>
      </p:sp>
      <p:sp>
        <p:nvSpPr>
          <p:cNvPr id="936" name="Espace réservé du texte 2">
            <a:extLst>
              <a:ext uri="{FF2B5EF4-FFF2-40B4-BE49-F238E27FC236}">
                <a16:creationId xmlns:a16="http://schemas.microsoft.com/office/drawing/2014/main" id="{ADD1BE40-212D-457D-AD6D-7FEC17B252C7}"/>
              </a:ext>
            </a:extLst>
          </p:cNvPr>
          <p:cNvSpPr>
            <a:spLocks noGrp="1"/>
          </p:cNvSpPr>
          <p:nvPr>
            <p:custDataLst>
              <p:tags r:id="rId75"/>
            </p:custDataLst>
          </p:nvPr>
        </p:nvSpPr>
        <p:spPr bwMode="gray">
          <a:xfrm>
            <a:off x="1911351" y="4413250"/>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E7BCDA87-DC9C-4CB3-870F-368C431B583D}" type="datetime'''''''''''''''''''''''''''''''''''''''0'">
              <a:rPr lang="en-GB" altLang="en-US" sz="1000" smtClean="0">
                <a:effectLst/>
                <a:latin typeface="+mn-lt"/>
              </a:rPr>
              <a:pPr marL="0" indent="0" algn="r">
                <a:spcBef>
                  <a:spcPct val="0"/>
                </a:spcBef>
                <a:buNone/>
              </a:pPr>
              <a:t>0</a:t>
            </a:fld>
            <a:endParaRPr lang="en-GB" sz="1000">
              <a:latin typeface="+mn-lt"/>
            </a:endParaRPr>
          </a:p>
        </p:txBody>
      </p:sp>
      <p:sp>
        <p:nvSpPr>
          <p:cNvPr id="938" name="Espace réservé du texte 2">
            <a:extLst>
              <a:ext uri="{FF2B5EF4-FFF2-40B4-BE49-F238E27FC236}">
                <a16:creationId xmlns:a16="http://schemas.microsoft.com/office/drawing/2014/main" id="{13D80993-4288-4C16-BF5D-F7D95C54F670}"/>
              </a:ext>
            </a:extLst>
          </p:cNvPr>
          <p:cNvSpPr>
            <a:spLocks noGrp="1"/>
          </p:cNvSpPr>
          <p:nvPr>
            <p:custDataLst>
              <p:tags r:id="rId76"/>
            </p:custDataLst>
          </p:nvPr>
        </p:nvSpPr>
        <p:spPr bwMode="gray">
          <a:xfrm>
            <a:off x="1844675" y="379095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D4AD874-8D8F-4E5C-A456-AE87967A0824}" type="datetime'''''''''4''''''''''''''''0'''''''">
              <a:rPr lang="en-GB" altLang="en-US" sz="1000" smtClean="0">
                <a:effectLst/>
                <a:latin typeface="+mn-lt"/>
              </a:rPr>
              <a:pPr marL="0" indent="0" algn="r">
                <a:spcBef>
                  <a:spcPct val="0"/>
                </a:spcBef>
                <a:buNone/>
              </a:pPr>
              <a:t>40</a:t>
            </a:fld>
            <a:endParaRPr lang="en-GB" sz="1000">
              <a:latin typeface="+mn-lt"/>
            </a:endParaRPr>
          </a:p>
        </p:txBody>
      </p:sp>
      <p:sp>
        <p:nvSpPr>
          <p:cNvPr id="164" name="Espace réservé du texte 2">
            <a:extLst>
              <a:ext uri="{FF2B5EF4-FFF2-40B4-BE49-F238E27FC236}">
                <a16:creationId xmlns:a16="http://schemas.microsoft.com/office/drawing/2014/main" id="{A4F32F55-4C2F-4ADE-911A-FDCFF42259EC}"/>
              </a:ext>
            </a:extLst>
          </p:cNvPr>
          <p:cNvSpPr>
            <a:spLocks noGrp="1"/>
          </p:cNvSpPr>
          <p:nvPr>
            <p:custDataLst>
              <p:tags r:id="rId77"/>
            </p:custDataLst>
          </p:nvPr>
        </p:nvSpPr>
        <p:spPr bwMode="auto">
          <a:xfrm>
            <a:off x="2190750"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F98529-2453-48FD-88C0-B4F806AFD658}" type="datetime'''''''''2''017'' ''''''(''''A'''''''''''')'''''''">
              <a:rPr lang="en-GB" altLang="en-US" sz="1000" smtClean="0"/>
              <a:pPr marL="0" indent="0" algn="ctr">
                <a:spcBef>
                  <a:spcPct val="0"/>
                </a:spcBef>
                <a:buNone/>
              </a:pPr>
              <a:t>2017 (A)</a:t>
            </a:fld>
            <a:endParaRPr lang="en-GB" sz="1000">
              <a:latin typeface="+mn-lt"/>
            </a:endParaRPr>
          </a:p>
        </p:txBody>
      </p:sp>
      <p:sp>
        <p:nvSpPr>
          <p:cNvPr id="381" name="Espace réservé du texte 2">
            <a:extLst>
              <a:ext uri="{FF2B5EF4-FFF2-40B4-BE49-F238E27FC236}">
                <a16:creationId xmlns:a16="http://schemas.microsoft.com/office/drawing/2014/main" id="{03E0425C-D59C-4421-9F6A-EE4883AC7CE9}"/>
              </a:ext>
            </a:extLst>
          </p:cNvPr>
          <p:cNvSpPr>
            <a:spLocks noGrp="1"/>
          </p:cNvSpPr>
          <p:nvPr>
            <p:custDataLst>
              <p:tags r:id="rId78"/>
            </p:custDataLst>
          </p:nvPr>
        </p:nvSpPr>
        <p:spPr bwMode="gray">
          <a:xfrm>
            <a:off x="2206625" y="412591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4CA0973-84C5-4EAF-BB4A-E26602208F4B}" type="datetime'''''''''€''''''''''''''''''''''''3''''6''.''7m'''''">
              <a:rPr lang="en-GB" altLang="en-US" sz="1000" smtClean="0">
                <a:solidFill>
                  <a:schemeClr val="bg1"/>
                </a:solidFill>
                <a:effectLst/>
              </a:rPr>
              <a:pPr marL="0" indent="0" algn="ctr">
                <a:spcBef>
                  <a:spcPct val="0"/>
                </a:spcBef>
                <a:buNone/>
              </a:pPr>
              <a:t>€36.7m</a:t>
            </a:fld>
            <a:endParaRPr lang="en-GB" sz="1000">
              <a:solidFill>
                <a:schemeClr val="bg1"/>
              </a:solidFill>
              <a:latin typeface="+mn-lt"/>
            </a:endParaRPr>
          </a:p>
        </p:txBody>
      </p:sp>
      <p:sp>
        <p:nvSpPr>
          <p:cNvPr id="167" name="Espace réservé du texte 2">
            <a:extLst>
              <a:ext uri="{FF2B5EF4-FFF2-40B4-BE49-F238E27FC236}">
                <a16:creationId xmlns:a16="http://schemas.microsoft.com/office/drawing/2014/main" id="{030EE6E7-C710-4A53-9F41-E59D67921B97}"/>
              </a:ext>
            </a:extLst>
          </p:cNvPr>
          <p:cNvSpPr>
            <a:spLocks noGrp="1"/>
          </p:cNvSpPr>
          <p:nvPr>
            <p:custDataLst>
              <p:tags r:id="rId79"/>
            </p:custDataLst>
          </p:nvPr>
        </p:nvSpPr>
        <p:spPr bwMode="gray">
          <a:xfrm>
            <a:off x="5191126" y="36036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8F09847-D7FE-4D88-8494-6C6C33D2553C}" type="datetime'''''''€''''''''''''''''''''''''''''9''.''6m'''''''''''">
              <a:rPr lang="fr-FR" altLang="en-US" sz="1000" smtClean="0">
                <a:solidFill>
                  <a:schemeClr val="bg1"/>
                </a:solidFill>
                <a:effectLst/>
                <a:latin typeface="+mn-lt"/>
              </a:rPr>
              <a:pPr marL="0" indent="0" algn="ctr">
                <a:spcBef>
                  <a:spcPct val="0"/>
                </a:spcBef>
                <a:buNone/>
              </a:pPr>
              <a:t>€9.6m</a:t>
            </a:fld>
            <a:endParaRPr lang="fr-FR" sz="1000">
              <a:solidFill>
                <a:schemeClr val="bg1"/>
              </a:solidFill>
              <a:latin typeface="+mn-lt"/>
            </a:endParaRPr>
          </a:p>
        </p:txBody>
      </p:sp>
      <p:sp>
        <p:nvSpPr>
          <p:cNvPr id="115" name="Espace réservé du texte 2">
            <a:extLst>
              <a:ext uri="{FF2B5EF4-FFF2-40B4-BE49-F238E27FC236}">
                <a16:creationId xmlns:a16="http://schemas.microsoft.com/office/drawing/2014/main" id="{BF6C5139-DB43-4494-A814-B7F44A02EAD3}"/>
              </a:ext>
            </a:extLst>
          </p:cNvPr>
          <p:cNvSpPr>
            <a:spLocks noGrp="1"/>
          </p:cNvSpPr>
          <p:nvPr>
            <p:custDataLst>
              <p:tags r:id="rId80"/>
            </p:custDataLst>
          </p:nvPr>
        </p:nvSpPr>
        <p:spPr bwMode="gray">
          <a:xfrm>
            <a:off x="3681413" y="346392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34BFB9F-58A6-4045-BEE4-18CC1FF9D68F}" type="datetime'''''''€5''4''''''''''.''''''''4m'''''''''''''''''''">
              <a:rPr lang="en-GB" altLang="en-US" sz="1000" smtClean="0"/>
              <a:pPr marL="0" indent="0" algn="ctr">
                <a:spcBef>
                  <a:spcPct val="0"/>
                </a:spcBef>
                <a:buNone/>
              </a:pPr>
              <a:t>€54.4m</a:t>
            </a:fld>
            <a:endParaRPr lang="en-GB" sz="1000">
              <a:latin typeface="+mn-lt"/>
            </a:endParaRPr>
          </a:p>
        </p:txBody>
      </p:sp>
      <p:sp>
        <p:nvSpPr>
          <p:cNvPr id="382" name="Espace réservé du texte 2">
            <a:extLst>
              <a:ext uri="{FF2B5EF4-FFF2-40B4-BE49-F238E27FC236}">
                <a16:creationId xmlns:a16="http://schemas.microsoft.com/office/drawing/2014/main" id="{3F8F51AC-FB9F-49E7-AE91-BDBEBB8DDCA9}"/>
              </a:ext>
            </a:extLst>
          </p:cNvPr>
          <p:cNvSpPr>
            <a:spLocks noGrp="1"/>
          </p:cNvSpPr>
          <p:nvPr>
            <p:custDataLst>
              <p:tags r:id="rId81"/>
            </p:custDataLst>
          </p:nvPr>
        </p:nvSpPr>
        <p:spPr bwMode="gray">
          <a:xfrm>
            <a:off x="2206625" y="37623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BC85BA9-7E1E-4A98-9930-747B7743BF2B}" type="datetime'''''''''''''''''''€''1''''''''''''''''0''.''''0''''''''m'">
              <a:rPr lang="en-GB" altLang="en-US" sz="1000" smtClean="0">
                <a:solidFill>
                  <a:schemeClr val="bg1"/>
                </a:solidFill>
                <a:effectLst/>
              </a:rPr>
              <a:pPr marL="0" indent="0" algn="ctr">
                <a:spcBef>
                  <a:spcPct val="0"/>
                </a:spcBef>
                <a:buNone/>
              </a:pPr>
              <a:t>€10.0m</a:t>
            </a:fld>
            <a:endParaRPr lang="en-GB" sz="1000">
              <a:solidFill>
                <a:schemeClr val="bg1"/>
              </a:solidFill>
              <a:latin typeface="+mn-lt"/>
            </a:endParaRPr>
          </a:p>
        </p:txBody>
      </p:sp>
      <p:sp>
        <p:nvSpPr>
          <p:cNvPr id="396" name="Espace réservé du texte 2">
            <a:extLst>
              <a:ext uri="{FF2B5EF4-FFF2-40B4-BE49-F238E27FC236}">
                <a16:creationId xmlns:a16="http://schemas.microsoft.com/office/drawing/2014/main" id="{4D6A0FE5-7C50-4CCC-934B-E864B9406C9E}"/>
              </a:ext>
            </a:extLst>
          </p:cNvPr>
          <p:cNvSpPr>
            <a:spLocks noGrp="1"/>
          </p:cNvSpPr>
          <p:nvPr>
            <p:custDataLst>
              <p:tags r:id="rId82"/>
            </p:custDataLst>
          </p:nvPr>
        </p:nvSpPr>
        <p:spPr bwMode="gray">
          <a:xfrm>
            <a:off x="3681413" y="37877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BE8D20D-1BE3-4189-9F14-939FBD230AED}" type="datetime'€''''''''1''3''''''''''''''.''''''1''''m'''''''''''''''''">
              <a:rPr lang="en-GB" altLang="en-US" sz="1000" smtClean="0">
                <a:solidFill>
                  <a:schemeClr val="bg1"/>
                </a:solidFill>
                <a:effectLst/>
              </a:rPr>
              <a:pPr marL="0" indent="0" algn="ctr">
                <a:spcBef>
                  <a:spcPct val="0"/>
                </a:spcBef>
                <a:buNone/>
              </a:pPr>
              <a:t>€13.1m</a:t>
            </a:fld>
            <a:endParaRPr lang="en-GB" sz="1000">
              <a:solidFill>
                <a:schemeClr val="bg1"/>
              </a:solidFill>
              <a:latin typeface="+mn-lt"/>
            </a:endParaRPr>
          </a:p>
        </p:txBody>
      </p:sp>
      <p:sp>
        <p:nvSpPr>
          <p:cNvPr id="388" name="Espace réservé du texte 2">
            <a:extLst>
              <a:ext uri="{FF2B5EF4-FFF2-40B4-BE49-F238E27FC236}">
                <a16:creationId xmlns:a16="http://schemas.microsoft.com/office/drawing/2014/main" id="{333DC210-B423-49B5-8076-05CA05435AD9}"/>
              </a:ext>
            </a:extLst>
          </p:cNvPr>
          <p:cNvSpPr>
            <a:spLocks noGrp="1"/>
          </p:cNvSpPr>
          <p:nvPr>
            <p:custDataLst>
              <p:tags r:id="rId83"/>
            </p:custDataLst>
          </p:nvPr>
        </p:nvSpPr>
        <p:spPr bwMode="gray">
          <a:xfrm>
            <a:off x="2944813" y="413702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84589D-DFD3-47F5-AA3B-387E60CB8259}" type="datetime'€''''''''''3''''''5''''''''''.''''''''5''''''m'''''''''''''''">
              <a:rPr lang="en-GB" altLang="en-US" sz="1000" smtClean="0">
                <a:solidFill>
                  <a:schemeClr val="bg1"/>
                </a:solidFill>
                <a:effectLst/>
              </a:rPr>
              <a:pPr marL="0" indent="0" algn="ctr">
                <a:spcBef>
                  <a:spcPct val="0"/>
                </a:spcBef>
                <a:buNone/>
              </a:pPr>
              <a:t>€35.5m</a:t>
            </a:fld>
            <a:endParaRPr lang="en-GB" sz="1000">
              <a:solidFill>
                <a:schemeClr val="bg1"/>
              </a:solidFill>
              <a:latin typeface="+mn-lt"/>
            </a:endParaRPr>
          </a:p>
        </p:txBody>
      </p:sp>
      <p:sp>
        <p:nvSpPr>
          <p:cNvPr id="389" name="Espace réservé du texte 2">
            <a:extLst>
              <a:ext uri="{FF2B5EF4-FFF2-40B4-BE49-F238E27FC236}">
                <a16:creationId xmlns:a16="http://schemas.microsoft.com/office/drawing/2014/main" id="{101E2107-F4BA-4624-BB5C-82C08519D3AE}"/>
              </a:ext>
            </a:extLst>
          </p:cNvPr>
          <p:cNvSpPr>
            <a:spLocks noGrp="1"/>
          </p:cNvSpPr>
          <p:nvPr>
            <p:custDataLst>
              <p:tags r:id="rId84"/>
            </p:custDataLst>
          </p:nvPr>
        </p:nvSpPr>
        <p:spPr bwMode="gray">
          <a:xfrm>
            <a:off x="2944813" y="377666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40235A4-699E-4520-B12F-1EB1E7B006E9}" type="datetime'''''''€''''''10''''''''''.''''''''''''''''8m'''''''''">
              <a:rPr lang="en-GB" altLang="en-US" sz="1000" smtClean="0">
                <a:solidFill>
                  <a:schemeClr val="bg1"/>
                </a:solidFill>
                <a:effectLst/>
              </a:rPr>
              <a:pPr marL="0" indent="0" algn="ctr">
                <a:spcBef>
                  <a:spcPct val="0"/>
                </a:spcBef>
                <a:buNone/>
              </a:pPr>
              <a:t>€10.8m</a:t>
            </a:fld>
            <a:endParaRPr lang="en-GB" sz="1000">
              <a:solidFill>
                <a:schemeClr val="bg1"/>
              </a:solidFill>
              <a:latin typeface="+mn-lt"/>
            </a:endParaRPr>
          </a:p>
        </p:txBody>
      </p:sp>
      <p:sp>
        <p:nvSpPr>
          <p:cNvPr id="165" name="Espace réservé du texte 2">
            <a:extLst>
              <a:ext uri="{FF2B5EF4-FFF2-40B4-BE49-F238E27FC236}">
                <a16:creationId xmlns:a16="http://schemas.microsoft.com/office/drawing/2014/main" id="{EA644D1A-C49C-4589-91EF-8FB4B454E3B8}"/>
              </a:ext>
            </a:extLst>
          </p:cNvPr>
          <p:cNvSpPr>
            <a:spLocks noGrp="1"/>
          </p:cNvSpPr>
          <p:nvPr>
            <p:custDataLst>
              <p:tags r:id="rId85"/>
            </p:custDataLst>
          </p:nvPr>
        </p:nvSpPr>
        <p:spPr bwMode="auto">
          <a:xfrm>
            <a:off x="2928938"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656486E-930B-4141-93DD-B078C30432C4}" type="datetime'''''''''''''''''2''01''''''8'''''' (A)'''''''''''''''''''''">
              <a:rPr lang="en-GB" altLang="en-US" sz="1000" smtClean="0"/>
              <a:pPr marL="0" indent="0" algn="ctr">
                <a:spcBef>
                  <a:spcPct val="0"/>
                </a:spcBef>
                <a:buNone/>
              </a:pPr>
              <a:t>2018 (A)</a:t>
            </a:fld>
            <a:endParaRPr lang="en-GB" sz="1000">
              <a:latin typeface="+mn-lt"/>
            </a:endParaRPr>
          </a:p>
        </p:txBody>
      </p:sp>
      <p:sp>
        <p:nvSpPr>
          <p:cNvPr id="395" name="Espace réservé du texte 2">
            <a:extLst>
              <a:ext uri="{FF2B5EF4-FFF2-40B4-BE49-F238E27FC236}">
                <a16:creationId xmlns:a16="http://schemas.microsoft.com/office/drawing/2014/main" id="{0A45E525-DB9A-47C1-A6BF-A16462390B12}"/>
              </a:ext>
            </a:extLst>
          </p:cNvPr>
          <p:cNvSpPr>
            <a:spLocks noGrp="1"/>
          </p:cNvSpPr>
          <p:nvPr>
            <p:custDataLst>
              <p:tags r:id="rId86"/>
            </p:custDataLst>
          </p:nvPr>
        </p:nvSpPr>
        <p:spPr bwMode="gray">
          <a:xfrm>
            <a:off x="3681413" y="415131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46C848A-3D8F-4BB0-8371-42D857D25E7D}" type="datetime'€''3''''3''.''''''''''''''''6''''''''m'''''''''''''''''''''">
              <a:rPr lang="en-GB" altLang="en-US" sz="1000" smtClean="0">
                <a:solidFill>
                  <a:schemeClr val="bg1"/>
                </a:solidFill>
                <a:effectLst/>
              </a:rPr>
              <a:pPr marL="0" indent="0" algn="ctr">
                <a:spcBef>
                  <a:spcPct val="0"/>
                </a:spcBef>
                <a:buNone/>
              </a:pPr>
              <a:t>€33.6m</a:t>
            </a:fld>
            <a:endParaRPr lang="en-GB" sz="1000">
              <a:solidFill>
                <a:schemeClr val="bg1"/>
              </a:solidFill>
              <a:latin typeface="+mn-lt"/>
            </a:endParaRPr>
          </a:p>
        </p:txBody>
      </p:sp>
      <p:sp>
        <p:nvSpPr>
          <p:cNvPr id="166" name="Espace réservé du texte 2">
            <a:extLst>
              <a:ext uri="{FF2B5EF4-FFF2-40B4-BE49-F238E27FC236}">
                <a16:creationId xmlns:a16="http://schemas.microsoft.com/office/drawing/2014/main" id="{D667453E-3661-40F6-9467-3EEB0D67D351}"/>
              </a:ext>
            </a:extLst>
          </p:cNvPr>
          <p:cNvSpPr>
            <a:spLocks noGrp="1"/>
          </p:cNvSpPr>
          <p:nvPr>
            <p:custDataLst>
              <p:tags r:id="rId87"/>
            </p:custDataLst>
          </p:nvPr>
        </p:nvSpPr>
        <p:spPr bwMode="auto">
          <a:xfrm>
            <a:off x="3665538"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A1849A8-73AF-4B0D-B478-E9772508897A}" type="datetime'''''2''''''0''''1''''9'' ''''''(''A'''')'''''''''''''''''''''">
              <a:rPr lang="en-GB" altLang="en-US" sz="1000" smtClean="0"/>
              <a:pPr marL="0" indent="0" algn="ctr">
                <a:spcBef>
                  <a:spcPct val="0"/>
                </a:spcBef>
                <a:buNone/>
              </a:pPr>
              <a:t>2019 (A)</a:t>
            </a:fld>
            <a:endParaRPr lang="en-GB" sz="1000">
              <a:latin typeface="+mn-lt"/>
            </a:endParaRPr>
          </a:p>
        </p:txBody>
      </p:sp>
      <p:sp>
        <p:nvSpPr>
          <p:cNvPr id="853" name="Espace réservé du texte 2">
            <a:extLst>
              <a:ext uri="{FF2B5EF4-FFF2-40B4-BE49-F238E27FC236}">
                <a16:creationId xmlns:a16="http://schemas.microsoft.com/office/drawing/2014/main" id="{98C2D602-0D80-4D97-AFE2-A0653543CA47}"/>
              </a:ext>
            </a:extLst>
          </p:cNvPr>
          <p:cNvSpPr>
            <a:spLocks noGrp="1"/>
          </p:cNvSpPr>
          <p:nvPr>
            <p:custDataLst>
              <p:tags r:id="rId88"/>
            </p:custDataLst>
          </p:nvPr>
        </p:nvSpPr>
        <p:spPr bwMode="gray">
          <a:xfrm>
            <a:off x="5894388" y="3556000"/>
            <a:ext cx="452438" cy="152400"/>
          </a:xfrm>
          <a:prstGeom prst="rect">
            <a:avLst/>
          </a:prstGeom>
          <a:solidFill>
            <a:schemeClr val="accent1"/>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1B3B313-41FA-407A-AFD2-FAED7649CAE5}" type="datetime'''€''''''''''''1''''''''''0''''.''''''''''''0''m'''''''''''">
              <a:rPr lang="en-GB" altLang="en-US" sz="1000" smtClean="0">
                <a:solidFill>
                  <a:schemeClr val="bg1"/>
                </a:solidFill>
              </a:rPr>
              <a:pPr marL="0" indent="0" algn="ctr">
                <a:spcBef>
                  <a:spcPct val="0"/>
                </a:spcBef>
                <a:buNone/>
              </a:pPr>
              <a:t>€10.0m</a:t>
            </a:fld>
            <a:endParaRPr lang="en-GB" sz="1000">
              <a:solidFill>
                <a:schemeClr val="bg1"/>
              </a:solidFill>
              <a:latin typeface="+mn-lt"/>
            </a:endParaRPr>
          </a:p>
        </p:txBody>
      </p:sp>
      <p:sp>
        <p:nvSpPr>
          <p:cNvPr id="403" name="Espace réservé du texte 2">
            <a:extLst>
              <a:ext uri="{FF2B5EF4-FFF2-40B4-BE49-F238E27FC236}">
                <a16:creationId xmlns:a16="http://schemas.microsoft.com/office/drawing/2014/main" id="{1D28AC71-A392-44A1-83C1-2367C754F415}"/>
              </a:ext>
            </a:extLst>
          </p:cNvPr>
          <p:cNvSpPr>
            <a:spLocks noGrp="1"/>
          </p:cNvSpPr>
          <p:nvPr>
            <p:custDataLst>
              <p:tags r:id="rId89"/>
            </p:custDataLst>
          </p:nvPr>
        </p:nvSpPr>
        <p:spPr bwMode="gray">
          <a:xfrm>
            <a:off x="4419600" y="41783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CE90992-A61F-4A2D-A840-9F3B7B1098A7}" type="datetime'''''''''''€''3''''''''''''0.''''''''1''''''''m'''''">
              <a:rPr lang="en-GB" altLang="en-US" sz="1000" smtClean="0">
                <a:solidFill>
                  <a:schemeClr val="bg1"/>
                </a:solidFill>
                <a:effectLst/>
              </a:rPr>
              <a:pPr marL="0" indent="0" algn="ctr">
                <a:spcBef>
                  <a:spcPct val="0"/>
                </a:spcBef>
                <a:buNone/>
              </a:pPr>
              <a:t>€30.1m</a:t>
            </a:fld>
            <a:endParaRPr lang="en-GB" sz="1000">
              <a:solidFill>
                <a:schemeClr val="bg1"/>
              </a:solidFill>
              <a:latin typeface="+mn-lt"/>
            </a:endParaRPr>
          </a:p>
        </p:txBody>
      </p:sp>
      <p:sp>
        <p:nvSpPr>
          <p:cNvPr id="404" name="Espace réservé du texte 2">
            <a:extLst>
              <a:ext uri="{FF2B5EF4-FFF2-40B4-BE49-F238E27FC236}">
                <a16:creationId xmlns:a16="http://schemas.microsoft.com/office/drawing/2014/main" id="{9915D7DB-FE47-4BB7-B361-23228AB62D92}"/>
              </a:ext>
            </a:extLst>
          </p:cNvPr>
          <p:cNvSpPr>
            <a:spLocks noGrp="1"/>
          </p:cNvSpPr>
          <p:nvPr>
            <p:custDataLst>
              <p:tags r:id="rId90"/>
            </p:custDataLst>
          </p:nvPr>
        </p:nvSpPr>
        <p:spPr bwMode="gray">
          <a:xfrm>
            <a:off x="4419600" y="3830638"/>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EDFD240-DFA0-45B7-B9BF-151394B2817D}" type="datetime'''''''€1''''''''4.''''''''''''''6m'''''''''''''''">
              <a:rPr lang="en-GB" altLang="en-US" sz="1000" smtClean="0">
                <a:solidFill>
                  <a:schemeClr val="bg1"/>
                </a:solidFill>
                <a:effectLst/>
              </a:rPr>
              <a:pPr marL="0" indent="0" algn="ctr">
                <a:spcBef>
                  <a:spcPct val="0"/>
                </a:spcBef>
                <a:buNone/>
              </a:pPr>
              <a:t>€14.6m</a:t>
            </a:fld>
            <a:endParaRPr lang="en-GB" sz="1000">
              <a:solidFill>
                <a:schemeClr val="bg1"/>
              </a:solidFill>
              <a:latin typeface="+mn-lt"/>
            </a:endParaRPr>
          </a:p>
        </p:txBody>
      </p:sp>
      <p:sp>
        <p:nvSpPr>
          <p:cNvPr id="163" name="Espace réservé du texte 2">
            <a:extLst>
              <a:ext uri="{FF2B5EF4-FFF2-40B4-BE49-F238E27FC236}">
                <a16:creationId xmlns:a16="http://schemas.microsoft.com/office/drawing/2014/main" id="{5A9E8B5C-1144-4708-846A-50AE4066F4AF}"/>
              </a:ext>
            </a:extLst>
          </p:cNvPr>
          <p:cNvSpPr>
            <a:spLocks noGrp="1"/>
          </p:cNvSpPr>
          <p:nvPr>
            <p:custDataLst>
              <p:tags r:id="rId91"/>
            </p:custDataLst>
          </p:nvPr>
        </p:nvSpPr>
        <p:spPr bwMode="auto">
          <a:xfrm>
            <a:off x="4403725" y="4532313"/>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B50C34E-2594-4259-9CC5-E74C3A7D3223}" type="datetime'2''''''''0''''''2''''''''''''''0'''' (''A'')'''''''">
              <a:rPr lang="en-GB" altLang="en-US" sz="1000" smtClean="0"/>
              <a:pPr marL="0" indent="0" algn="ctr">
                <a:spcBef>
                  <a:spcPct val="0"/>
                </a:spcBef>
                <a:buNone/>
              </a:pPr>
              <a:t>2020 (A)</a:t>
            </a:fld>
            <a:endParaRPr lang="en-GB" altLang="en-US" sz="1000"/>
          </a:p>
        </p:txBody>
      </p:sp>
      <p:sp>
        <p:nvSpPr>
          <p:cNvPr id="411" name="Espace réservé du texte 2">
            <a:extLst>
              <a:ext uri="{FF2B5EF4-FFF2-40B4-BE49-F238E27FC236}">
                <a16:creationId xmlns:a16="http://schemas.microsoft.com/office/drawing/2014/main" id="{A2170850-3F9F-44CD-B6A8-671B0F316667}"/>
              </a:ext>
            </a:extLst>
          </p:cNvPr>
          <p:cNvSpPr>
            <a:spLocks noGrp="1"/>
          </p:cNvSpPr>
          <p:nvPr>
            <p:custDataLst>
              <p:tags r:id="rId92"/>
            </p:custDataLst>
          </p:nvPr>
        </p:nvSpPr>
        <p:spPr bwMode="gray">
          <a:xfrm>
            <a:off x="5157788" y="4167188"/>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B76AB66-0594-4585-9840-E256B8DBAF43}" type="datetime'''''''€''''''31''.''6''''m'''''''''''''">
              <a:rPr lang="en-GB" altLang="en-US" sz="1000" smtClean="0">
                <a:solidFill>
                  <a:schemeClr val="bg1"/>
                </a:solidFill>
                <a:effectLst/>
              </a:rPr>
              <a:pPr marL="0" indent="0" algn="ctr">
                <a:spcBef>
                  <a:spcPct val="0"/>
                </a:spcBef>
                <a:buNone/>
              </a:pPr>
              <a:t>€31.6m</a:t>
            </a:fld>
            <a:endParaRPr lang="en-GB" sz="1000">
              <a:solidFill>
                <a:schemeClr val="bg1"/>
              </a:solidFill>
              <a:latin typeface="+mn-lt"/>
            </a:endParaRPr>
          </a:p>
        </p:txBody>
      </p:sp>
      <p:sp>
        <p:nvSpPr>
          <p:cNvPr id="412" name="Espace réservé du texte 2">
            <a:extLst>
              <a:ext uri="{FF2B5EF4-FFF2-40B4-BE49-F238E27FC236}">
                <a16:creationId xmlns:a16="http://schemas.microsoft.com/office/drawing/2014/main" id="{110D77A8-9B66-499F-BBF6-632EC221FF7C}"/>
              </a:ext>
            </a:extLst>
          </p:cNvPr>
          <p:cNvSpPr>
            <a:spLocks noGrp="1"/>
          </p:cNvSpPr>
          <p:nvPr>
            <p:custDataLst>
              <p:tags r:id="rId93"/>
            </p:custDataLst>
          </p:nvPr>
        </p:nvSpPr>
        <p:spPr bwMode="gray">
          <a:xfrm>
            <a:off x="5157788" y="38004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0AC27CA-1D4B-4C7C-967F-9611FFBE266D}" type="datetime'€''''''''1''5''''''''''''.''''''''''''''''''''''''5''''''m'">
              <a:rPr lang="en-GB" altLang="en-US" sz="1000" smtClean="0">
                <a:solidFill>
                  <a:schemeClr val="bg1"/>
                </a:solidFill>
                <a:effectLst/>
              </a:rPr>
              <a:pPr marL="0" indent="0" algn="ctr">
                <a:spcBef>
                  <a:spcPct val="0"/>
                </a:spcBef>
                <a:buNone/>
              </a:pPr>
              <a:t>€15.5m</a:t>
            </a:fld>
            <a:endParaRPr lang="en-GB" sz="1000">
              <a:solidFill>
                <a:schemeClr val="bg1"/>
              </a:solidFill>
              <a:latin typeface="+mn-lt"/>
            </a:endParaRPr>
          </a:p>
        </p:txBody>
      </p:sp>
      <p:sp>
        <p:nvSpPr>
          <p:cNvPr id="222" name="Espace réservé du texte 2">
            <a:extLst>
              <a:ext uri="{FF2B5EF4-FFF2-40B4-BE49-F238E27FC236}">
                <a16:creationId xmlns:a16="http://schemas.microsoft.com/office/drawing/2014/main" id="{A23EFD35-88F6-4BE9-9E3E-A899C5AA4177}"/>
              </a:ext>
            </a:extLst>
          </p:cNvPr>
          <p:cNvSpPr>
            <a:spLocks noGrp="1"/>
          </p:cNvSpPr>
          <p:nvPr>
            <p:custDataLst>
              <p:tags r:id="rId94"/>
            </p:custDataLst>
          </p:nvPr>
        </p:nvSpPr>
        <p:spPr bwMode="auto">
          <a:xfrm>
            <a:off x="5106988" y="453231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3560BB6-7F7E-434D-AA3F-7B844087FD7C}" type="datetime'''''2''''''''''0''''21'''''''''''' (''''''''''''B''''''P)'">
              <a:rPr lang="en-GB" altLang="en-US" sz="1000" smtClean="0"/>
              <a:pPr marL="0" indent="0" algn="ctr">
                <a:spcBef>
                  <a:spcPct val="0"/>
                </a:spcBef>
                <a:buNone/>
              </a:pPr>
              <a:t>2021 (BP)</a:t>
            </a:fld>
            <a:endParaRPr lang="en-GB" sz="1000">
              <a:latin typeface="+mn-lt"/>
            </a:endParaRPr>
          </a:p>
        </p:txBody>
      </p:sp>
      <p:sp>
        <p:nvSpPr>
          <p:cNvPr id="418" name="Espace réservé du texte 2">
            <a:extLst>
              <a:ext uri="{FF2B5EF4-FFF2-40B4-BE49-F238E27FC236}">
                <a16:creationId xmlns:a16="http://schemas.microsoft.com/office/drawing/2014/main" id="{A9343CF9-272B-4394-B388-CA47D069BC02}"/>
              </a:ext>
            </a:extLst>
          </p:cNvPr>
          <p:cNvSpPr>
            <a:spLocks noGrp="1"/>
          </p:cNvSpPr>
          <p:nvPr>
            <p:custDataLst>
              <p:tags r:id="rId95"/>
            </p:custDataLst>
          </p:nvPr>
        </p:nvSpPr>
        <p:spPr bwMode="gray">
          <a:xfrm>
            <a:off x="5894388" y="4151313"/>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ED02D5C-4EA9-4A1A-8F48-9ADCEE58646F}" type="datetime'''€''''''3''''''''''''''''''3''''.5''''''''''m'''''">
              <a:rPr lang="en-GB" altLang="en-US" sz="1000" smtClean="0">
                <a:solidFill>
                  <a:schemeClr val="bg1"/>
                </a:solidFill>
                <a:effectLst/>
              </a:rPr>
              <a:pPr marL="0" indent="0" algn="ctr">
                <a:spcBef>
                  <a:spcPct val="0"/>
                </a:spcBef>
                <a:buNone/>
              </a:pPr>
              <a:t>€33.5m</a:t>
            </a:fld>
            <a:endParaRPr lang="en-GB" sz="1000">
              <a:solidFill>
                <a:schemeClr val="bg1"/>
              </a:solidFill>
              <a:latin typeface="+mn-lt"/>
            </a:endParaRPr>
          </a:p>
        </p:txBody>
      </p:sp>
      <p:sp>
        <p:nvSpPr>
          <p:cNvPr id="419" name="Espace réservé du texte 2">
            <a:extLst>
              <a:ext uri="{FF2B5EF4-FFF2-40B4-BE49-F238E27FC236}">
                <a16:creationId xmlns:a16="http://schemas.microsoft.com/office/drawing/2014/main" id="{144641E7-48E7-4711-8112-D6F5B2EE57A3}"/>
              </a:ext>
            </a:extLst>
          </p:cNvPr>
          <p:cNvSpPr>
            <a:spLocks noGrp="1"/>
          </p:cNvSpPr>
          <p:nvPr>
            <p:custDataLst>
              <p:tags r:id="rId96"/>
            </p:custDataLst>
          </p:nvPr>
        </p:nvSpPr>
        <p:spPr bwMode="gray">
          <a:xfrm>
            <a:off x="5894388" y="3762375"/>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F698C31-D190-4B75-BE6A-5EF4A78C16EC}" type="datetime'''''''''''''''''€''''''''''16.''''''''6''''''''m'''''''''''">
              <a:rPr lang="en-GB" altLang="en-US" sz="1000" smtClean="0">
                <a:solidFill>
                  <a:schemeClr val="bg1"/>
                </a:solidFill>
                <a:effectLst/>
              </a:rPr>
              <a:pPr marL="0" indent="0" algn="ctr">
                <a:spcBef>
                  <a:spcPct val="0"/>
                </a:spcBef>
                <a:buNone/>
              </a:pPr>
              <a:t>€16.6m</a:t>
            </a:fld>
            <a:endParaRPr lang="en-GB" sz="1000">
              <a:solidFill>
                <a:schemeClr val="bg1"/>
              </a:solidFill>
              <a:latin typeface="+mn-lt"/>
            </a:endParaRPr>
          </a:p>
        </p:txBody>
      </p:sp>
      <p:sp>
        <p:nvSpPr>
          <p:cNvPr id="113" name="Espace réservé du texte 2">
            <a:extLst>
              <a:ext uri="{FF2B5EF4-FFF2-40B4-BE49-F238E27FC236}">
                <a16:creationId xmlns:a16="http://schemas.microsoft.com/office/drawing/2014/main" id="{AB78E26A-F395-4831-AAF1-ADCDBC8B3D59}"/>
              </a:ext>
            </a:extLst>
          </p:cNvPr>
          <p:cNvSpPr>
            <a:spLocks noGrp="1"/>
          </p:cNvSpPr>
          <p:nvPr>
            <p:custDataLst>
              <p:tags r:id="rId97"/>
            </p:custDataLst>
          </p:nvPr>
        </p:nvSpPr>
        <p:spPr bwMode="gray">
          <a:xfrm>
            <a:off x="2206625" y="34559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E9B8120-12D6-4BE8-AAB9-9C9B6CA40296}" type="datetime'''''''''''''€''54''''''''''''''.''9''''''''''''''m'''''">
              <a:rPr lang="en-GB" altLang="en-US" sz="1000" smtClean="0"/>
              <a:pPr marL="0" indent="0" algn="ctr">
                <a:spcBef>
                  <a:spcPct val="0"/>
                </a:spcBef>
                <a:buNone/>
              </a:pPr>
              <a:t>€54.9m</a:t>
            </a:fld>
            <a:endParaRPr lang="en-GB" sz="1000">
              <a:latin typeface="+mn-lt"/>
            </a:endParaRPr>
          </a:p>
        </p:txBody>
      </p:sp>
      <p:sp>
        <p:nvSpPr>
          <p:cNvPr id="223" name="Espace réservé du texte 2">
            <a:extLst>
              <a:ext uri="{FF2B5EF4-FFF2-40B4-BE49-F238E27FC236}">
                <a16:creationId xmlns:a16="http://schemas.microsoft.com/office/drawing/2014/main" id="{11D77683-E13E-48FB-A344-C3693A7D3FCD}"/>
              </a:ext>
            </a:extLst>
          </p:cNvPr>
          <p:cNvSpPr>
            <a:spLocks noGrp="1"/>
          </p:cNvSpPr>
          <p:nvPr>
            <p:custDataLst>
              <p:tags r:id="rId98"/>
            </p:custDataLst>
          </p:nvPr>
        </p:nvSpPr>
        <p:spPr bwMode="auto">
          <a:xfrm>
            <a:off x="5843588" y="4532313"/>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6E4A714-B29E-41EC-8AB2-EFFC8CE8A26B}" type="datetime'''''''''''2''''0''''2''''2'''' (''''B''''''P)'">
              <a:rPr lang="en-GB" altLang="en-US" sz="1000" smtClean="0"/>
              <a:pPr marL="0" indent="0" algn="ctr">
                <a:spcBef>
                  <a:spcPct val="0"/>
                </a:spcBef>
                <a:buNone/>
              </a:pPr>
              <a:t>2022 (BP)</a:t>
            </a:fld>
            <a:endParaRPr lang="en-GB" sz="1000">
              <a:latin typeface="+mn-lt"/>
            </a:endParaRPr>
          </a:p>
        </p:txBody>
      </p:sp>
      <p:sp>
        <p:nvSpPr>
          <p:cNvPr id="114" name="Espace réservé du texte 2">
            <a:extLst>
              <a:ext uri="{FF2B5EF4-FFF2-40B4-BE49-F238E27FC236}">
                <a16:creationId xmlns:a16="http://schemas.microsoft.com/office/drawing/2014/main" id="{B6447480-3D59-4076-8DB4-CA1490287CC2}"/>
              </a:ext>
            </a:extLst>
          </p:cNvPr>
          <p:cNvSpPr>
            <a:spLocks noGrp="1"/>
          </p:cNvSpPr>
          <p:nvPr>
            <p:custDataLst>
              <p:tags r:id="rId99"/>
            </p:custDataLst>
          </p:nvPr>
        </p:nvSpPr>
        <p:spPr bwMode="gray">
          <a:xfrm>
            <a:off x="2944813" y="346551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B9C3F7A-C309-447C-9573-4B5E70A3F277}" type="datetime'''''''''''€''''''''5''''''''''''''''4''''''''''.3m'''''''''">
              <a:rPr lang="en-GB" altLang="en-US" sz="1000" smtClean="0"/>
              <a:pPr marL="0" indent="0" algn="ctr">
                <a:spcBef>
                  <a:spcPct val="0"/>
                </a:spcBef>
                <a:buNone/>
              </a:pPr>
              <a:t>€54.3m</a:t>
            </a:fld>
            <a:endParaRPr lang="en-GB" sz="1000">
              <a:latin typeface="+mn-lt"/>
            </a:endParaRPr>
          </a:p>
        </p:txBody>
      </p:sp>
      <p:sp>
        <p:nvSpPr>
          <p:cNvPr id="116" name="Espace réservé du texte 2">
            <a:extLst>
              <a:ext uri="{FF2B5EF4-FFF2-40B4-BE49-F238E27FC236}">
                <a16:creationId xmlns:a16="http://schemas.microsoft.com/office/drawing/2014/main" id="{590F9637-267A-47D2-BAE9-63008B0F90D7}"/>
              </a:ext>
            </a:extLst>
          </p:cNvPr>
          <p:cNvSpPr>
            <a:spLocks noGrp="1"/>
          </p:cNvSpPr>
          <p:nvPr>
            <p:custDataLst>
              <p:tags r:id="rId100"/>
            </p:custDataLst>
          </p:nvPr>
        </p:nvSpPr>
        <p:spPr bwMode="gray">
          <a:xfrm>
            <a:off x="4419600" y="3470275"/>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5A246893-5D49-4019-A0B5-CD1075CEA2A4}" type="datetime'''''''''''''''''''''€5''''''''4''''.''''0''m'''''">
              <a:rPr lang="en-GB" altLang="en-US" sz="1000" smtClean="0"/>
              <a:pPr marL="0" indent="0" algn="ctr">
                <a:spcBef>
                  <a:spcPct val="0"/>
                </a:spcBef>
                <a:buNone/>
              </a:pPr>
              <a:t>€54.0m</a:t>
            </a:fld>
            <a:endParaRPr lang="en-GB" sz="1000">
              <a:latin typeface="+mn-lt"/>
            </a:endParaRPr>
          </a:p>
        </p:txBody>
      </p:sp>
      <p:sp>
        <p:nvSpPr>
          <p:cNvPr id="121" name="Espace réservé du texte 2">
            <a:extLst>
              <a:ext uri="{FF2B5EF4-FFF2-40B4-BE49-F238E27FC236}">
                <a16:creationId xmlns:a16="http://schemas.microsoft.com/office/drawing/2014/main" id="{134AB03B-28A2-49EE-A02E-E285C80CDFF2}"/>
              </a:ext>
            </a:extLst>
          </p:cNvPr>
          <p:cNvSpPr>
            <a:spLocks noGrp="1"/>
          </p:cNvSpPr>
          <p:nvPr>
            <p:custDataLst>
              <p:tags r:id="rId101"/>
            </p:custDataLst>
          </p:nvPr>
        </p:nvSpPr>
        <p:spPr bwMode="gray">
          <a:xfrm>
            <a:off x="5157788" y="342741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D243D35-A1D8-4CD8-95F7-591E375914FF}" type="datetime'€''''5''''6''.''''''''7''''''''''''m'''''''''">
              <a:rPr lang="en-GB" altLang="en-US" sz="1000" smtClean="0"/>
              <a:pPr marL="0" indent="0" algn="ctr">
                <a:spcBef>
                  <a:spcPct val="0"/>
                </a:spcBef>
                <a:buNone/>
              </a:pPr>
              <a:t>€56.7m</a:t>
            </a:fld>
            <a:endParaRPr lang="en-GB" sz="1000">
              <a:latin typeface="+mn-lt"/>
            </a:endParaRPr>
          </a:p>
        </p:txBody>
      </p:sp>
      <p:sp>
        <p:nvSpPr>
          <p:cNvPr id="122" name="Espace réservé du texte 2">
            <a:extLst>
              <a:ext uri="{FF2B5EF4-FFF2-40B4-BE49-F238E27FC236}">
                <a16:creationId xmlns:a16="http://schemas.microsoft.com/office/drawing/2014/main" id="{2414964A-3000-4CFA-9E94-566FF3D06CCE}"/>
              </a:ext>
            </a:extLst>
          </p:cNvPr>
          <p:cNvSpPr>
            <a:spLocks noGrp="1"/>
          </p:cNvSpPr>
          <p:nvPr>
            <p:custDataLst>
              <p:tags r:id="rId102"/>
            </p:custDataLst>
          </p:nvPr>
        </p:nvSpPr>
        <p:spPr bwMode="gray">
          <a:xfrm>
            <a:off x="5894388" y="337661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978E2B2-C720-425C-AF56-EDF6AD52FDC6}" type="datetime'€''6''''0''''''''''''''''''''.''''''0''m'''">
              <a:rPr lang="en-GB" altLang="en-US" sz="1000" smtClean="0"/>
              <a:pPr marL="0" indent="0" algn="ctr">
                <a:spcBef>
                  <a:spcPct val="0"/>
                </a:spcBef>
                <a:buNone/>
              </a:pPr>
              <a:t>€60.0m</a:t>
            </a:fld>
            <a:endParaRPr lang="en-GB" sz="1000">
              <a:latin typeface="+mn-lt"/>
            </a:endParaRPr>
          </a:p>
        </p:txBody>
      </p:sp>
      <p:sp>
        <p:nvSpPr>
          <p:cNvPr id="159" name="Espace réservé du texte 2">
            <a:extLst>
              <a:ext uri="{FF2B5EF4-FFF2-40B4-BE49-F238E27FC236}">
                <a16:creationId xmlns:a16="http://schemas.microsoft.com/office/drawing/2014/main" id="{09987358-1444-43BA-B4CC-FE81A799DA7A}"/>
              </a:ext>
            </a:extLst>
          </p:cNvPr>
          <p:cNvSpPr>
            <a:spLocks noGrp="1"/>
          </p:cNvSpPr>
          <p:nvPr>
            <p:custDataLst>
              <p:tags r:id="rId103"/>
            </p:custDataLst>
          </p:nvPr>
        </p:nvSpPr>
        <p:spPr bwMode="gray">
          <a:xfrm>
            <a:off x="2239964" y="36210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8F9EA6A-A96B-4C3B-9E4C-BF6EC8FF15DA}" type="datetime'''€''''''''''''''''''''8''.''''''''''''2''''''''''m'">
              <a:rPr lang="fr-FR" altLang="en-US" sz="1000" smtClean="0">
                <a:solidFill>
                  <a:schemeClr val="bg1"/>
                </a:solidFill>
                <a:effectLst/>
                <a:latin typeface="+mn-lt"/>
              </a:rPr>
              <a:pPr marL="0" indent="0" algn="ctr">
                <a:spcBef>
                  <a:spcPct val="0"/>
                </a:spcBef>
                <a:buNone/>
              </a:pPr>
              <a:t>€8.2m</a:t>
            </a:fld>
            <a:endParaRPr lang="fr-FR" sz="1000">
              <a:solidFill>
                <a:schemeClr val="bg1"/>
              </a:solidFill>
              <a:latin typeface="+mn-lt"/>
            </a:endParaRPr>
          </a:p>
        </p:txBody>
      </p:sp>
      <p:sp>
        <p:nvSpPr>
          <p:cNvPr id="160" name="Espace réservé du texte 2">
            <a:extLst>
              <a:ext uri="{FF2B5EF4-FFF2-40B4-BE49-F238E27FC236}">
                <a16:creationId xmlns:a16="http://schemas.microsoft.com/office/drawing/2014/main" id="{53BD796F-240F-443E-B368-71380C5CD137}"/>
              </a:ext>
            </a:extLst>
          </p:cNvPr>
          <p:cNvSpPr>
            <a:spLocks noGrp="1"/>
          </p:cNvSpPr>
          <p:nvPr>
            <p:custDataLst>
              <p:tags r:id="rId104"/>
            </p:custDataLst>
          </p:nvPr>
        </p:nvSpPr>
        <p:spPr bwMode="gray">
          <a:xfrm>
            <a:off x="2978151" y="3629025"/>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43D441A1-A7F0-4382-A560-43F6B6C46097}" type="datetime'''''''''''''€''''''''8.''''''1''''''''m'''''''''''''''">
              <a:rPr lang="fr-FR" altLang="en-US" sz="1000" smtClean="0">
                <a:solidFill>
                  <a:schemeClr val="bg1"/>
                </a:solidFill>
                <a:effectLst/>
                <a:latin typeface="+mn-lt"/>
              </a:rPr>
              <a:pPr marL="0" indent="0" algn="ctr">
                <a:spcBef>
                  <a:spcPct val="0"/>
                </a:spcBef>
                <a:buNone/>
              </a:pPr>
              <a:t>€8.1m</a:t>
            </a:fld>
            <a:endParaRPr lang="fr-FR" sz="1000">
              <a:solidFill>
                <a:schemeClr val="bg1"/>
              </a:solidFill>
              <a:latin typeface="+mn-lt"/>
            </a:endParaRPr>
          </a:p>
        </p:txBody>
      </p:sp>
      <p:sp>
        <p:nvSpPr>
          <p:cNvPr id="161" name="Espace réservé du texte 2">
            <a:extLst>
              <a:ext uri="{FF2B5EF4-FFF2-40B4-BE49-F238E27FC236}">
                <a16:creationId xmlns:a16="http://schemas.microsoft.com/office/drawing/2014/main" id="{0F1DAA0C-7963-48FA-A09C-642888A6ED45}"/>
              </a:ext>
            </a:extLst>
          </p:cNvPr>
          <p:cNvSpPr>
            <a:spLocks noGrp="1"/>
          </p:cNvSpPr>
          <p:nvPr>
            <p:custDataLst>
              <p:tags r:id="rId105"/>
            </p:custDataLst>
          </p:nvPr>
        </p:nvSpPr>
        <p:spPr bwMode="gray">
          <a:xfrm>
            <a:off x="3714751" y="36258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DFBAC49-B390-45AD-BF1A-01C36F8BD8A0}" type="datetime'''''''''''''''''''''€7''''''''.7m'''''''''''''">
              <a:rPr lang="fr-FR" altLang="en-US" sz="1000" smtClean="0">
                <a:solidFill>
                  <a:schemeClr val="bg1"/>
                </a:solidFill>
                <a:effectLst/>
                <a:latin typeface="+mn-lt"/>
              </a:rPr>
              <a:pPr marL="0" indent="0" algn="ctr">
                <a:spcBef>
                  <a:spcPct val="0"/>
                </a:spcBef>
                <a:buNone/>
              </a:pPr>
              <a:t>€7.7m</a:t>
            </a:fld>
            <a:endParaRPr lang="fr-FR" sz="1000">
              <a:solidFill>
                <a:schemeClr val="bg1"/>
              </a:solidFill>
              <a:latin typeface="+mn-lt"/>
            </a:endParaRPr>
          </a:p>
        </p:txBody>
      </p:sp>
      <p:sp>
        <p:nvSpPr>
          <p:cNvPr id="162" name="Espace réservé du texte 2">
            <a:extLst>
              <a:ext uri="{FF2B5EF4-FFF2-40B4-BE49-F238E27FC236}">
                <a16:creationId xmlns:a16="http://schemas.microsoft.com/office/drawing/2014/main" id="{3C6C1B41-1EE5-47D4-AC03-53E76B871E1E}"/>
              </a:ext>
            </a:extLst>
          </p:cNvPr>
          <p:cNvSpPr>
            <a:spLocks noGrp="1"/>
          </p:cNvSpPr>
          <p:nvPr>
            <p:custDataLst>
              <p:tags r:id="rId106"/>
            </p:custDataLst>
          </p:nvPr>
        </p:nvSpPr>
        <p:spPr bwMode="gray">
          <a:xfrm>
            <a:off x="4452939" y="3643313"/>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C0B6712-AA7F-4F54-A67D-AFB5E93C60DE}" type="datetime'''''''''''''''€''9''''''.''''''''3''m'''''''''''''''''''">
              <a:rPr lang="fr-FR" altLang="en-US" sz="1000" smtClean="0">
                <a:solidFill>
                  <a:schemeClr val="bg1"/>
                </a:solidFill>
                <a:effectLst/>
                <a:latin typeface="+mn-lt"/>
              </a:rPr>
              <a:pPr marL="0" indent="0" algn="ctr">
                <a:spcBef>
                  <a:spcPct val="0"/>
                </a:spcBef>
                <a:buNone/>
              </a:pPr>
              <a:t>€9.3m</a:t>
            </a:fld>
            <a:endParaRPr lang="fr-FR" sz="1000">
              <a:solidFill>
                <a:schemeClr val="bg1"/>
              </a:solidFill>
              <a:latin typeface="+mn-lt"/>
            </a:endParaRPr>
          </a:p>
        </p:txBody>
      </p:sp>
      <p:graphicFrame>
        <p:nvGraphicFramePr>
          <p:cNvPr id="173" name="Chart 172">
            <a:extLst>
              <a:ext uri="{FF2B5EF4-FFF2-40B4-BE49-F238E27FC236}">
                <a16:creationId xmlns:a16="http://schemas.microsoft.com/office/drawing/2014/main" id="{63B367E3-38CD-4022-BBE4-27714F375475}"/>
              </a:ext>
            </a:extLst>
          </p:cNvPr>
          <p:cNvGraphicFramePr/>
          <p:nvPr>
            <p:custDataLst>
              <p:tags r:id="rId107"/>
            </p:custDataLst>
            <p:extLst>
              <p:ext uri="{D42A27DB-BD31-4B8C-83A1-F6EECF244321}">
                <p14:modId xmlns:p14="http://schemas.microsoft.com/office/powerpoint/2010/main" val="1534446746"/>
              </p:ext>
            </p:extLst>
          </p:nvPr>
        </p:nvGraphicFramePr>
        <p:xfrm>
          <a:off x="3702050" y="4878388"/>
          <a:ext cx="2870200" cy="1527175"/>
        </p:xfrm>
        <a:graphic>
          <a:graphicData uri="http://schemas.openxmlformats.org/drawingml/2006/chart">
            <c:chart xmlns:c="http://schemas.openxmlformats.org/drawingml/2006/chart" xmlns:r="http://schemas.openxmlformats.org/officeDocument/2006/relationships" r:id="rId152"/>
          </a:graphicData>
        </a:graphic>
      </p:graphicFrame>
      <p:sp>
        <p:nvSpPr>
          <p:cNvPr id="950" name="Espace réservé du texte 2">
            <a:extLst>
              <a:ext uri="{FF2B5EF4-FFF2-40B4-BE49-F238E27FC236}">
                <a16:creationId xmlns:a16="http://schemas.microsoft.com/office/drawing/2014/main" id="{91AAB625-83EF-4CE0-A0C9-C7F14C28F657}"/>
              </a:ext>
            </a:extLst>
          </p:cNvPr>
          <p:cNvSpPr>
            <a:spLocks noGrp="1"/>
          </p:cNvSpPr>
          <p:nvPr>
            <p:custDataLst>
              <p:tags r:id="rId108"/>
            </p:custDataLst>
          </p:nvPr>
        </p:nvSpPr>
        <p:spPr bwMode="gray">
          <a:xfrm>
            <a:off x="3632201" y="6246813"/>
            <a:ext cx="666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1628A3C-1690-4995-8BA9-0B57466F668B}" type="datetime'''''''''''''''''''''''''''''''''''''''''''''''''''''''''''0'''">
              <a:rPr lang="en-GB" altLang="en-US" sz="1000" smtClean="0">
                <a:effectLst/>
                <a:latin typeface="+mn-lt"/>
              </a:rPr>
              <a:pPr marL="0" indent="0" algn="r">
                <a:spcBef>
                  <a:spcPct val="0"/>
                </a:spcBef>
                <a:buNone/>
              </a:pPr>
              <a:t>0</a:t>
            </a:fld>
            <a:endParaRPr lang="en-GB" sz="1000">
              <a:latin typeface="+mn-lt"/>
            </a:endParaRPr>
          </a:p>
        </p:txBody>
      </p:sp>
      <p:sp>
        <p:nvSpPr>
          <p:cNvPr id="954" name="Espace réservé du texte 2">
            <a:extLst>
              <a:ext uri="{FF2B5EF4-FFF2-40B4-BE49-F238E27FC236}">
                <a16:creationId xmlns:a16="http://schemas.microsoft.com/office/drawing/2014/main" id="{ED5B6CEE-513D-4E44-9843-2E3FA6D52659}"/>
              </a:ext>
            </a:extLst>
          </p:cNvPr>
          <p:cNvSpPr>
            <a:spLocks noGrp="1"/>
          </p:cNvSpPr>
          <p:nvPr>
            <p:custDataLst>
              <p:tags r:id="rId109"/>
            </p:custDataLst>
          </p:nvPr>
        </p:nvSpPr>
        <p:spPr bwMode="gray">
          <a:xfrm>
            <a:off x="3565525" y="488473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4CC42E6A-4B1F-4BD8-BB3A-32FA3D7BEF3C}" type="datetime'''8''''''''''''''''''''''''0'''''''''''''''''''''''''''''''''">
              <a:rPr lang="en-GB" altLang="en-US" sz="1000" smtClean="0">
                <a:effectLst/>
                <a:latin typeface="+mn-lt"/>
              </a:rPr>
              <a:pPr marL="0" indent="0" algn="r">
                <a:spcBef>
                  <a:spcPct val="0"/>
                </a:spcBef>
                <a:buNone/>
              </a:pPr>
              <a:t>80</a:t>
            </a:fld>
            <a:endParaRPr lang="en-GB" sz="1000">
              <a:latin typeface="+mn-lt"/>
            </a:endParaRPr>
          </a:p>
        </p:txBody>
      </p:sp>
      <p:sp>
        <p:nvSpPr>
          <p:cNvPr id="953" name="Espace réservé du texte 2">
            <a:extLst>
              <a:ext uri="{FF2B5EF4-FFF2-40B4-BE49-F238E27FC236}">
                <a16:creationId xmlns:a16="http://schemas.microsoft.com/office/drawing/2014/main" id="{8A6AF45E-05BF-4E87-8175-61C4CD5D9976}"/>
              </a:ext>
            </a:extLst>
          </p:cNvPr>
          <p:cNvSpPr>
            <a:spLocks noGrp="1"/>
          </p:cNvSpPr>
          <p:nvPr>
            <p:custDataLst>
              <p:tags r:id="rId110"/>
            </p:custDataLst>
          </p:nvPr>
        </p:nvSpPr>
        <p:spPr bwMode="gray">
          <a:xfrm>
            <a:off x="3565525" y="5226050"/>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995D6CB5-C661-4565-867B-0E6361A32866}" type="datetime'''6''''''''''''0'''''''''''''''''''''''''''''''''''''''''''''">
              <a:rPr lang="en-GB" altLang="en-US" sz="1000" smtClean="0">
                <a:effectLst/>
                <a:latin typeface="+mn-lt"/>
              </a:rPr>
              <a:pPr marL="0" indent="0" algn="r">
                <a:spcBef>
                  <a:spcPct val="0"/>
                </a:spcBef>
                <a:buNone/>
              </a:pPr>
              <a:t>60</a:t>
            </a:fld>
            <a:endParaRPr lang="en-GB" sz="1000">
              <a:latin typeface="+mn-lt"/>
            </a:endParaRPr>
          </a:p>
        </p:txBody>
      </p:sp>
      <p:sp>
        <p:nvSpPr>
          <p:cNvPr id="951" name="Espace réservé du texte 2">
            <a:extLst>
              <a:ext uri="{FF2B5EF4-FFF2-40B4-BE49-F238E27FC236}">
                <a16:creationId xmlns:a16="http://schemas.microsoft.com/office/drawing/2014/main" id="{33B1BC35-FDF2-4E7E-B65B-70A76CFFFB43}"/>
              </a:ext>
            </a:extLst>
          </p:cNvPr>
          <p:cNvSpPr>
            <a:spLocks noGrp="1"/>
          </p:cNvSpPr>
          <p:nvPr>
            <p:custDataLst>
              <p:tags r:id="rId111"/>
            </p:custDataLst>
          </p:nvPr>
        </p:nvSpPr>
        <p:spPr bwMode="gray">
          <a:xfrm>
            <a:off x="3565525" y="5907088"/>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39CFE837-9AC1-48E0-9FE9-CA672239E55E}" type="datetime'''''''''''''''''''''''''''''''''''''''''''''2''''0'''''''''''">
              <a:rPr lang="en-GB" altLang="en-US" sz="1000" smtClean="0">
                <a:effectLst/>
                <a:latin typeface="+mn-lt"/>
              </a:rPr>
              <a:pPr marL="0" indent="0" algn="r">
                <a:spcBef>
                  <a:spcPct val="0"/>
                </a:spcBef>
                <a:buNone/>
              </a:pPr>
              <a:t>20</a:t>
            </a:fld>
            <a:endParaRPr lang="en-GB" sz="1000">
              <a:latin typeface="+mn-lt"/>
            </a:endParaRPr>
          </a:p>
        </p:txBody>
      </p:sp>
      <p:sp>
        <p:nvSpPr>
          <p:cNvPr id="952" name="Espace réservé du texte 2">
            <a:extLst>
              <a:ext uri="{FF2B5EF4-FFF2-40B4-BE49-F238E27FC236}">
                <a16:creationId xmlns:a16="http://schemas.microsoft.com/office/drawing/2014/main" id="{7CEE6FDA-C3A1-4C99-AD38-B5D7BC0E5D95}"/>
              </a:ext>
            </a:extLst>
          </p:cNvPr>
          <p:cNvSpPr>
            <a:spLocks noGrp="1"/>
          </p:cNvSpPr>
          <p:nvPr>
            <p:custDataLst>
              <p:tags r:id="rId112"/>
            </p:custDataLst>
          </p:nvPr>
        </p:nvSpPr>
        <p:spPr bwMode="gray">
          <a:xfrm>
            <a:off x="3565525" y="5565775"/>
            <a:ext cx="1333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r">
              <a:spcBef>
                <a:spcPct val="0"/>
              </a:spcBef>
              <a:buNone/>
            </a:pPr>
            <a:fld id="{A334E2A1-BBB4-4160-BC70-FDDF81A98206}" type="datetime'''4''''''''''''''''''''''''''0'''''''''''''''''''''''''''''">
              <a:rPr lang="en-GB" altLang="en-US" sz="1000" smtClean="0">
                <a:effectLst/>
                <a:latin typeface="+mn-lt"/>
              </a:rPr>
              <a:pPr marL="0" indent="0" algn="r">
                <a:spcBef>
                  <a:spcPct val="0"/>
                </a:spcBef>
                <a:buNone/>
              </a:pPr>
              <a:t>40</a:t>
            </a:fld>
            <a:endParaRPr lang="en-GB" sz="1000">
              <a:latin typeface="+mn-lt"/>
            </a:endParaRPr>
          </a:p>
        </p:txBody>
      </p:sp>
      <p:sp>
        <p:nvSpPr>
          <p:cNvPr id="169" name="Espace réservé du texte 2">
            <a:extLst>
              <a:ext uri="{FF2B5EF4-FFF2-40B4-BE49-F238E27FC236}">
                <a16:creationId xmlns:a16="http://schemas.microsoft.com/office/drawing/2014/main" id="{20DC5FBF-659A-42A6-BBB2-3089351BBE19}"/>
              </a:ext>
            </a:extLst>
          </p:cNvPr>
          <p:cNvSpPr>
            <a:spLocks noGrp="1"/>
          </p:cNvSpPr>
          <p:nvPr>
            <p:custDataLst>
              <p:tags r:id="rId113"/>
            </p:custDataLst>
          </p:nvPr>
        </p:nvSpPr>
        <p:spPr bwMode="gray">
          <a:xfrm>
            <a:off x="4605339" y="539750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3B6C5778-1E4A-40FA-9CAF-56C63AB3887A}" type="datetime'''''''''''''''''''€''8.''''4''''''''''''''''m'''''''''''''">
              <a:rPr lang="fr-FR" altLang="en-US" sz="1000" smtClean="0">
                <a:solidFill>
                  <a:schemeClr val="bg1"/>
                </a:solidFill>
                <a:effectLst/>
                <a:latin typeface="+mn-lt"/>
              </a:rPr>
              <a:pPr marL="0" indent="0" algn="ctr">
                <a:spcBef>
                  <a:spcPct val="0"/>
                </a:spcBef>
                <a:buNone/>
              </a:pPr>
              <a:t>€8.4m</a:t>
            </a:fld>
            <a:endParaRPr lang="fr-FR" sz="1000">
              <a:solidFill>
                <a:schemeClr val="bg1"/>
              </a:solidFill>
              <a:latin typeface="+mn-lt"/>
            </a:endParaRPr>
          </a:p>
        </p:txBody>
      </p:sp>
      <p:sp>
        <p:nvSpPr>
          <p:cNvPr id="500" name="Espace réservé du texte 2">
            <a:extLst>
              <a:ext uri="{FF2B5EF4-FFF2-40B4-BE49-F238E27FC236}">
                <a16:creationId xmlns:a16="http://schemas.microsoft.com/office/drawing/2014/main" id="{09219A61-ADB7-4980-AAE2-4AEC1AC29ED9}"/>
              </a:ext>
            </a:extLst>
          </p:cNvPr>
          <p:cNvSpPr>
            <a:spLocks noGrp="1"/>
          </p:cNvSpPr>
          <p:nvPr>
            <p:custDataLst>
              <p:tags r:id="rId114"/>
            </p:custDataLst>
          </p:nvPr>
        </p:nvSpPr>
        <p:spPr bwMode="gray">
          <a:xfrm>
            <a:off x="3895724" y="5434013"/>
            <a:ext cx="452438" cy="152400"/>
          </a:xfrm>
          <a:prstGeom prst="rect">
            <a:avLst/>
          </a:prstGeom>
          <a:solidFill>
            <a:schemeClr val="bg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4ECFCFE-454F-47E0-846F-B2D0549D7709}" type="datetime'''€''''''''''''''''''''''''1''''''0''''''''.9''''''m'">
              <a:rPr lang="en-GB" altLang="en-US" sz="1000" smtClean="0">
                <a:solidFill>
                  <a:schemeClr val="bg1"/>
                </a:solidFill>
              </a:rPr>
              <a:pPr marL="0" indent="0" algn="ctr">
                <a:spcBef>
                  <a:spcPct val="0"/>
                </a:spcBef>
                <a:buNone/>
              </a:pPr>
              <a:t>€10.9m</a:t>
            </a:fld>
            <a:endParaRPr lang="en-GB" sz="1000">
              <a:solidFill>
                <a:schemeClr val="bg1"/>
              </a:solidFill>
              <a:latin typeface="+mn-lt"/>
            </a:endParaRPr>
          </a:p>
        </p:txBody>
      </p:sp>
      <p:sp>
        <p:nvSpPr>
          <p:cNvPr id="537" name="Espace réservé du texte 2">
            <a:extLst>
              <a:ext uri="{FF2B5EF4-FFF2-40B4-BE49-F238E27FC236}">
                <a16:creationId xmlns:a16="http://schemas.microsoft.com/office/drawing/2014/main" id="{5D2FAA34-5F15-45AC-A700-92CAF5CE41FC}"/>
              </a:ext>
            </a:extLst>
          </p:cNvPr>
          <p:cNvSpPr>
            <a:spLocks noGrp="1"/>
          </p:cNvSpPr>
          <p:nvPr>
            <p:custDataLst>
              <p:tags r:id="rId115"/>
            </p:custDataLst>
          </p:nvPr>
        </p:nvSpPr>
        <p:spPr bwMode="gray">
          <a:xfrm>
            <a:off x="3895725" y="524033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0617B30-F30A-4A0B-BD58-7F5303B87233}" type="datetime'''€''''''''''''''5''3.2''''''''''''''''''''''''''m'''''''">
              <a:rPr lang="en-GB" altLang="en-US" sz="1000" smtClean="0"/>
              <a:pPr marL="0" indent="0" algn="ctr">
                <a:spcBef>
                  <a:spcPct val="0"/>
                </a:spcBef>
                <a:buNone/>
              </a:pPr>
              <a:t>€53.2m</a:t>
            </a:fld>
            <a:endParaRPr lang="en-GB" sz="1000">
              <a:latin typeface="+mn-lt"/>
            </a:endParaRPr>
          </a:p>
        </p:txBody>
      </p:sp>
      <p:sp>
        <p:nvSpPr>
          <p:cNvPr id="501" name="Espace réservé du texte 2">
            <a:extLst>
              <a:ext uri="{FF2B5EF4-FFF2-40B4-BE49-F238E27FC236}">
                <a16:creationId xmlns:a16="http://schemas.microsoft.com/office/drawing/2014/main" id="{4865D7A8-CB9C-487E-81A7-45F848648734}"/>
              </a:ext>
            </a:extLst>
          </p:cNvPr>
          <p:cNvSpPr>
            <a:spLocks noGrp="1"/>
          </p:cNvSpPr>
          <p:nvPr>
            <p:custDataLst>
              <p:tags r:id="rId116"/>
            </p:custDataLst>
          </p:nvPr>
        </p:nvSpPr>
        <p:spPr bwMode="gray">
          <a:xfrm>
            <a:off x="3895725" y="588645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657EA7F-C0C9-4EF2-96F6-C93994FDB3C1}" type="datetime'''€''42''''.''''''''2''''''''''''''''''''''''m'''''''''">
              <a:rPr lang="en-GB" altLang="en-US" sz="1000" smtClean="0">
                <a:solidFill>
                  <a:schemeClr val="bg1"/>
                </a:solidFill>
                <a:effectLst/>
              </a:rPr>
              <a:pPr marL="0" indent="0" algn="ctr">
                <a:spcBef>
                  <a:spcPct val="0"/>
                </a:spcBef>
                <a:buNone/>
              </a:pPr>
              <a:t>€42.2m</a:t>
            </a:fld>
            <a:endParaRPr lang="en-GB" sz="1000">
              <a:solidFill>
                <a:schemeClr val="bg1"/>
              </a:solidFill>
              <a:latin typeface="+mn-lt"/>
            </a:endParaRPr>
          </a:p>
        </p:txBody>
      </p:sp>
      <p:sp>
        <p:nvSpPr>
          <p:cNvPr id="526" name="Espace réservé du texte 2">
            <a:extLst>
              <a:ext uri="{FF2B5EF4-FFF2-40B4-BE49-F238E27FC236}">
                <a16:creationId xmlns:a16="http://schemas.microsoft.com/office/drawing/2014/main" id="{14174315-E4A7-4D86-900E-9E41DE08327E}"/>
              </a:ext>
            </a:extLst>
          </p:cNvPr>
          <p:cNvSpPr>
            <a:spLocks noGrp="1"/>
          </p:cNvSpPr>
          <p:nvPr>
            <p:custDataLst>
              <p:tags r:id="rId117"/>
            </p:custDataLst>
          </p:nvPr>
        </p:nvSpPr>
        <p:spPr bwMode="auto">
          <a:xfrm>
            <a:off x="3879850" y="636587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6876FDA0-E556-4D16-8E53-F226E03844EC}" type="datetime'''2''''''0''1''''''''''9 (''''''''''''''A'''''''')'''''''''''">
              <a:rPr lang="en-GB" altLang="en-US" sz="1000" smtClean="0"/>
              <a:pPr marL="0" indent="0" algn="ctr">
                <a:spcBef>
                  <a:spcPct val="0"/>
                </a:spcBef>
                <a:buNone/>
              </a:pPr>
              <a:t>2019 (A)</a:t>
            </a:fld>
            <a:endParaRPr lang="en-GB" sz="1000">
              <a:latin typeface="+mn-lt"/>
            </a:endParaRPr>
          </a:p>
        </p:txBody>
      </p:sp>
      <p:sp>
        <p:nvSpPr>
          <p:cNvPr id="511" name="Espace réservé du texte 2">
            <a:extLst>
              <a:ext uri="{FF2B5EF4-FFF2-40B4-BE49-F238E27FC236}">
                <a16:creationId xmlns:a16="http://schemas.microsoft.com/office/drawing/2014/main" id="{B3FA9506-15FE-44C4-9870-68C3753A10DF}"/>
              </a:ext>
            </a:extLst>
          </p:cNvPr>
          <p:cNvSpPr>
            <a:spLocks noGrp="1"/>
          </p:cNvSpPr>
          <p:nvPr>
            <p:custDataLst>
              <p:tags r:id="rId118"/>
            </p:custDataLst>
          </p:nvPr>
        </p:nvSpPr>
        <p:spPr bwMode="gray">
          <a:xfrm>
            <a:off x="4572000" y="585787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B7B471C-AFCB-4DB2-9272-93023551BBB1}" type="datetime'''€''''''45''.''6''''''''''''''m'''''''''''''">
              <a:rPr lang="en-GB" altLang="en-US" sz="1000" smtClean="0">
                <a:solidFill>
                  <a:schemeClr val="bg1"/>
                </a:solidFill>
                <a:effectLst/>
              </a:rPr>
              <a:pPr marL="0" indent="0" algn="ctr">
                <a:spcBef>
                  <a:spcPct val="0"/>
                </a:spcBef>
                <a:buNone/>
              </a:pPr>
              <a:t>€45.6m</a:t>
            </a:fld>
            <a:endParaRPr lang="en-GB" sz="1000">
              <a:solidFill>
                <a:schemeClr val="bg1"/>
              </a:solidFill>
              <a:latin typeface="+mn-lt"/>
            </a:endParaRPr>
          </a:p>
        </p:txBody>
      </p:sp>
      <p:sp>
        <p:nvSpPr>
          <p:cNvPr id="532" name="Espace réservé du texte 2">
            <a:extLst>
              <a:ext uri="{FF2B5EF4-FFF2-40B4-BE49-F238E27FC236}">
                <a16:creationId xmlns:a16="http://schemas.microsoft.com/office/drawing/2014/main" id="{1BBA59E2-9E84-4E48-BEDF-3DF351D897E5}"/>
              </a:ext>
            </a:extLst>
          </p:cNvPr>
          <p:cNvSpPr>
            <a:spLocks noGrp="1"/>
          </p:cNvSpPr>
          <p:nvPr>
            <p:custDataLst>
              <p:tags r:id="rId119"/>
            </p:custDataLst>
          </p:nvPr>
        </p:nvSpPr>
        <p:spPr bwMode="auto">
          <a:xfrm>
            <a:off x="4556125" y="6365875"/>
            <a:ext cx="48418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22F234C6-D13E-40A8-88D1-5C3CCD84A29E}" type="datetime'''''''''''''202''0'''''' ''''(''''''''A'''''')'''''''''''''">
              <a:rPr lang="en-GB" altLang="en-US" sz="1000" smtClean="0"/>
              <a:pPr marL="0" indent="0" algn="ctr">
                <a:spcBef>
                  <a:spcPct val="0"/>
                </a:spcBef>
                <a:buNone/>
              </a:pPr>
              <a:t>2020 (A)</a:t>
            </a:fld>
            <a:endParaRPr lang="en-GB" altLang="en-US" sz="1000"/>
          </a:p>
        </p:txBody>
      </p:sp>
      <p:sp>
        <p:nvSpPr>
          <p:cNvPr id="517" name="Espace réservé du texte 2">
            <a:extLst>
              <a:ext uri="{FF2B5EF4-FFF2-40B4-BE49-F238E27FC236}">
                <a16:creationId xmlns:a16="http://schemas.microsoft.com/office/drawing/2014/main" id="{F22B8D54-EA4C-4CEA-9A2D-81152E9473CD}"/>
              </a:ext>
            </a:extLst>
          </p:cNvPr>
          <p:cNvSpPr>
            <a:spLocks noGrp="1"/>
          </p:cNvSpPr>
          <p:nvPr>
            <p:custDataLst>
              <p:tags r:id="rId120"/>
            </p:custDataLst>
          </p:nvPr>
        </p:nvSpPr>
        <p:spPr bwMode="gray">
          <a:xfrm>
            <a:off x="5248275" y="5832475"/>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55D34D8-9506-4B3E-94C6-615CA87E36B7}" type="datetime'''''€48''''''''''''.''''''7m'''''''''''''''''''''''''''''''''">
              <a:rPr lang="en-GB" altLang="en-US" sz="1000" smtClean="0">
                <a:solidFill>
                  <a:schemeClr val="bg1"/>
                </a:solidFill>
                <a:effectLst/>
              </a:rPr>
              <a:pPr marL="0" indent="0" algn="ctr">
                <a:spcBef>
                  <a:spcPct val="0"/>
                </a:spcBef>
                <a:buNone/>
              </a:pPr>
              <a:t>€48.7m</a:t>
            </a:fld>
            <a:endParaRPr lang="en-GB" sz="1000">
              <a:solidFill>
                <a:schemeClr val="bg1"/>
              </a:solidFill>
              <a:latin typeface="+mn-lt"/>
            </a:endParaRPr>
          </a:p>
        </p:txBody>
      </p:sp>
      <p:sp>
        <p:nvSpPr>
          <p:cNvPr id="536" name="Espace réservé du texte 2">
            <a:extLst>
              <a:ext uri="{FF2B5EF4-FFF2-40B4-BE49-F238E27FC236}">
                <a16:creationId xmlns:a16="http://schemas.microsoft.com/office/drawing/2014/main" id="{EA1F55E2-1643-478B-9725-4F418075AF3D}"/>
              </a:ext>
            </a:extLst>
          </p:cNvPr>
          <p:cNvSpPr>
            <a:spLocks noGrp="1"/>
          </p:cNvSpPr>
          <p:nvPr>
            <p:custDataLst>
              <p:tags r:id="rId121"/>
            </p:custDataLst>
          </p:nvPr>
        </p:nvSpPr>
        <p:spPr bwMode="auto">
          <a:xfrm>
            <a:off x="5197475" y="636587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5B5E112-83AD-4439-825C-425DA6CFE5CA}" type="datetime'''''2''''''''0''''2''1'' (''''''''''''''B''''''''''P'')'">
              <a:rPr lang="en-GB" altLang="en-US" sz="1000" smtClean="0"/>
              <a:pPr marL="0" indent="0" algn="ctr">
                <a:spcBef>
                  <a:spcPct val="0"/>
                </a:spcBef>
                <a:buNone/>
              </a:pPr>
              <a:t>2021 (BP)</a:t>
            </a:fld>
            <a:endParaRPr lang="en-GB" sz="1000">
              <a:latin typeface="+mn-lt"/>
            </a:endParaRPr>
          </a:p>
        </p:txBody>
      </p:sp>
      <p:sp>
        <p:nvSpPr>
          <p:cNvPr id="540" name="Espace réservé du texte 2">
            <a:extLst>
              <a:ext uri="{FF2B5EF4-FFF2-40B4-BE49-F238E27FC236}">
                <a16:creationId xmlns:a16="http://schemas.microsoft.com/office/drawing/2014/main" id="{9F32B257-DF84-4552-BFA6-739C574EF250}"/>
              </a:ext>
            </a:extLst>
          </p:cNvPr>
          <p:cNvSpPr>
            <a:spLocks noGrp="1"/>
          </p:cNvSpPr>
          <p:nvPr>
            <p:custDataLst>
              <p:tags r:id="rId122"/>
            </p:custDataLst>
          </p:nvPr>
        </p:nvSpPr>
        <p:spPr bwMode="gray">
          <a:xfrm>
            <a:off x="5924550" y="5803900"/>
            <a:ext cx="452438" cy="152400"/>
          </a:xfrm>
          <a:prstGeom prst="rect">
            <a:avLst/>
          </a:prstGeom>
          <a:solidFill>
            <a:schemeClr val="tx2"/>
          </a:solidFill>
          <a:ln>
            <a:noFill/>
          </a:ln>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2A997BE-8343-4677-8FD8-016F38891968}" type="datetime'''''''€''5''2.''''''''''0''''''m'''''''''''''''''''''">
              <a:rPr lang="en-GB" altLang="en-US" sz="1000" smtClean="0">
                <a:solidFill>
                  <a:schemeClr val="bg1"/>
                </a:solidFill>
                <a:effectLst/>
              </a:rPr>
              <a:pPr marL="0" indent="0" algn="ctr">
                <a:spcBef>
                  <a:spcPct val="0"/>
                </a:spcBef>
                <a:buNone/>
              </a:pPr>
              <a:t>€52.0m</a:t>
            </a:fld>
            <a:endParaRPr lang="en-GB" sz="1000">
              <a:solidFill>
                <a:schemeClr val="bg1"/>
              </a:solidFill>
              <a:latin typeface="+mn-lt"/>
            </a:endParaRPr>
          </a:p>
        </p:txBody>
      </p:sp>
      <p:sp>
        <p:nvSpPr>
          <p:cNvPr id="531" name="Espace réservé du texte 2">
            <a:extLst>
              <a:ext uri="{FF2B5EF4-FFF2-40B4-BE49-F238E27FC236}">
                <a16:creationId xmlns:a16="http://schemas.microsoft.com/office/drawing/2014/main" id="{77752379-119F-402E-8F55-48B7619F204B}"/>
              </a:ext>
            </a:extLst>
          </p:cNvPr>
          <p:cNvSpPr>
            <a:spLocks noGrp="1"/>
          </p:cNvSpPr>
          <p:nvPr>
            <p:custDataLst>
              <p:tags r:id="rId123"/>
            </p:custDataLst>
          </p:nvPr>
        </p:nvSpPr>
        <p:spPr bwMode="auto">
          <a:xfrm>
            <a:off x="5873750" y="6365875"/>
            <a:ext cx="552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076C87BA-60B2-4348-B562-518B6D4331DD}" type="datetime'''''''''2''0''''2''''''''2'' (''''B''P)'''''''''''">
              <a:rPr lang="en-GB" altLang="en-US" sz="1000" smtClean="0"/>
              <a:pPr marL="0" indent="0" algn="ctr">
                <a:spcBef>
                  <a:spcPct val="0"/>
                </a:spcBef>
                <a:buNone/>
              </a:pPr>
              <a:t>2022 (BP)</a:t>
            </a:fld>
            <a:endParaRPr lang="en-GB" sz="1000">
              <a:latin typeface="+mn-lt"/>
            </a:endParaRPr>
          </a:p>
        </p:txBody>
      </p:sp>
      <p:sp>
        <p:nvSpPr>
          <p:cNvPr id="538" name="Espace réservé du texte 2">
            <a:extLst>
              <a:ext uri="{FF2B5EF4-FFF2-40B4-BE49-F238E27FC236}">
                <a16:creationId xmlns:a16="http://schemas.microsoft.com/office/drawing/2014/main" id="{5E7CFDE6-F946-483E-A5BD-A6375C6946BF}"/>
              </a:ext>
            </a:extLst>
          </p:cNvPr>
          <p:cNvSpPr>
            <a:spLocks noGrp="1"/>
          </p:cNvSpPr>
          <p:nvPr>
            <p:custDataLst>
              <p:tags r:id="rId124"/>
            </p:custDataLst>
          </p:nvPr>
        </p:nvSpPr>
        <p:spPr bwMode="gray">
          <a:xfrm>
            <a:off x="4572000" y="5224463"/>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836C1E4-08B1-4F92-9A01-FC25173E539D}" type="datetime'''''''''''''''''''''''€''5''4''''''''.''1''''''''m'''''''">
              <a:rPr lang="en-GB" altLang="en-US" sz="1000" smtClean="0"/>
              <a:pPr marL="0" indent="0" algn="ctr">
                <a:spcBef>
                  <a:spcPct val="0"/>
                </a:spcBef>
                <a:buNone/>
              </a:pPr>
              <a:t>€54.1m</a:t>
            </a:fld>
            <a:endParaRPr lang="en-GB" sz="1000">
              <a:latin typeface="+mn-lt"/>
            </a:endParaRPr>
          </a:p>
        </p:txBody>
      </p:sp>
      <p:sp>
        <p:nvSpPr>
          <p:cNvPr id="539" name="Espace réservé du texte 2">
            <a:extLst>
              <a:ext uri="{FF2B5EF4-FFF2-40B4-BE49-F238E27FC236}">
                <a16:creationId xmlns:a16="http://schemas.microsoft.com/office/drawing/2014/main" id="{2EB8595E-BB62-4A27-B2DD-A77010AE8862}"/>
              </a:ext>
            </a:extLst>
          </p:cNvPr>
          <p:cNvSpPr>
            <a:spLocks noGrp="1"/>
          </p:cNvSpPr>
          <p:nvPr>
            <p:custDataLst>
              <p:tags r:id="rId125"/>
            </p:custDataLst>
          </p:nvPr>
        </p:nvSpPr>
        <p:spPr bwMode="gray">
          <a:xfrm>
            <a:off x="5248275" y="5162550"/>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017508B-7445-4919-BD3D-52CD6B1D9A4B}" type="datetime'''''''''''''''''''''€5''''''''''''''7''''''.''7m'''">
              <a:rPr lang="en-GB" altLang="en-US" sz="1000" smtClean="0"/>
              <a:pPr marL="0" indent="0" algn="ctr">
                <a:spcBef>
                  <a:spcPct val="0"/>
                </a:spcBef>
                <a:buNone/>
              </a:pPr>
              <a:t>€57.7m</a:t>
            </a:fld>
            <a:endParaRPr lang="en-GB" sz="1000">
              <a:latin typeface="+mn-lt"/>
            </a:endParaRPr>
          </a:p>
        </p:txBody>
      </p:sp>
      <p:sp>
        <p:nvSpPr>
          <p:cNvPr id="530" name="Espace réservé du texte 2">
            <a:extLst>
              <a:ext uri="{FF2B5EF4-FFF2-40B4-BE49-F238E27FC236}">
                <a16:creationId xmlns:a16="http://schemas.microsoft.com/office/drawing/2014/main" id="{C519740B-5F5D-4721-A224-85D987453910}"/>
              </a:ext>
            </a:extLst>
          </p:cNvPr>
          <p:cNvSpPr>
            <a:spLocks noGrp="1"/>
          </p:cNvSpPr>
          <p:nvPr>
            <p:custDataLst>
              <p:tags r:id="rId126"/>
            </p:custDataLst>
          </p:nvPr>
        </p:nvSpPr>
        <p:spPr bwMode="gray">
          <a:xfrm>
            <a:off x="5924550" y="5106988"/>
            <a:ext cx="452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03C5999-47E5-4E67-90AC-CADE68523952}" type="datetime'''''''''''€6''''''''''''1''.''''''''''''''''''''''''0m'''">
              <a:rPr lang="en-GB" altLang="en-US" sz="1000" smtClean="0"/>
              <a:pPr marL="0" indent="0" algn="ctr">
                <a:spcBef>
                  <a:spcPct val="0"/>
                </a:spcBef>
                <a:buNone/>
              </a:pPr>
              <a:t>€61.0m</a:t>
            </a:fld>
            <a:endParaRPr lang="en-GB" sz="1000">
              <a:latin typeface="+mn-lt"/>
            </a:endParaRPr>
          </a:p>
        </p:txBody>
      </p:sp>
      <p:sp>
        <p:nvSpPr>
          <p:cNvPr id="170" name="Espace réservé du texte 2">
            <a:extLst>
              <a:ext uri="{FF2B5EF4-FFF2-40B4-BE49-F238E27FC236}">
                <a16:creationId xmlns:a16="http://schemas.microsoft.com/office/drawing/2014/main" id="{1AAB7B1B-FE9D-4C5E-9316-7D4D4E9094F0}"/>
              </a:ext>
            </a:extLst>
          </p:cNvPr>
          <p:cNvSpPr>
            <a:spLocks noGrp="1"/>
          </p:cNvSpPr>
          <p:nvPr>
            <p:custDataLst>
              <p:tags r:id="rId127"/>
            </p:custDataLst>
          </p:nvPr>
        </p:nvSpPr>
        <p:spPr bwMode="gray">
          <a:xfrm>
            <a:off x="5281614" y="5340350"/>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C272EE3B-FF50-4DAE-8766-E32690C17BC1}" type="datetime'''''''''''''''''€''''''''9''''''''''''.''''''''1''''''''''m'">
              <a:rPr lang="fr-FR" altLang="en-US" sz="1000" smtClean="0">
                <a:solidFill>
                  <a:schemeClr val="bg1"/>
                </a:solidFill>
                <a:effectLst/>
                <a:latin typeface="+mn-lt"/>
              </a:rPr>
              <a:pPr marL="0" indent="0" algn="ctr">
                <a:spcBef>
                  <a:spcPct val="0"/>
                </a:spcBef>
                <a:buNone/>
              </a:pPr>
              <a:t>€9.1m</a:t>
            </a:fld>
            <a:endParaRPr lang="fr-FR" sz="1000">
              <a:solidFill>
                <a:schemeClr val="bg1"/>
              </a:solidFill>
              <a:latin typeface="+mn-lt"/>
            </a:endParaRPr>
          </a:p>
        </p:txBody>
      </p:sp>
      <p:sp>
        <p:nvSpPr>
          <p:cNvPr id="172" name="Espace réservé du texte 2">
            <a:extLst>
              <a:ext uri="{FF2B5EF4-FFF2-40B4-BE49-F238E27FC236}">
                <a16:creationId xmlns:a16="http://schemas.microsoft.com/office/drawing/2014/main" id="{84E7487C-F621-456E-9FD1-88D8CC447FB0}"/>
              </a:ext>
            </a:extLst>
          </p:cNvPr>
          <p:cNvSpPr>
            <a:spLocks noGrp="1"/>
          </p:cNvSpPr>
          <p:nvPr>
            <p:custDataLst>
              <p:tags r:id="rId128"/>
            </p:custDataLst>
          </p:nvPr>
        </p:nvSpPr>
        <p:spPr bwMode="gray">
          <a:xfrm>
            <a:off x="5957889" y="5284788"/>
            <a:ext cx="3857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DE1AB31-D71C-4BAF-AFEE-58AB030F4FF0}" type="datetime'''''€9''''''.''''''''''''''''1''''''''''''m'''''''''">
              <a:rPr lang="fr-FR" altLang="en-US" sz="1000" smtClean="0">
                <a:solidFill>
                  <a:schemeClr val="bg1"/>
                </a:solidFill>
                <a:effectLst/>
                <a:latin typeface="+mn-lt"/>
              </a:rPr>
              <a:pPr marL="0" indent="0" algn="ctr">
                <a:spcBef>
                  <a:spcPct val="0"/>
                </a:spcBef>
                <a:buNone/>
              </a:pPr>
              <a:t>€9.1m</a:t>
            </a:fld>
            <a:endParaRPr lang="fr-FR" sz="1000">
              <a:solidFill>
                <a:schemeClr val="bg1"/>
              </a:solidFill>
              <a:latin typeface="+mn-lt"/>
            </a:endParaRPr>
          </a:p>
        </p:txBody>
      </p:sp>
      <p:sp>
        <p:nvSpPr>
          <p:cNvPr id="1000" name="Rectangle 999">
            <a:extLst>
              <a:ext uri="{FF2B5EF4-FFF2-40B4-BE49-F238E27FC236}">
                <a16:creationId xmlns:a16="http://schemas.microsoft.com/office/drawing/2014/main" id="{76E4257E-B37C-440A-93BB-02C70335B8FA}"/>
              </a:ext>
            </a:extLst>
          </p:cNvPr>
          <p:cNvSpPr/>
          <p:nvPr>
            <p:custDataLst>
              <p:tags r:id="rId129"/>
            </p:custDataLst>
          </p:nvPr>
        </p:nvSpPr>
        <p:spPr bwMode="auto">
          <a:xfrm>
            <a:off x="8551863" y="1825625"/>
            <a:ext cx="179388" cy="133350"/>
          </a:xfrm>
          <a:prstGeom prst="rect">
            <a:avLst/>
          </a:prstGeom>
          <a:solidFill>
            <a:schemeClr val="accent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9" name="Rectangle 998">
            <a:extLst>
              <a:ext uri="{FF2B5EF4-FFF2-40B4-BE49-F238E27FC236}">
                <a16:creationId xmlns:a16="http://schemas.microsoft.com/office/drawing/2014/main" id="{333D7280-957A-43BD-9E91-5539A7A4EC14}"/>
              </a:ext>
            </a:extLst>
          </p:cNvPr>
          <p:cNvSpPr/>
          <p:nvPr>
            <p:custDataLst>
              <p:tags r:id="rId130"/>
            </p:custDataLst>
          </p:nvPr>
        </p:nvSpPr>
        <p:spPr bwMode="auto">
          <a:xfrm>
            <a:off x="8551863" y="2028825"/>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7" name="Rectangle 996">
            <a:extLst>
              <a:ext uri="{FF2B5EF4-FFF2-40B4-BE49-F238E27FC236}">
                <a16:creationId xmlns:a16="http://schemas.microsoft.com/office/drawing/2014/main" id="{EF5744FD-3096-4772-95C2-A0BAB19C8F6C}"/>
              </a:ext>
            </a:extLst>
          </p:cNvPr>
          <p:cNvSpPr/>
          <p:nvPr>
            <p:custDataLst>
              <p:tags r:id="rId131"/>
            </p:custDataLst>
          </p:nvPr>
        </p:nvSpPr>
        <p:spPr bwMode="auto">
          <a:xfrm>
            <a:off x="8551863" y="2435225"/>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8" name="Rectangle 997">
            <a:extLst>
              <a:ext uri="{FF2B5EF4-FFF2-40B4-BE49-F238E27FC236}">
                <a16:creationId xmlns:a16="http://schemas.microsoft.com/office/drawing/2014/main" id="{3DECDC78-D79F-4FA9-93D0-8CC5E2C0286B}"/>
              </a:ext>
            </a:extLst>
          </p:cNvPr>
          <p:cNvSpPr/>
          <p:nvPr>
            <p:custDataLst>
              <p:tags r:id="rId132"/>
            </p:custDataLst>
          </p:nvPr>
        </p:nvSpPr>
        <p:spPr bwMode="auto">
          <a:xfrm>
            <a:off x="8551863" y="2232025"/>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994" name="Espace réservé du texte 2">
            <a:extLst>
              <a:ext uri="{FF2B5EF4-FFF2-40B4-BE49-F238E27FC236}">
                <a16:creationId xmlns:a16="http://schemas.microsoft.com/office/drawing/2014/main" id="{639AEF04-B78D-47C8-AF20-56F958D35128}"/>
              </a:ext>
            </a:extLst>
          </p:cNvPr>
          <p:cNvSpPr>
            <a:spLocks noGrp="1"/>
          </p:cNvSpPr>
          <p:nvPr>
            <p:custDataLst>
              <p:tags r:id="rId133"/>
            </p:custDataLst>
          </p:nvPr>
        </p:nvSpPr>
        <p:spPr bwMode="auto">
          <a:xfrm>
            <a:off x="8782050" y="2024063"/>
            <a:ext cx="66516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AAC2674D-14DC-40E2-8F02-7C645A7C7B9A}" type="datetime'Co''''''''''''''''''''''m''pl''''ia''''''n''''''''''ce'">
              <a:rPr lang="en-GB" altLang="en-US" sz="1000" smtClean="0">
                <a:effectLst/>
                <a:latin typeface="+mn-lt"/>
              </a:rPr>
              <a:pPr marL="0" indent="0">
                <a:spcBef>
                  <a:spcPct val="0"/>
                </a:spcBef>
                <a:buNone/>
              </a:pPr>
              <a:t>Compliance</a:t>
            </a:fld>
            <a:endParaRPr lang="en-GB" sz="1000">
              <a:latin typeface="+mn-lt"/>
            </a:endParaRPr>
          </a:p>
        </p:txBody>
      </p:sp>
      <p:sp>
        <p:nvSpPr>
          <p:cNvPr id="995" name="Espace réservé du texte 2">
            <a:extLst>
              <a:ext uri="{FF2B5EF4-FFF2-40B4-BE49-F238E27FC236}">
                <a16:creationId xmlns:a16="http://schemas.microsoft.com/office/drawing/2014/main" id="{3CEC233A-3326-4AF8-B3B1-4D72D4B868AA}"/>
              </a:ext>
            </a:extLst>
          </p:cNvPr>
          <p:cNvSpPr>
            <a:spLocks noGrp="1"/>
          </p:cNvSpPr>
          <p:nvPr>
            <p:custDataLst>
              <p:tags r:id="rId134"/>
            </p:custDataLst>
          </p:nvPr>
        </p:nvSpPr>
        <p:spPr bwMode="auto">
          <a:xfrm>
            <a:off x="8782050" y="1820863"/>
            <a:ext cx="10255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8C3D46C-4393-428A-ACEE-B4F0B5535DC6}" type="datetime'Sal''''e''''''s ''&amp;'' ''''m''''''''''ar''ket''''''''''''in''g'">
              <a:rPr lang="en-GB" altLang="en-US" sz="1000" smtClean="0">
                <a:effectLst/>
                <a:latin typeface="+mn-lt"/>
              </a:rPr>
              <a:pPr marL="0" indent="0">
                <a:spcBef>
                  <a:spcPct val="0"/>
                </a:spcBef>
                <a:buNone/>
              </a:pPr>
              <a:t>Sales &amp; marketing</a:t>
            </a:fld>
            <a:endParaRPr lang="en-GB" sz="1000">
              <a:latin typeface="+mn-lt"/>
            </a:endParaRPr>
          </a:p>
        </p:txBody>
      </p:sp>
      <p:sp>
        <p:nvSpPr>
          <p:cNvPr id="991" name="Espace réservé du texte 2">
            <a:extLst>
              <a:ext uri="{FF2B5EF4-FFF2-40B4-BE49-F238E27FC236}">
                <a16:creationId xmlns:a16="http://schemas.microsoft.com/office/drawing/2014/main" id="{960A8F82-660D-428F-8DCE-5D735D5452CC}"/>
              </a:ext>
            </a:extLst>
          </p:cNvPr>
          <p:cNvSpPr>
            <a:spLocks noGrp="1"/>
          </p:cNvSpPr>
          <p:nvPr>
            <p:custDataLst>
              <p:tags r:id="rId135"/>
            </p:custDataLst>
          </p:nvPr>
        </p:nvSpPr>
        <p:spPr bwMode="auto">
          <a:xfrm>
            <a:off x="8782050" y="2430463"/>
            <a:ext cx="2254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50E002D6-F816-47D0-9AD8-8A7E2D03DCEF}" type="datetime'''''R''''''''''i''''''''''''''''s''''''''''''k'''''''''''''''">
              <a:rPr lang="en-GB" altLang="en-US" sz="1000" smtClean="0">
                <a:effectLst/>
                <a:latin typeface="+mn-lt"/>
              </a:rPr>
              <a:pPr marL="0" indent="0">
                <a:spcBef>
                  <a:spcPct val="0"/>
                </a:spcBef>
                <a:buNone/>
              </a:pPr>
              <a:t>Risk</a:t>
            </a:fld>
            <a:endParaRPr lang="en-GB" sz="1000">
              <a:latin typeface="+mn-lt"/>
            </a:endParaRPr>
          </a:p>
        </p:txBody>
      </p:sp>
      <p:sp>
        <p:nvSpPr>
          <p:cNvPr id="993" name="Espace réservé du texte 2">
            <a:extLst>
              <a:ext uri="{FF2B5EF4-FFF2-40B4-BE49-F238E27FC236}">
                <a16:creationId xmlns:a16="http://schemas.microsoft.com/office/drawing/2014/main" id="{DBFE8B3D-D590-4B15-B113-466ABE1B1D52}"/>
              </a:ext>
            </a:extLst>
          </p:cNvPr>
          <p:cNvSpPr>
            <a:spLocks noGrp="1"/>
          </p:cNvSpPr>
          <p:nvPr>
            <p:custDataLst>
              <p:tags r:id="rId136"/>
            </p:custDataLst>
          </p:nvPr>
        </p:nvSpPr>
        <p:spPr bwMode="auto">
          <a:xfrm>
            <a:off x="8782050" y="2227263"/>
            <a:ext cx="93662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CF247530-7212-4FCD-B72C-807FEA20F272}" type="datetime'Ot''''he''rs'' ''''''(i''nc''l'''''' ''''''''''DBI)'''">
              <a:rPr lang="en-GB" altLang="en-US" sz="1000" smtClean="0"/>
              <a:pPr marL="0" indent="0">
                <a:spcBef>
                  <a:spcPct val="0"/>
                </a:spcBef>
                <a:buNone/>
              </a:pPr>
              <a:t>Others (incl DBI)</a:t>
            </a:fld>
            <a:endParaRPr lang="en-GB" sz="1000">
              <a:latin typeface="+mn-lt"/>
            </a:endParaRPr>
          </a:p>
        </p:txBody>
      </p:sp>
      <p:sp>
        <p:nvSpPr>
          <p:cNvPr id="1007" name="Rectangle 1006">
            <a:extLst>
              <a:ext uri="{FF2B5EF4-FFF2-40B4-BE49-F238E27FC236}">
                <a16:creationId xmlns:a16="http://schemas.microsoft.com/office/drawing/2014/main" id="{D6555F7E-2613-4279-84C1-86DCC36B07A8}"/>
              </a:ext>
            </a:extLst>
          </p:cNvPr>
          <p:cNvSpPr/>
          <p:nvPr>
            <p:custDataLst>
              <p:tags r:id="rId137"/>
            </p:custDataLst>
          </p:nvPr>
        </p:nvSpPr>
        <p:spPr bwMode="auto">
          <a:xfrm>
            <a:off x="6962775" y="4024313"/>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9" name="Rectangle 1008">
            <a:extLst>
              <a:ext uri="{FF2B5EF4-FFF2-40B4-BE49-F238E27FC236}">
                <a16:creationId xmlns:a16="http://schemas.microsoft.com/office/drawing/2014/main" id="{741B592F-0A90-4EC6-95AE-29C5EF6838C5}"/>
              </a:ext>
            </a:extLst>
          </p:cNvPr>
          <p:cNvSpPr/>
          <p:nvPr>
            <p:custDataLst>
              <p:tags r:id="rId138"/>
            </p:custDataLst>
          </p:nvPr>
        </p:nvSpPr>
        <p:spPr bwMode="auto">
          <a:xfrm>
            <a:off x="6962775" y="3617913"/>
            <a:ext cx="179388" cy="133350"/>
          </a:xfrm>
          <a:prstGeom prst="rect">
            <a:avLst/>
          </a:pr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8" name="Rectangle 1007">
            <a:extLst>
              <a:ext uri="{FF2B5EF4-FFF2-40B4-BE49-F238E27FC236}">
                <a16:creationId xmlns:a16="http://schemas.microsoft.com/office/drawing/2014/main" id="{4E0BB7F6-4621-4E33-9918-BD74D7A7F352}"/>
              </a:ext>
            </a:extLst>
          </p:cNvPr>
          <p:cNvSpPr/>
          <p:nvPr>
            <p:custDataLst>
              <p:tags r:id="rId139"/>
            </p:custDataLst>
          </p:nvPr>
        </p:nvSpPr>
        <p:spPr bwMode="auto">
          <a:xfrm>
            <a:off x="6962775" y="3821113"/>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03" name="Espace réservé du texte 2">
            <a:extLst>
              <a:ext uri="{FF2B5EF4-FFF2-40B4-BE49-F238E27FC236}">
                <a16:creationId xmlns:a16="http://schemas.microsoft.com/office/drawing/2014/main" id="{C4665014-AAAA-437C-8FA6-7A981279864D}"/>
              </a:ext>
            </a:extLst>
          </p:cNvPr>
          <p:cNvSpPr>
            <a:spLocks noGrp="1"/>
          </p:cNvSpPr>
          <p:nvPr>
            <p:custDataLst>
              <p:tags r:id="rId140"/>
            </p:custDataLst>
          </p:nvPr>
        </p:nvSpPr>
        <p:spPr bwMode="auto">
          <a:xfrm>
            <a:off x="7192963" y="3816350"/>
            <a:ext cx="3746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75CEDE7C-A577-4D85-B872-DA22EA01AB39}" type="datetime'J''''''u''''''''''''''''''''''''''''''''m''''b''''''''o'''">
              <a:rPr lang="en-GB" altLang="en-US" sz="1000" smtClean="0">
                <a:effectLst/>
                <a:latin typeface="+mn-lt"/>
              </a:rPr>
              <a:pPr marL="0" indent="0">
                <a:spcBef>
                  <a:spcPct val="0"/>
                </a:spcBef>
                <a:buNone/>
              </a:pPr>
              <a:t>Jumbo</a:t>
            </a:fld>
            <a:endParaRPr lang="en-GB" sz="1000">
              <a:latin typeface="+mn-lt"/>
            </a:endParaRPr>
          </a:p>
        </p:txBody>
      </p:sp>
      <p:sp>
        <p:nvSpPr>
          <p:cNvPr id="1004" name="Espace réservé du texte 2">
            <a:extLst>
              <a:ext uri="{FF2B5EF4-FFF2-40B4-BE49-F238E27FC236}">
                <a16:creationId xmlns:a16="http://schemas.microsoft.com/office/drawing/2014/main" id="{BDA7FDA1-8FC0-466A-8C46-9DDAD7EE2246}"/>
              </a:ext>
            </a:extLst>
          </p:cNvPr>
          <p:cNvSpPr>
            <a:spLocks noGrp="1"/>
          </p:cNvSpPr>
          <p:nvPr>
            <p:custDataLst>
              <p:tags r:id="rId141"/>
            </p:custDataLst>
          </p:nvPr>
        </p:nvSpPr>
        <p:spPr bwMode="auto">
          <a:xfrm>
            <a:off x="7192963" y="3613150"/>
            <a:ext cx="1841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EF368BC8-B13A-4FDA-8A37-DDE88AD176EF}" type="datetime'''''''D''''''''''''''''''''B''''''''''''''''''''''I'''">
              <a:rPr lang="en-GB" altLang="en-US" sz="1000" smtClean="0"/>
              <a:pPr marL="0" indent="0">
                <a:spcBef>
                  <a:spcPct val="0"/>
                </a:spcBef>
                <a:buNone/>
              </a:pPr>
              <a:t>DBI</a:t>
            </a:fld>
            <a:endParaRPr lang="en-GB" sz="1000">
              <a:latin typeface="+mn-lt"/>
            </a:endParaRPr>
          </a:p>
        </p:txBody>
      </p:sp>
      <p:sp>
        <p:nvSpPr>
          <p:cNvPr id="1001" name="Espace réservé du texte 2">
            <a:extLst>
              <a:ext uri="{FF2B5EF4-FFF2-40B4-BE49-F238E27FC236}">
                <a16:creationId xmlns:a16="http://schemas.microsoft.com/office/drawing/2014/main" id="{68999D70-B453-47A7-A7DA-6A898B26B2C2}"/>
              </a:ext>
            </a:extLst>
          </p:cNvPr>
          <p:cNvSpPr>
            <a:spLocks noGrp="1"/>
          </p:cNvSpPr>
          <p:nvPr>
            <p:custDataLst>
              <p:tags r:id="rId142"/>
            </p:custDataLst>
          </p:nvPr>
        </p:nvSpPr>
        <p:spPr bwMode="auto">
          <a:xfrm>
            <a:off x="7192963" y="4019550"/>
            <a:ext cx="325438"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2F4C799E-924C-4F0F-985C-8583DD05ED9B}" type="datetime'''''''''''''''''''''''''''''''''''O''t''''''h''e''''''''''''r'">
              <a:rPr lang="en-GB" altLang="en-US" sz="1000" smtClean="0">
                <a:effectLst/>
                <a:latin typeface="+mn-lt"/>
              </a:rPr>
              <a:pPr marL="0" indent="0">
                <a:spcBef>
                  <a:spcPct val="0"/>
                </a:spcBef>
                <a:buNone/>
              </a:pPr>
              <a:t>Other</a:t>
            </a:fld>
            <a:endParaRPr lang="en-GB" sz="1000">
              <a:latin typeface="+mn-lt"/>
            </a:endParaRPr>
          </a:p>
        </p:txBody>
      </p:sp>
      <p:sp>
        <p:nvSpPr>
          <p:cNvPr id="1018" name="Rectangle 1017">
            <a:extLst>
              <a:ext uri="{FF2B5EF4-FFF2-40B4-BE49-F238E27FC236}">
                <a16:creationId xmlns:a16="http://schemas.microsoft.com/office/drawing/2014/main" id="{A8D17E36-6F07-4A5D-B872-5C97C430D579}"/>
              </a:ext>
            </a:extLst>
          </p:cNvPr>
          <p:cNvSpPr/>
          <p:nvPr>
            <p:custDataLst>
              <p:tags r:id="rId143"/>
            </p:custDataLst>
          </p:nvPr>
        </p:nvSpPr>
        <p:spPr bwMode="auto">
          <a:xfrm>
            <a:off x="6962775" y="5583238"/>
            <a:ext cx="179388" cy="133350"/>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7" name="Rectangle 1016">
            <a:extLst>
              <a:ext uri="{FF2B5EF4-FFF2-40B4-BE49-F238E27FC236}">
                <a16:creationId xmlns:a16="http://schemas.microsoft.com/office/drawing/2014/main" id="{23DDA35D-DB83-4AD4-B64A-B9344B5F9D71}"/>
              </a:ext>
            </a:extLst>
          </p:cNvPr>
          <p:cNvSpPr/>
          <p:nvPr>
            <p:custDataLst>
              <p:tags r:id="rId144"/>
            </p:custDataLst>
          </p:nvPr>
        </p:nvSpPr>
        <p:spPr bwMode="auto">
          <a:xfrm>
            <a:off x="6962775" y="5786438"/>
            <a:ext cx="179388" cy="133350"/>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014" name="Espace réservé du texte 2">
            <a:extLst>
              <a:ext uri="{FF2B5EF4-FFF2-40B4-BE49-F238E27FC236}">
                <a16:creationId xmlns:a16="http://schemas.microsoft.com/office/drawing/2014/main" id="{92476742-9C38-4D55-843A-C491007A86C4}"/>
              </a:ext>
            </a:extLst>
          </p:cNvPr>
          <p:cNvSpPr>
            <a:spLocks noGrp="1"/>
          </p:cNvSpPr>
          <p:nvPr>
            <p:custDataLst>
              <p:tags r:id="rId145"/>
            </p:custDataLst>
          </p:nvPr>
        </p:nvSpPr>
        <p:spPr bwMode="auto">
          <a:xfrm>
            <a:off x="7192963" y="5578475"/>
            <a:ext cx="1339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31903EB7-48EB-4583-98DB-83493F260D0C}" type="datetime'B''oB'' ''''''''R''''''enewa''l ''''(in''''''c''l. ''DBI'')'">
              <a:rPr lang="en-GB" altLang="en-US" sz="1000" smtClean="0">
                <a:effectLst/>
                <a:latin typeface="+mn-lt"/>
              </a:rPr>
              <a:pPr marL="0" indent="0">
                <a:spcBef>
                  <a:spcPct val="0"/>
                </a:spcBef>
                <a:buNone/>
              </a:pPr>
              <a:t>BoB Renewal (incl. DBI)</a:t>
            </a:fld>
            <a:endParaRPr lang="en-GB" sz="1000">
              <a:latin typeface="+mn-lt"/>
            </a:endParaRPr>
          </a:p>
        </p:txBody>
      </p:sp>
      <p:sp>
        <p:nvSpPr>
          <p:cNvPr id="1013" name="Espace réservé du texte 2">
            <a:extLst>
              <a:ext uri="{FF2B5EF4-FFF2-40B4-BE49-F238E27FC236}">
                <a16:creationId xmlns:a16="http://schemas.microsoft.com/office/drawing/2014/main" id="{D7CC78C9-442E-430C-978D-48F8D29A022B}"/>
              </a:ext>
            </a:extLst>
          </p:cNvPr>
          <p:cNvSpPr>
            <a:spLocks noGrp="1"/>
          </p:cNvSpPr>
          <p:nvPr>
            <p:custDataLst>
              <p:tags r:id="rId146"/>
            </p:custDataLst>
          </p:nvPr>
        </p:nvSpPr>
        <p:spPr bwMode="auto">
          <a:xfrm>
            <a:off x="7192963" y="5781675"/>
            <a:ext cx="6969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DB547CEF-DFEA-4B4D-BAD8-B074F2636319}" type="datetime'''''B''''''''''''o''B'' N''e''''''''tN''ew'''''''''">
              <a:rPr lang="en-GB" altLang="en-US" sz="1000" smtClean="0">
                <a:effectLst/>
                <a:latin typeface="+mn-lt"/>
              </a:rPr>
              <a:pPr marL="0" indent="0">
                <a:spcBef>
                  <a:spcPct val="0"/>
                </a:spcBef>
                <a:buNone/>
              </a:pPr>
              <a:t>BoB NetNew</a:t>
            </a:fld>
            <a:endParaRPr lang="en-GB" sz="1000">
              <a:latin typeface="+mn-lt"/>
            </a:endParaRPr>
          </a:p>
        </p:txBody>
      </p:sp>
      <p:sp>
        <p:nvSpPr>
          <p:cNvPr id="202" name="Rectangle 201">
            <a:extLst>
              <a:ext uri="{FF2B5EF4-FFF2-40B4-BE49-F238E27FC236}">
                <a16:creationId xmlns:a16="http://schemas.microsoft.com/office/drawing/2014/main" id="{C5B26C14-586D-4A3A-9C2A-E22EBBC21B11}"/>
              </a:ext>
            </a:extLst>
          </p:cNvPr>
          <p:cNvSpPr/>
          <p:nvPr/>
        </p:nvSpPr>
        <p:spPr bwMode="auto">
          <a:xfrm>
            <a:off x="164669" y="1359985"/>
            <a:ext cx="1368040" cy="1569922"/>
          </a:xfrm>
          <a:prstGeom prst="rect">
            <a:avLst/>
          </a:prstGeom>
          <a:solidFill>
            <a:srgbClr val="6C6C6C"/>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Top-down</a:t>
            </a:r>
          </a:p>
          <a:p>
            <a:pPr algn="ctr"/>
            <a:r>
              <a:rPr lang="en-GB" sz="1000" b="1">
                <a:solidFill>
                  <a:schemeClr val="bg1"/>
                </a:solidFill>
                <a:latin typeface="Trebuchet MS" panose="020B0603020202020204" pitchFamily="34" charset="0"/>
              </a:rPr>
              <a:t>Analysis</a:t>
            </a:r>
          </a:p>
          <a:p>
            <a:pPr algn="ctr"/>
            <a:r>
              <a:rPr lang="en-GB" sz="1000" b="1" i="1">
                <a:solidFill>
                  <a:schemeClr val="bg1"/>
                </a:solidFill>
                <a:latin typeface="Trebuchet MS" panose="020B0603020202020204" pitchFamily="34" charset="0"/>
              </a:rPr>
              <a:t>(Revenue)</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2017-2025</a:t>
            </a:r>
          </a:p>
        </p:txBody>
      </p:sp>
      <p:sp>
        <p:nvSpPr>
          <p:cNvPr id="205" name="Oval 204">
            <a:extLst>
              <a:ext uri="{FF2B5EF4-FFF2-40B4-BE49-F238E27FC236}">
                <a16:creationId xmlns:a16="http://schemas.microsoft.com/office/drawing/2014/main" id="{D0D39725-18E7-4A41-89C6-7F7729B0EFD8}"/>
              </a:ext>
            </a:extLst>
          </p:cNvPr>
          <p:cNvSpPr/>
          <p:nvPr/>
        </p:nvSpPr>
        <p:spPr bwMode="auto">
          <a:xfrm>
            <a:off x="58870" y="1262653"/>
            <a:ext cx="214130" cy="194664"/>
          </a:xfrm>
          <a:prstGeom prst="ellipse">
            <a:avLst/>
          </a:prstGeom>
          <a:solidFill>
            <a:srgbClr val="6C6C6C"/>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1</a:t>
            </a:r>
          </a:p>
        </p:txBody>
      </p:sp>
      <p:sp>
        <p:nvSpPr>
          <p:cNvPr id="206" name="Rectangle 205">
            <a:extLst>
              <a:ext uri="{FF2B5EF4-FFF2-40B4-BE49-F238E27FC236}">
                <a16:creationId xmlns:a16="http://schemas.microsoft.com/office/drawing/2014/main" id="{0E8808F0-3B49-4770-86CE-3F0F9DBB0540}"/>
              </a:ext>
            </a:extLst>
          </p:cNvPr>
          <p:cNvSpPr/>
          <p:nvPr/>
        </p:nvSpPr>
        <p:spPr bwMode="auto">
          <a:xfrm>
            <a:off x="164669" y="3060771"/>
            <a:ext cx="1368040" cy="1569922"/>
          </a:xfrm>
          <a:prstGeom prst="rect">
            <a:avLst/>
          </a:prstGeom>
          <a:solidFill>
            <a:srgbClr val="1E742A"/>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Bottom-up BP analysis and client analysis </a:t>
            </a:r>
          </a:p>
          <a:p>
            <a:pPr algn="ctr"/>
            <a:r>
              <a:rPr lang="en-GB" sz="1000" b="1">
                <a:solidFill>
                  <a:schemeClr val="bg1"/>
                </a:solidFill>
                <a:latin typeface="Trebuchet MS" panose="020B0603020202020204" pitchFamily="34" charset="0"/>
              </a:rPr>
              <a:t>(</a:t>
            </a:r>
            <a:r>
              <a:rPr lang="en-GB" sz="1000" i="1">
                <a:solidFill>
                  <a:schemeClr val="bg1"/>
                </a:solidFill>
                <a:latin typeface="Trebuchet MS" panose="020B0603020202020204" pitchFamily="34" charset="0"/>
              </a:rPr>
              <a:t>BNL: Bookings – </a:t>
            </a:r>
            <a:r>
              <a:rPr lang="en-GB" sz="1000" i="1" err="1">
                <a:solidFill>
                  <a:schemeClr val="bg1"/>
                </a:solidFill>
                <a:latin typeface="Trebuchet MS" panose="020B0603020202020204" pitchFamily="34" charset="0"/>
              </a:rPr>
              <a:t>BaseFile</a:t>
            </a:r>
            <a:r>
              <a:rPr lang="en-GB" sz="1000" i="1">
                <a:solidFill>
                  <a:schemeClr val="bg1"/>
                </a:solidFill>
                <a:latin typeface="Trebuchet MS" panose="020B0603020202020204" pitchFamily="34" charset="0"/>
              </a:rPr>
              <a:t>)</a:t>
            </a:r>
          </a:p>
          <a:p>
            <a:pPr algn="ctr"/>
            <a:endParaRPr lang="en-GB" sz="1000" b="1" i="1">
              <a:solidFill>
                <a:schemeClr val="bg1"/>
              </a:solidFill>
              <a:latin typeface="Trebuchet MS" panose="020B0603020202020204" pitchFamily="34" charset="0"/>
            </a:endParaRPr>
          </a:p>
          <a:p>
            <a:pPr algn="ctr"/>
            <a:r>
              <a:rPr lang="en-GB" sz="1000" b="1" i="1">
                <a:solidFill>
                  <a:schemeClr val="bg1"/>
                </a:solidFill>
                <a:latin typeface="Trebuchet MS" panose="020B0603020202020204" pitchFamily="34" charset="0"/>
              </a:rPr>
              <a:t>2017-2022</a:t>
            </a:r>
          </a:p>
        </p:txBody>
      </p:sp>
      <p:sp>
        <p:nvSpPr>
          <p:cNvPr id="210" name="Rectangle 209">
            <a:extLst>
              <a:ext uri="{FF2B5EF4-FFF2-40B4-BE49-F238E27FC236}">
                <a16:creationId xmlns:a16="http://schemas.microsoft.com/office/drawing/2014/main" id="{FD3640DD-B009-49DC-B6CF-E77A12C619AF}"/>
              </a:ext>
            </a:extLst>
          </p:cNvPr>
          <p:cNvSpPr/>
          <p:nvPr/>
        </p:nvSpPr>
        <p:spPr bwMode="auto">
          <a:xfrm>
            <a:off x="164669" y="4761558"/>
            <a:ext cx="1368040" cy="1569922"/>
          </a:xfrm>
          <a:prstGeom prst="rect">
            <a:avLst/>
          </a:prstGeom>
          <a:solidFill>
            <a:srgbClr val="005271"/>
          </a:solidFill>
          <a:ln w="3175" cap="flat" cmpd="sng" algn="ctr">
            <a:noFill/>
            <a:prstDash val="sysDot"/>
            <a:round/>
            <a:headEnd type="none" w="med" len="med"/>
            <a:tailEnd type="none" w="med" len="med"/>
          </a:ln>
          <a:effectLst/>
        </p:spPr>
        <p:txBody>
          <a:bodyPr vert="horz" wrap="square" lIns="0" tIns="46800" rIns="0" bIns="45720" numCol="1" rtlCol="0" anchor="ctr" anchorCtr="0" compatLnSpc="1">
            <a:prstTxWarp prst="textNoShape">
              <a:avLst/>
            </a:prstTxWarp>
          </a:bodyPr>
          <a:lstStyle/>
          <a:p>
            <a:pPr algn="ctr"/>
            <a:r>
              <a:rPr lang="en-GB" sz="1000" b="1">
                <a:solidFill>
                  <a:schemeClr val="bg1"/>
                </a:solidFill>
                <a:latin typeface="Trebuchet MS" panose="020B0603020202020204" pitchFamily="34" charset="0"/>
              </a:rPr>
              <a:t>Past and forward pipeline analysis</a:t>
            </a:r>
          </a:p>
          <a:p>
            <a:pPr algn="ctr"/>
            <a:r>
              <a:rPr lang="en-GB" sz="1000" b="1" i="1">
                <a:solidFill>
                  <a:schemeClr val="bg1"/>
                </a:solidFill>
                <a:latin typeface="Trebuchet MS" panose="020B0603020202020204" pitchFamily="34" charset="0"/>
              </a:rPr>
              <a:t>(Book-of-Business)</a:t>
            </a:r>
          </a:p>
          <a:p>
            <a:pPr algn="ctr"/>
            <a:endParaRPr lang="en-GB" sz="1000" b="1" i="1">
              <a:solidFill>
                <a:schemeClr val="bg1"/>
              </a:solidFill>
              <a:latin typeface="Trebuchet MS" panose="020B0603020202020204" pitchFamily="34" charset="0"/>
            </a:endParaRPr>
          </a:p>
          <a:p>
            <a:pPr algn="ctr"/>
            <a:r>
              <a:rPr lang="en-GB" sz="1000" i="1">
                <a:solidFill>
                  <a:schemeClr val="bg1"/>
                </a:solidFill>
                <a:latin typeface="Trebuchet MS" panose="020B0603020202020204" pitchFamily="34" charset="0"/>
              </a:rPr>
              <a:t>Benelux </a:t>
            </a:r>
            <a:r>
              <a:rPr lang="en-GB" sz="1000" b="1" i="1">
                <a:solidFill>
                  <a:schemeClr val="bg1"/>
                </a:solidFill>
                <a:latin typeface="Trebuchet MS" panose="020B0603020202020204" pitchFamily="34" charset="0"/>
              </a:rPr>
              <a:t>2019-2022</a:t>
            </a:r>
          </a:p>
        </p:txBody>
      </p:sp>
      <p:sp>
        <p:nvSpPr>
          <p:cNvPr id="217" name="Oval 216">
            <a:extLst>
              <a:ext uri="{FF2B5EF4-FFF2-40B4-BE49-F238E27FC236}">
                <a16:creationId xmlns:a16="http://schemas.microsoft.com/office/drawing/2014/main" id="{B96CD8A5-E40E-4B18-8A17-B5C8ABEC5D06}"/>
              </a:ext>
            </a:extLst>
          </p:cNvPr>
          <p:cNvSpPr/>
          <p:nvPr/>
        </p:nvSpPr>
        <p:spPr bwMode="auto">
          <a:xfrm>
            <a:off x="58870" y="2956847"/>
            <a:ext cx="214130" cy="194664"/>
          </a:xfrm>
          <a:prstGeom prst="ellipse">
            <a:avLst/>
          </a:prstGeom>
          <a:solidFill>
            <a:srgbClr val="1E742A"/>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2</a:t>
            </a:r>
          </a:p>
        </p:txBody>
      </p:sp>
      <p:sp>
        <p:nvSpPr>
          <p:cNvPr id="218" name="Oval 217">
            <a:extLst>
              <a:ext uri="{FF2B5EF4-FFF2-40B4-BE49-F238E27FC236}">
                <a16:creationId xmlns:a16="http://schemas.microsoft.com/office/drawing/2014/main" id="{C394F8EC-5278-43E4-BC38-398F3C1975B3}"/>
              </a:ext>
            </a:extLst>
          </p:cNvPr>
          <p:cNvSpPr/>
          <p:nvPr/>
        </p:nvSpPr>
        <p:spPr bwMode="auto">
          <a:xfrm>
            <a:off x="58870" y="4664225"/>
            <a:ext cx="214130" cy="194664"/>
          </a:xfrm>
          <a:prstGeom prst="ellipse">
            <a:avLst/>
          </a:prstGeom>
          <a:solidFill>
            <a:srgbClr val="00527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50" b="0" i="0" u="none" strike="noStrike" cap="none" normalizeH="0" baseline="0">
                <a:ln>
                  <a:noFill/>
                </a:ln>
                <a:solidFill>
                  <a:schemeClr val="bg1"/>
                </a:solidFill>
                <a:effectLst/>
                <a:latin typeface="Trebuchet MS" pitchFamily="34" charset="0"/>
              </a:rPr>
              <a:t>3</a:t>
            </a:r>
          </a:p>
        </p:txBody>
      </p:sp>
      <p:sp>
        <p:nvSpPr>
          <p:cNvPr id="393" name="Isosceles Triangle 392">
            <a:extLst>
              <a:ext uri="{FF2B5EF4-FFF2-40B4-BE49-F238E27FC236}">
                <a16:creationId xmlns:a16="http://schemas.microsoft.com/office/drawing/2014/main" id="{27D54833-B7DA-4A6B-9019-8C40A60C389F}"/>
              </a:ext>
            </a:extLst>
          </p:cNvPr>
          <p:cNvSpPr/>
          <p:nvPr/>
        </p:nvSpPr>
        <p:spPr bwMode="auto">
          <a:xfrm rot="5400000">
            <a:off x="1312416" y="2098135"/>
            <a:ext cx="765872" cy="113689"/>
          </a:xfrm>
          <a:prstGeom prst="triangle">
            <a:avLst/>
          </a:prstGeom>
          <a:solidFill>
            <a:srgbClr val="6C6C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4" name="Isosceles Triangle 393">
            <a:extLst>
              <a:ext uri="{FF2B5EF4-FFF2-40B4-BE49-F238E27FC236}">
                <a16:creationId xmlns:a16="http://schemas.microsoft.com/office/drawing/2014/main" id="{6C7CD2C2-5C5D-4243-BE7A-0D2A92F1860C}"/>
              </a:ext>
            </a:extLst>
          </p:cNvPr>
          <p:cNvSpPr/>
          <p:nvPr/>
        </p:nvSpPr>
        <p:spPr bwMode="auto">
          <a:xfrm rot="5400000">
            <a:off x="1312416" y="3793905"/>
            <a:ext cx="765872" cy="113689"/>
          </a:xfrm>
          <a:prstGeom prst="triangle">
            <a:avLst/>
          </a:prstGeom>
          <a:solidFill>
            <a:srgbClr val="1E742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397" name="Isosceles Triangle 396">
            <a:extLst>
              <a:ext uri="{FF2B5EF4-FFF2-40B4-BE49-F238E27FC236}">
                <a16:creationId xmlns:a16="http://schemas.microsoft.com/office/drawing/2014/main" id="{8B7437DB-495C-4BC8-A4D8-668480EC081C}"/>
              </a:ext>
            </a:extLst>
          </p:cNvPr>
          <p:cNvSpPr/>
          <p:nvPr/>
        </p:nvSpPr>
        <p:spPr bwMode="auto">
          <a:xfrm rot="5400000">
            <a:off x="1317889" y="5645106"/>
            <a:ext cx="765872" cy="113689"/>
          </a:xfrm>
          <a:prstGeom prst="triangle">
            <a:avLst/>
          </a:prstGeom>
          <a:solidFill>
            <a:srgbClr val="005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Tree>
    <p:extLst>
      <p:ext uri="{BB962C8B-B14F-4D97-AF65-F5344CB8AC3E}">
        <p14:creationId xmlns:p14="http://schemas.microsoft.com/office/powerpoint/2010/main" val="123181692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A3465C4C-02CC-438D-A151-FC51200B15F8}"/>
              </a:ext>
            </a:extLst>
          </p:cNvPr>
          <p:cNvGraphicFramePr>
            <a:graphicFrameLocks noChangeAspect="1"/>
          </p:cNvGraphicFramePr>
          <p:nvPr>
            <p:custDataLst>
              <p:tags r:id="rId1"/>
            </p:custDataLst>
            <p:extLst>
              <p:ext uri="{D42A27DB-BD31-4B8C-83A1-F6EECF244321}">
                <p14:modId xmlns:p14="http://schemas.microsoft.com/office/powerpoint/2010/main" val="3730510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622" imgH="623" progId="TCLayout.ActiveDocument.1">
                  <p:embed/>
                </p:oleObj>
              </mc:Choice>
              <mc:Fallback>
                <p:oleObj name="think-cell Slide" r:id="rId28" imgW="622" imgH="623" progId="TCLayout.ActiveDocument.1">
                  <p:embed/>
                  <p:pic>
                    <p:nvPicPr>
                      <p:cNvPr id="19" name="Object 18" hidden="1">
                        <a:extLst>
                          <a:ext uri="{FF2B5EF4-FFF2-40B4-BE49-F238E27FC236}">
                            <a16:creationId xmlns:a16="http://schemas.microsoft.com/office/drawing/2014/main" id="{A3465C4C-02CC-438D-A151-FC51200B15F8}"/>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7" name="Titre 16">
            <a:extLst>
              <a:ext uri="{FF2B5EF4-FFF2-40B4-BE49-F238E27FC236}">
                <a16:creationId xmlns:a16="http://schemas.microsoft.com/office/drawing/2014/main" id="{373B2753-3947-466E-8705-2624B6E50AAF}"/>
              </a:ext>
            </a:extLst>
          </p:cNvPr>
          <p:cNvSpPr>
            <a:spLocks noGrp="1"/>
          </p:cNvSpPr>
          <p:nvPr>
            <p:ph type="title"/>
          </p:nvPr>
        </p:nvSpPr>
        <p:spPr/>
        <p:txBody>
          <a:bodyPr vert="horz"/>
          <a:lstStyle/>
          <a:p>
            <a:r>
              <a:rPr lang="en-GB"/>
              <a:t>Synthesis of the databases used to perform eleven’s analyses</a:t>
            </a:r>
            <a:endParaRPr lang="en-GB">
              <a:solidFill>
                <a:schemeClr val="tx2"/>
              </a:solidFill>
            </a:endParaRPr>
          </a:p>
        </p:txBody>
      </p:sp>
      <p:sp>
        <p:nvSpPr>
          <p:cNvPr id="18" name="Espace réservé du texte 17">
            <a:extLst>
              <a:ext uri="{FF2B5EF4-FFF2-40B4-BE49-F238E27FC236}">
                <a16:creationId xmlns:a16="http://schemas.microsoft.com/office/drawing/2014/main" id="{DCC15247-08FE-44F7-8D29-21FDDA84BC53}"/>
              </a:ext>
            </a:extLst>
          </p:cNvPr>
          <p:cNvSpPr>
            <a:spLocks noGrp="1"/>
          </p:cNvSpPr>
          <p:nvPr>
            <p:ph type="body" sz="quarter" idx="10"/>
          </p:nvPr>
        </p:nvSpPr>
        <p:spPr/>
        <p:txBody>
          <a:bodyPr/>
          <a:lstStyle/>
          <a:p>
            <a:r>
              <a:rPr lang="en-GB" sz="800" i="1" kern="0"/>
              <a:t>Sources: eleven research &amp; analysis, company data		</a:t>
            </a:r>
          </a:p>
          <a:p>
            <a:r>
              <a:rPr lang="en-GB" u="sng"/>
              <a:t>1.</a:t>
            </a:r>
            <a:r>
              <a:rPr lang="en-GB"/>
              <a:t> FAE (invoices to be established) + PCA (prepaid revenue) - AAE (prepaid expenses) 	</a:t>
            </a:r>
            <a:r>
              <a:rPr lang="en-GB" u="sng"/>
              <a:t> 2.</a:t>
            </a:r>
            <a:r>
              <a:rPr lang="en-GB"/>
              <a:t> Others include alliances, partnerships and barter</a:t>
            </a:r>
            <a:endParaRPr lang="en-GB" sz="800" i="1" kern="0"/>
          </a:p>
          <a:p>
            <a:endParaRPr lang="en-GB"/>
          </a:p>
        </p:txBody>
      </p:sp>
      <p:graphicFrame>
        <p:nvGraphicFramePr>
          <p:cNvPr id="23" name="Chart 22">
            <a:extLst>
              <a:ext uri="{FF2B5EF4-FFF2-40B4-BE49-F238E27FC236}">
                <a16:creationId xmlns:a16="http://schemas.microsoft.com/office/drawing/2014/main" id="{D3AD292D-D9AA-49FE-86ED-BC685876E098}"/>
              </a:ext>
            </a:extLst>
          </p:cNvPr>
          <p:cNvGraphicFramePr/>
          <p:nvPr>
            <p:extLst>
              <p:ext uri="{D42A27DB-BD31-4B8C-83A1-F6EECF244321}">
                <p14:modId xmlns:p14="http://schemas.microsoft.com/office/powerpoint/2010/main" val="2713952591"/>
              </p:ext>
            </p:extLst>
          </p:nvPr>
        </p:nvGraphicFramePr>
        <p:xfrm>
          <a:off x="754063" y="3048685"/>
          <a:ext cx="2673350" cy="1585641"/>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24" name="Chart 23">
            <a:extLst>
              <a:ext uri="{FF2B5EF4-FFF2-40B4-BE49-F238E27FC236}">
                <a16:creationId xmlns:a16="http://schemas.microsoft.com/office/drawing/2014/main" id="{5DC95D0E-B5A4-4697-9EED-F2C9297B5BE2}"/>
              </a:ext>
            </a:extLst>
          </p:cNvPr>
          <p:cNvGraphicFramePr/>
          <p:nvPr>
            <p:extLst>
              <p:ext uri="{D42A27DB-BD31-4B8C-83A1-F6EECF244321}">
                <p14:modId xmlns:p14="http://schemas.microsoft.com/office/powerpoint/2010/main" val="1810585623"/>
              </p:ext>
            </p:extLst>
          </p:nvPr>
        </p:nvGraphicFramePr>
        <p:xfrm>
          <a:off x="3643313" y="3048685"/>
          <a:ext cx="2681288" cy="1585641"/>
        </p:xfrm>
        <a:graphic>
          <a:graphicData uri="http://schemas.openxmlformats.org/drawingml/2006/chart">
            <c:chart xmlns:c="http://schemas.openxmlformats.org/drawingml/2006/chart" xmlns:r="http://schemas.openxmlformats.org/officeDocument/2006/relationships" r:id="rId31"/>
          </a:graphicData>
        </a:graphic>
      </p:graphicFrame>
      <p:graphicFrame>
        <p:nvGraphicFramePr>
          <p:cNvPr id="270" name="Chart 269">
            <a:extLst>
              <a:ext uri="{FF2B5EF4-FFF2-40B4-BE49-F238E27FC236}">
                <a16:creationId xmlns:a16="http://schemas.microsoft.com/office/drawing/2014/main" id="{D4B90320-DB18-457C-AB99-815B2C8CFDAB}"/>
              </a:ext>
            </a:extLst>
          </p:cNvPr>
          <p:cNvGraphicFramePr/>
          <p:nvPr>
            <p:custDataLst>
              <p:tags r:id="rId2"/>
            </p:custDataLst>
            <p:extLst>
              <p:ext uri="{D42A27DB-BD31-4B8C-83A1-F6EECF244321}">
                <p14:modId xmlns:p14="http://schemas.microsoft.com/office/powerpoint/2010/main" val="1814881347"/>
              </p:ext>
            </p:extLst>
          </p:nvPr>
        </p:nvGraphicFramePr>
        <p:xfrm>
          <a:off x="401383" y="4807200"/>
          <a:ext cx="4271452" cy="1903200"/>
        </p:xfrm>
        <a:graphic>
          <a:graphicData uri="http://schemas.openxmlformats.org/drawingml/2006/chart">
            <c:chart xmlns:c="http://schemas.openxmlformats.org/drawingml/2006/chart" xmlns:r="http://schemas.openxmlformats.org/officeDocument/2006/relationships" r:id="rId32"/>
          </a:graphicData>
        </a:graphic>
      </p:graphicFrame>
      <p:sp>
        <p:nvSpPr>
          <p:cNvPr id="20" name="Espace réservé du texte 2">
            <a:extLst>
              <a:ext uri="{FF2B5EF4-FFF2-40B4-BE49-F238E27FC236}">
                <a16:creationId xmlns:a16="http://schemas.microsoft.com/office/drawing/2014/main" id="{CF3D7B1D-F191-48D5-A41E-5D7E372FAF0F}"/>
              </a:ext>
            </a:extLst>
          </p:cNvPr>
          <p:cNvSpPr>
            <a:spLocks noGrp="1"/>
          </p:cNvSpPr>
          <p:nvPr>
            <p:custDataLst>
              <p:tags r:id="rId3"/>
            </p:custDataLst>
          </p:nvPr>
        </p:nvSpPr>
        <p:spPr bwMode="auto">
          <a:xfrm>
            <a:off x="1327150"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B1BC3E26-B5BF-4D51-81C7-69831198D382}"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22" name="Espace réservé du texte 2">
            <a:extLst>
              <a:ext uri="{FF2B5EF4-FFF2-40B4-BE49-F238E27FC236}">
                <a16:creationId xmlns:a16="http://schemas.microsoft.com/office/drawing/2014/main" id="{90F9362B-3A9C-47D0-88BC-A66E4245F4FB}"/>
              </a:ext>
            </a:extLst>
          </p:cNvPr>
          <p:cNvSpPr>
            <a:spLocks noGrp="1"/>
          </p:cNvSpPr>
          <p:nvPr>
            <p:custDataLst>
              <p:tags r:id="rId4"/>
            </p:custDataLst>
          </p:nvPr>
        </p:nvSpPr>
        <p:spPr bwMode="auto">
          <a:xfrm>
            <a:off x="2670175"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A76DFC5-30EB-40FC-8E99-932CB94E78D0}" type="datetime'''''20''''2''''''''''''''''''''''''''''0'''''''''''''''''''''">
              <a:rPr lang="en-GB" altLang="en-US" sz="700" smtClean="0">
                <a:ea typeface="+mj-ea"/>
                <a:cs typeface="+mj-cs"/>
              </a:rPr>
              <a:pPr marL="0" indent="0" algn="ctr">
                <a:spcBef>
                  <a:spcPct val="0"/>
                </a:spcBef>
                <a:buNone/>
              </a:pPr>
              <a:t>2020</a:t>
            </a:fld>
            <a:endParaRPr lang="en-GB" sz="700">
              <a:ea typeface="+mj-ea"/>
              <a:cs typeface="+mj-cs"/>
            </a:endParaRPr>
          </a:p>
        </p:txBody>
      </p:sp>
      <p:graphicFrame>
        <p:nvGraphicFramePr>
          <p:cNvPr id="111" name="Chart 110">
            <a:extLst>
              <a:ext uri="{FF2B5EF4-FFF2-40B4-BE49-F238E27FC236}">
                <a16:creationId xmlns:a16="http://schemas.microsoft.com/office/drawing/2014/main" id="{6EB8562C-4B1F-49FB-AE52-2BB38561503F}"/>
              </a:ext>
            </a:extLst>
          </p:cNvPr>
          <p:cNvGraphicFramePr/>
          <p:nvPr>
            <p:custDataLst>
              <p:tags r:id="rId5"/>
            </p:custDataLst>
            <p:extLst>
              <p:ext uri="{D42A27DB-BD31-4B8C-83A1-F6EECF244321}">
                <p14:modId xmlns:p14="http://schemas.microsoft.com/office/powerpoint/2010/main" val="1113151454"/>
              </p:ext>
            </p:extLst>
          </p:nvPr>
        </p:nvGraphicFramePr>
        <p:xfrm>
          <a:off x="3548063" y="4978400"/>
          <a:ext cx="2859087" cy="1362075"/>
        </p:xfrm>
        <a:graphic>
          <a:graphicData uri="http://schemas.openxmlformats.org/drawingml/2006/chart">
            <c:chart xmlns:c="http://schemas.openxmlformats.org/drawingml/2006/chart" xmlns:r="http://schemas.openxmlformats.org/officeDocument/2006/relationships" r:id="rId33"/>
          </a:graphicData>
        </a:graphic>
      </p:graphicFrame>
      <p:sp>
        <p:nvSpPr>
          <p:cNvPr id="85" name="Espace réservé du texte 2">
            <a:extLst>
              <a:ext uri="{FF2B5EF4-FFF2-40B4-BE49-F238E27FC236}">
                <a16:creationId xmlns:a16="http://schemas.microsoft.com/office/drawing/2014/main" id="{6BC00C92-6C56-43F4-8E84-BAF3709EA481}"/>
              </a:ext>
            </a:extLst>
          </p:cNvPr>
          <p:cNvSpPr>
            <a:spLocks noGrp="1"/>
          </p:cNvSpPr>
          <p:nvPr>
            <p:custDataLst>
              <p:tags r:id="rId6"/>
            </p:custDataLst>
          </p:nvPr>
        </p:nvSpPr>
        <p:spPr bwMode="auto">
          <a:xfrm>
            <a:off x="4205288"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A639BC4-1F25-4BEA-B0E7-67A40B4C0242}"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99" name="Espace réservé du texte 2">
            <a:extLst>
              <a:ext uri="{FF2B5EF4-FFF2-40B4-BE49-F238E27FC236}">
                <a16:creationId xmlns:a16="http://schemas.microsoft.com/office/drawing/2014/main" id="{AEB0E8CF-0CA1-4038-B2CF-3DD7C0B984AB}"/>
              </a:ext>
            </a:extLst>
          </p:cNvPr>
          <p:cNvSpPr>
            <a:spLocks noGrp="1"/>
          </p:cNvSpPr>
          <p:nvPr>
            <p:custDataLst>
              <p:tags r:id="rId7"/>
            </p:custDataLst>
          </p:nvPr>
        </p:nvSpPr>
        <p:spPr bwMode="gray">
          <a:xfrm>
            <a:off x="4189413" y="5348288"/>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8C29E647-1633-416F-AEC1-1C04414544FE}" type="datetime'''''''''''''7''''''''.''''''''''''''''76'''''''''''''''''''''">
              <a:rPr lang="en-US" altLang="en-US" sz="800" smtClean="0">
                <a:solidFill>
                  <a:schemeClr val="bg1"/>
                </a:solidFill>
                <a:effectLst/>
                <a:latin typeface="+mn-lt"/>
                <a:ea typeface="+mj-ea"/>
                <a:cs typeface="+mj-cs"/>
              </a:rPr>
              <a:pPr marL="0" indent="0" algn="ctr">
                <a:spcBef>
                  <a:spcPct val="0"/>
                </a:spcBef>
                <a:buNone/>
              </a:pPr>
              <a:t>7.76</a:t>
            </a:fld>
            <a:endParaRPr lang="en-US" sz="800">
              <a:solidFill>
                <a:schemeClr val="bg1"/>
              </a:solidFill>
              <a:latin typeface="+mn-lt"/>
              <a:ea typeface="+mj-ea"/>
              <a:cs typeface="+mj-cs"/>
            </a:endParaRPr>
          </a:p>
        </p:txBody>
      </p:sp>
      <p:sp>
        <p:nvSpPr>
          <p:cNvPr id="84" name="Espace réservé du texte 2">
            <a:extLst>
              <a:ext uri="{FF2B5EF4-FFF2-40B4-BE49-F238E27FC236}">
                <a16:creationId xmlns:a16="http://schemas.microsoft.com/office/drawing/2014/main" id="{A671BD4A-055B-4695-959E-DA25521A1039}"/>
              </a:ext>
            </a:extLst>
          </p:cNvPr>
          <p:cNvSpPr>
            <a:spLocks noGrp="1"/>
          </p:cNvSpPr>
          <p:nvPr>
            <p:custDataLst>
              <p:tags r:id="rId8"/>
            </p:custDataLst>
          </p:nvPr>
        </p:nvSpPr>
        <p:spPr bwMode="auto">
          <a:xfrm>
            <a:off x="5553075"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0771839-1AFC-43EC-8F19-4D542A53C8A3}" type="datetime'''''''''''2''''''''''''''''02''''''''''''''''''''0'''''">
              <a:rPr lang="en-GB" altLang="en-US" sz="700" smtClean="0">
                <a:ea typeface="+mj-ea"/>
                <a:cs typeface="+mj-cs"/>
              </a:rPr>
              <a:pPr marL="0" indent="0" algn="ctr">
                <a:spcBef>
                  <a:spcPct val="0"/>
                </a:spcBef>
                <a:buNone/>
              </a:pPr>
              <a:t>2020</a:t>
            </a:fld>
            <a:endParaRPr lang="en-GB" sz="700">
              <a:ea typeface="+mj-ea"/>
              <a:cs typeface="+mj-cs"/>
            </a:endParaRPr>
          </a:p>
        </p:txBody>
      </p:sp>
      <p:sp>
        <p:nvSpPr>
          <p:cNvPr id="89" name="Espace réservé du texte 2">
            <a:extLst>
              <a:ext uri="{FF2B5EF4-FFF2-40B4-BE49-F238E27FC236}">
                <a16:creationId xmlns:a16="http://schemas.microsoft.com/office/drawing/2014/main" id="{A3BEF02A-9D4B-44E7-A853-46485AD701F5}"/>
              </a:ext>
            </a:extLst>
          </p:cNvPr>
          <p:cNvSpPr>
            <a:spLocks noGrp="1"/>
          </p:cNvSpPr>
          <p:nvPr>
            <p:custDataLst>
              <p:tags r:id="rId9"/>
            </p:custDataLst>
          </p:nvPr>
        </p:nvSpPr>
        <p:spPr bwMode="gray">
          <a:xfrm>
            <a:off x="4149725" y="4933949"/>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A60B8C7-3622-4384-927D-CCAE0DB19D1E}" type="datetime'''''''''''''''5''''''3''.''''''''''''''''1''''''''''5'''">
              <a:rPr lang="en-GB" altLang="en-US" sz="800" b="1" smtClean="0">
                <a:solidFill>
                  <a:schemeClr val="tx2"/>
                </a:solidFill>
                <a:ea typeface="+mj-ea"/>
                <a:cs typeface="+mj-cs"/>
              </a:rPr>
              <a:pPr marL="0" indent="0" algn="ctr">
                <a:spcBef>
                  <a:spcPct val="0"/>
                </a:spcBef>
                <a:buNone/>
              </a:pPr>
              <a:t>53.15</a:t>
            </a:fld>
            <a:endParaRPr lang="en-GB" sz="800" b="1">
              <a:solidFill>
                <a:schemeClr val="tx2"/>
              </a:solidFill>
              <a:ea typeface="+mj-ea"/>
              <a:cs typeface="+mj-cs"/>
            </a:endParaRPr>
          </a:p>
        </p:txBody>
      </p:sp>
      <p:sp>
        <p:nvSpPr>
          <p:cNvPr id="109" name="Espace réservé du texte 2">
            <a:extLst>
              <a:ext uri="{FF2B5EF4-FFF2-40B4-BE49-F238E27FC236}">
                <a16:creationId xmlns:a16="http://schemas.microsoft.com/office/drawing/2014/main" id="{E3D6AAFB-375D-4C95-BBBE-4F09672B06D3}"/>
              </a:ext>
            </a:extLst>
          </p:cNvPr>
          <p:cNvSpPr>
            <a:spLocks noGrp="1"/>
          </p:cNvSpPr>
          <p:nvPr>
            <p:custDataLst>
              <p:tags r:id="rId10"/>
            </p:custDataLst>
          </p:nvPr>
        </p:nvSpPr>
        <p:spPr bwMode="gray">
          <a:xfrm>
            <a:off x="5537200" y="5094288"/>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130D25C-314B-4745-8446-B13BC6C663A8}" type="datetime'''''''''''8''''''''''''''''''.''''''4''''''''''''''''''''''4'">
              <a:rPr lang="en-US" altLang="en-US" sz="800" smtClean="0">
                <a:effectLst/>
                <a:latin typeface="+mn-lt"/>
                <a:ea typeface="+mj-ea"/>
                <a:cs typeface="+mj-cs"/>
              </a:rPr>
              <a:pPr marL="0" indent="0" algn="ctr">
                <a:spcBef>
                  <a:spcPct val="0"/>
                </a:spcBef>
                <a:buNone/>
              </a:pPr>
              <a:t>8.44</a:t>
            </a:fld>
            <a:endParaRPr lang="en-US" sz="800">
              <a:latin typeface="+mn-lt"/>
              <a:ea typeface="+mj-ea"/>
              <a:cs typeface="+mj-cs"/>
            </a:endParaRPr>
          </a:p>
        </p:txBody>
      </p:sp>
      <p:sp>
        <p:nvSpPr>
          <p:cNvPr id="86" name="Espace réservé du texte 2">
            <a:extLst>
              <a:ext uri="{FF2B5EF4-FFF2-40B4-BE49-F238E27FC236}">
                <a16:creationId xmlns:a16="http://schemas.microsoft.com/office/drawing/2014/main" id="{8227CCC4-762A-4161-888D-88D632BF0B29}"/>
              </a:ext>
            </a:extLst>
          </p:cNvPr>
          <p:cNvSpPr>
            <a:spLocks noGrp="1"/>
          </p:cNvSpPr>
          <p:nvPr>
            <p:custDataLst>
              <p:tags r:id="rId11"/>
            </p:custDataLst>
          </p:nvPr>
        </p:nvSpPr>
        <p:spPr bwMode="gray">
          <a:xfrm>
            <a:off x="5497513" y="4913312"/>
            <a:ext cx="3079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9470A4D-2AB3-4997-BDBF-884DAC326E0E}" type="datetime'''''5''4''''''''.''''''''''''''''''''''''''''''0''''9'''">
              <a:rPr lang="en-GB" altLang="en-US" sz="800" b="1" smtClean="0">
                <a:solidFill>
                  <a:schemeClr val="tx2"/>
                </a:solidFill>
                <a:ea typeface="+mj-ea"/>
                <a:cs typeface="+mj-cs"/>
              </a:rPr>
              <a:pPr marL="0" indent="0" algn="ctr">
                <a:spcBef>
                  <a:spcPct val="0"/>
                </a:spcBef>
                <a:buNone/>
              </a:pPr>
              <a:t>54.09</a:t>
            </a:fld>
            <a:endParaRPr lang="en-GB" sz="800" b="1">
              <a:solidFill>
                <a:schemeClr val="tx2"/>
              </a:solidFill>
              <a:ea typeface="+mj-ea"/>
              <a:cs typeface="+mj-cs"/>
            </a:endParaRPr>
          </a:p>
        </p:txBody>
      </p:sp>
      <p:sp>
        <p:nvSpPr>
          <p:cNvPr id="93" name="Espace réservé du texte 2">
            <a:extLst>
              <a:ext uri="{FF2B5EF4-FFF2-40B4-BE49-F238E27FC236}">
                <a16:creationId xmlns:a16="http://schemas.microsoft.com/office/drawing/2014/main" id="{D8240097-FCCE-4157-A712-9DBE3FB2AED2}"/>
              </a:ext>
            </a:extLst>
          </p:cNvPr>
          <p:cNvSpPr>
            <a:spLocks noGrp="1"/>
          </p:cNvSpPr>
          <p:nvPr>
            <p:custDataLst>
              <p:tags r:id="rId12"/>
            </p:custDataLst>
          </p:nvPr>
        </p:nvSpPr>
        <p:spPr bwMode="gray">
          <a:xfrm>
            <a:off x="4162426" y="5816600"/>
            <a:ext cx="2825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86FAB83-1741-45A0-BDA2-5AA71ED07316}" type="datetime'''''''''''''''''''3''''4''''''.4''6'''''''">
              <a:rPr lang="en-US" altLang="en-US" sz="800" smtClean="0">
                <a:solidFill>
                  <a:schemeClr val="bg1"/>
                </a:solidFill>
                <a:effectLst/>
                <a:latin typeface="+mn-lt"/>
                <a:ea typeface="+mj-ea"/>
                <a:cs typeface="+mj-cs"/>
              </a:rPr>
              <a:pPr marL="0" indent="0" algn="ctr">
                <a:spcBef>
                  <a:spcPct val="0"/>
                </a:spcBef>
                <a:buNone/>
              </a:pPr>
              <a:t>34.46</a:t>
            </a:fld>
            <a:endParaRPr lang="en-US" sz="800">
              <a:solidFill>
                <a:schemeClr val="bg1"/>
              </a:solidFill>
              <a:latin typeface="+mn-lt"/>
              <a:ea typeface="+mj-ea"/>
              <a:cs typeface="+mj-cs"/>
            </a:endParaRPr>
          </a:p>
        </p:txBody>
      </p:sp>
      <p:sp>
        <p:nvSpPr>
          <p:cNvPr id="107" name="Espace réservé du texte 2">
            <a:extLst>
              <a:ext uri="{FF2B5EF4-FFF2-40B4-BE49-F238E27FC236}">
                <a16:creationId xmlns:a16="http://schemas.microsoft.com/office/drawing/2014/main" id="{A7107F21-73E1-441B-B606-6B3E490986AA}"/>
              </a:ext>
            </a:extLst>
          </p:cNvPr>
          <p:cNvSpPr>
            <a:spLocks noGrp="1"/>
          </p:cNvSpPr>
          <p:nvPr>
            <p:custDataLst>
              <p:tags r:id="rId13"/>
            </p:custDataLst>
          </p:nvPr>
        </p:nvSpPr>
        <p:spPr bwMode="gray">
          <a:xfrm>
            <a:off x="5510214" y="5794375"/>
            <a:ext cx="2825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AA115190-A9C6-4E02-BD15-C3D948D0ABED}" type="datetime'3''''''''6''''''''''''.''''''''''''''''''''''''''''''''''38'''">
              <a:rPr lang="en-US" altLang="en-US" sz="800" smtClean="0">
                <a:solidFill>
                  <a:schemeClr val="bg1"/>
                </a:solidFill>
                <a:effectLst/>
                <a:latin typeface="+mn-lt"/>
                <a:ea typeface="+mj-ea"/>
                <a:cs typeface="+mj-cs"/>
              </a:rPr>
              <a:pPr marL="0" indent="0" algn="ctr">
                <a:spcBef>
                  <a:spcPct val="0"/>
                </a:spcBef>
                <a:buNone/>
              </a:pPr>
              <a:t>36.38</a:t>
            </a:fld>
            <a:endParaRPr lang="en-US" sz="800">
              <a:solidFill>
                <a:schemeClr val="bg1"/>
              </a:solidFill>
              <a:latin typeface="+mn-lt"/>
              <a:ea typeface="+mj-ea"/>
              <a:cs typeface="+mj-cs"/>
            </a:endParaRPr>
          </a:p>
        </p:txBody>
      </p:sp>
      <p:sp>
        <p:nvSpPr>
          <p:cNvPr id="106" name="Espace réservé du texte 2">
            <a:extLst>
              <a:ext uri="{FF2B5EF4-FFF2-40B4-BE49-F238E27FC236}">
                <a16:creationId xmlns:a16="http://schemas.microsoft.com/office/drawing/2014/main" id="{2D590EE0-7512-431D-B977-54ABFD95A7F8}"/>
              </a:ext>
            </a:extLst>
          </p:cNvPr>
          <p:cNvSpPr>
            <a:spLocks noGrp="1"/>
          </p:cNvSpPr>
          <p:nvPr>
            <p:custDataLst>
              <p:tags r:id="rId14"/>
            </p:custDataLst>
          </p:nvPr>
        </p:nvSpPr>
        <p:spPr bwMode="gray">
          <a:xfrm>
            <a:off x="4162426" y="5141913"/>
            <a:ext cx="28257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E65FD419-26E6-4F86-BDAC-49E323B17CE3}" type="datetime'''''''''''''1''0''''''''''''''.''9''4'''''''''''''''''''''''''">
              <a:rPr lang="en-US" altLang="en-US" sz="800" smtClean="0">
                <a:effectLst/>
                <a:latin typeface="+mn-lt"/>
                <a:ea typeface="+mj-ea"/>
                <a:cs typeface="+mj-cs"/>
              </a:rPr>
              <a:pPr marL="0" indent="0" algn="ctr">
                <a:spcBef>
                  <a:spcPct val="0"/>
                </a:spcBef>
                <a:buNone/>
              </a:pPr>
              <a:t>10.94</a:t>
            </a:fld>
            <a:endParaRPr lang="en-US" sz="800">
              <a:latin typeface="+mn-lt"/>
              <a:ea typeface="+mj-ea"/>
              <a:cs typeface="+mj-cs"/>
            </a:endParaRPr>
          </a:p>
        </p:txBody>
      </p:sp>
      <p:sp>
        <p:nvSpPr>
          <p:cNvPr id="108" name="Espace réservé du texte 2">
            <a:extLst>
              <a:ext uri="{FF2B5EF4-FFF2-40B4-BE49-F238E27FC236}">
                <a16:creationId xmlns:a16="http://schemas.microsoft.com/office/drawing/2014/main" id="{72E8B6D4-2A8F-4F7B-9B51-D57A94E8B019}"/>
              </a:ext>
            </a:extLst>
          </p:cNvPr>
          <p:cNvSpPr>
            <a:spLocks noGrp="1"/>
          </p:cNvSpPr>
          <p:nvPr>
            <p:custDataLst>
              <p:tags r:id="rId15"/>
            </p:custDataLst>
          </p:nvPr>
        </p:nvSpPr>
        <p:spPr bwMode="gray">
          <a:xfrm>
            <a:off x="5537200" y="5289550"/>
            <a:ext cx="22860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1564D579-16F5-4F50-BE70-736576C9ECAF}" type="datetime'''''''''''''''9.''''''''2''''''''7'">
              <a:rPr lang="en-US" altLang="en-US" sz="800" smtClean="0">
                <a:solidFill>
                  <a:schemeClr val="bg1"/>
                </a:solidFill>
                <a:effectLst/>
                <a:latin typeface="+mn-lt"/>
                <a:ea typeface="+mj-ea"/>
                <a:cs typeface="+mj-cs"/>
              </a:rPr>
              <a:pPr marL="0" indent="0" algn="ctr">
                <a:spcBef>
                  <a:spcPct val="0"/>
                </a:spcBef>
                <a:buNone/>
              </a:pPr>
              <a:t>9.27</a:t>
            </a:fld>
            <a:endParaRPr lang="en-US" sz="800">
              <a:solidFill>
                <a:schemeClr val="bg1"/>
              </a:solidFill>
              <a:latin typeface="+mn-lt"/>
              <a:ea typeface="+mj-ea"/>
              <a:cs typeface="+mj-cs"/>
            </a:endParaRPr>
          </a:p>
        </p:txBody>
      </p:sp>
      <p:sp>
        <p:nvSpPr>
          <p:cNvPr id="128" name="ZoneTexte 55">
            <a:extLst>
              <a:ext uri="{FF2B5EF4-FFF2-40B4-BE49-F238E27FC236}">
                <a16:creationId xmlns:a16="http://schemas.microsoft.com/office/drawing/2014/main" id="{34A6587B-8DD8-42CA-9C5D-365513FCE965}"/>
              </a:ext>
            </a:extLst>
          </p:cNvPr>
          <p:cNvSpPr txBox="1"/>
          <p:nvPr/>
        </p:nvSpPr>
        <p:spPr>
          <a:xfrm>
            <a:off x="754063" y="4628585"/>
            <a:ext cx="2794000" cy="200055"/>
          </a:xfrm>
          <a:prstGeom prst="rect">
            <a:avLst/>
          </a:prstGeom>
          <a:noFill/>
        </p:spPr>
        <p:txBody>
          <a:bodyPr wrap="square" rtlCol="0">
            <a:spAutoFit/>
          </a:bodyPr>
          <a:lstStyle/>
          <a:p>
            <a:r>
              <a:rPr lang="en-GB" sz="700" i="1">
                <a:latin typeface="Trebuchet MS" panose="020B0603020202020204" pitchFamily="34" charset="0"/>
              </a:rPr>
              <a:t>Evolution of Total Price of won opportunities, France, in €m ²</a:t>
            </a:r>
          </a:p>
        </p:txBody>
      </p:sp>
      <p:sp>
        <p:nvSpPr>
          <p:cNvPr id="210" name="ZoneTexte 55">
            <a:extLst>
              <a:ext uri="{FF2B5EF4-FFF2-40B4-BE49-F238E27FC236}">
                <a16:creationId xmlns:a16="http://schemas.microsoft.com/office/drawing/2014/main" id="{BD7483A2-15BB-40D0-BE43-191E7AC67AE2}"/>
              </a:ext>
            </a:extLst>
          </p:cNvPr>
          <p:cNvSpPr txBox="1"/>
          <p:nvPr/>
        </p:nvSpPr>
        <p:spPr>
          <a:xfrm>
            <a:off x="3719665" y="4628585"/>
            <a:ext cx="2892273" cy="200055"/>
          </a:xfrm>
          <a:prstGeom prst="rect">
            <a:avLst/>
          </a:prstGeom>
          <a:noFill/>
        </p:spPr>
        <p:txBody>
          <a:bodyPr wrap="square" rtlCol="0">
            <a:spAutoFit/>
          </a:bodyPr>
          <a:lstStyle/>
          <a:p>
            <a:r>
              <a:rPr lang="en-GB" sz="700" i="1">
                <a:latin typeface="Trebuchet MS" panose="020B0603020202020204" pitchFamily="34" charset="0"/>
              </a:rPr>
              <a:t>Evolution of Total Sales Price of won opportunities, BNL, in €m</a:t>
            </a:r>
          </a:p>
        </p:txBody>
      </p:sp>
      <p:sp>
        <p:nvSpPr>
          <p:cNvPr id="211" name="ZoneTexte 55">
            <a:extLst>
              <a:ext uri="{FF2B5EF4-FFF2-40B4-BE49-F238E27FC236}">
                <a16:creationId xmlns:a16="http://schemas.microsoft.com/office/drawing/2014/main" id="{AD2CF3BC-1CC6-4586-966B-6947BEA15890}"/>
              </a:ext>
            </a:extLst>
          </p:cNvPr>
          <p:cNvSpPr txBox="1"/>
          <p:nvPr/>
        </p:nvSpPr>
        <p:spPr>
          <a:xfrm>
            <a:off x="6689724" y="4628585"/>
            <a:ext cx="3013971" cy="200055"/>
          </a:xfrm>
          <a:prstGeom prst="rect">
            <a:avLst/>
          </a:prstGeom>
          <a:noFill/>
        </p:spPr>
        <p:txBody>
          <a:bodyPr wrap="square" rtlCol="0">
            <a:spAutoFit/>
          </a:bodyPr>
          <a:lstStyle/>
          <a:p>
            <a:r>
              <a:rPr lang="en-GB" sz="700" i="1">
                <a:latin typeface="Trebuchet MS" panose="020B0603020202020204" pitchFamily="34" charset="0"/>
              </a:rPr>
              <a:t>Evolution of Total Sales Price of won opportunities, </a:t>
            </a:r>
            <a:r>
              <a:rPr lang="en-GB" sz="700" i="1" err="1">
                <a:latin typeface="Trebuchet MS" panose="020B0603020202020204" pitchFamily="34" charset="0"/>
              </a:rPr>
              <a:t>Manageo</a:t>
            </a:r>
            <a:r>
              <a:rPr lang="en-GB" sz="700" i="1">
                <a:latin typeface="Trebuchet MS" panose="020B0603020202020204" pitchFamily="34" charset="0"/>
              </a:rPr>
              <a:t>, in €m</a:t>
            </a:r>
          </a:p>
        </p:txBody>
      </p:sp>
      <p:sp>
        <p:nvSpPr>
          <p:cNvPr id="247" name="Rectangle 246" hidden="1">
            <a:extLst>
              <a:ext uri="{FF2B5EF4-FFF2-40B4-BE49-F238E27FC236}">
                <a16:creationId xmlns:a16="http://schemas.microsoft.com/office/drawing/2014/main" id="{55E42CC5-30E3-4028-B2C2-DD7A5CEBE2EB}"/>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Trebuchet MS" panose="020B0603020202020204" pitchFamily="34" charset="0"/>
              <a:ea typeface="+mj-ea"/>
              <a:cs typeface="+mj-cs"/>
            </a:endParaRPr>
          </a:p>
        </p:txBody>
      </p:sp>
      <p:sp>
        <p:nvSpPr>
          <p:cNvPr id="71" name="ZoneTexte 55">
            <a:extLst>
              <a:ext uri="{FF2B5EF4-FFF2-40B4-BE49-F238E27FC236}">
                <a16:creationId xmlns:a16="http://schemas.microsoft.com/office/drawing/2014/main" id="{5957287C-C874-48F1-A069-56487310CF84}"/>
              </a:ext>
            </a:extLst>
          </p:cNvPr>
          <p:cNvSpPr txBox="1"/>
          <p:nvPr/>
        </p:nvSpPr>
        <p:spPr>
          <a:xfrm>
            <a:off x="754063" y="2855274"/>
            <a:ext cx="2736647" cy="200055"/>
          </a:xfrm>
          <a:prstGeom prst="rect">
            <a:avLst/>
          </a:prstGeom>
          <a:noFill/>
        </p:spPr>
        <p:txBody>
          <a:bodyPr wrap="none" rtlCol="0">
            <a:spAutoFit/>
          </a:bodyPr>
          <a:lstStyle/>
          <a:p>
            <a:r>
              <a:rPr lang="en-GB" sz="700" i="1">
                <a:latin typeface="Trebuchet MS" panose="020B0603020202020204" pitchFamily="34" charset="0"/>
              </a:rPr>
              <a:t>Evolution of billing values per type of contracts, France, €m </a:t>
            </a:r>
          </a:p>
        </p:txBody>
      </p:sp>
      <p:sp>
        <p:nvSpPr>
          <p:cNvPr id="72" name="ZoneTexte 55">
            <a:extLst>
              <a:ext uri="{FF2B5EF4-FFF2-40B4-BE49-F238E27FC236}">
                <a16:creationId xmlns:a16="http://schemas.microsoft.com/office/drawing/2014/main" id="{D318D762-7143-4977-BF0D-4BDABB9D0C59}"/>
              </a:ext>
            </a:extLst>
          </p:cNvPr>
          <p:cNvSpPr txBox="1"/>
          <p:nvPr/>
        </p:nvSpPr>
        <p:spPr>
          <a:xfrm>
            <a:off x="3651313" y="2855274"/>
            <a:ext cx="2606804" cy="200055"/>
          </a:xfrm>
          <a:prstGeom prst="rect">
            <a:avLst/>
          </a:prstGeom>
          <a:noFill/>
        </p:spPr>
        <p:txBody>
          <a:bodyPr wrap="none" rtlCol="0">
            <a:spAutoFit/>
          </a:bodyPr>
          <a:lstStyle/>
          <a:p>
            <a:r>
              <a:rPr lang="en-GB" sz="700" i="1">
                <a:latin typeface="Trebuchet MS" panose="020B0603020202020204" pitchFamily="34" charset="0"/>
              </a:rPr>
              <a:t>Evolution of booking values per type of contracts, BNL, €m </a:t>
            </a:r>
          </a:p>
        </p:txBody>
      </p:sp>
      <p:sp>
        <p:nvSpPr>
          <p:cNvPr id="574" name="Rectangle 573" hidden="1">
            <a:extLst>
              <a:ext uri="{FF2B5EF4-FFF2-40B4-BE49-F238E27FC236}">
                <a16:creationId xmlns:a16="http://schemas.microsoft.com/office/drawing/2014/main" id="{B626B89D-1D67-4134-85B5-CA72F17AF3A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mn-lt"/>
              <a:ea typeface="+mj-ea"/>
              <a:cs typeface="+mj-cs"/>
            </a:endParaRPr>
          </a:p>
        </p:txBody>
      </p:sp>
      <p:cxnSp>
        <p:nvCxnSpPr>
          <p:cNvPr id="251" name="Connecteur droit 208">
            <a:extLst>
              <a:ext uri="{FF2B5EF4-FFF2-40B4-BE49-F238E27FC236}">
                <a16:creationId xmlns:a16="http://schemas.microsoft.com/office/drawing/2014/main" id="{F9E5C547-8103-4986-966F-53092FFFFC16}"/>
              </a:ext>
            </a:extLst>
          </p:cNvPr>
          <p:cNvCxnSpPr>
            <a:cxnSpLocks/>
          </p:cNvCxnSpPr>
          <p:nvPr/>
        </p:nvCxnSpPr>
        <p:spPr bwMode="auto">
          <a:xfrm>
            <a:off x="384975" y="690288"/>
            <a:ext cx="903745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54" name="Rectangle 84">
            <a:extLst>
              <a:ext uri="{FF2B5EF4-FFF2-40B4-BE49-F238E27FC236}">
                <a16:creationId xmlns:a16="http://schemas.microsoft.com/office/drawing/2014/main" id="{FEEDD97A-FB97-44ED-85DD-9E5D4AF664F5}"/>
              </a:ext>
            </a:extLst>
          </p:cNvPr>
          <p:cNvSpPr/>
          <p:nvPr/>
        </p:nvSpPr>
        <p:spPr bwMode="auto">
          <a:xfrm>
            <a:off x="3787578" y="605073"/>
            <a:ext cx="2232249" cy="259809"/>
          </a:xfrm>
          <a:prstGeom prst="rect">
            <a:avLst/>
          </a:prstGeom>
          <a:solidFill>
            <a:schemeClr val="bg1"/>
          </a:solidFill>
        </p:spPr>
        <p:txBody>
          <a:bodyPr wrap="square" rtlCol="0">
            <a:noAutofit/>
          </a:bodyPr>
          <a:lstStyle/>
          <a:p>
            <a:pPr algn="ctr"/>
            <a:r>
              <a:rPr lang="en-GB" sz="1100" err="1">
                <a:latin typeface="Trebuchet MS" panose="020B0603020202020204" pitchFamily="34" charset="0"/>
              </a:rPr>
              <a:t>Altares</a:t>
            </a:r>
            <a:r>
              <a:rPr lang="en-GB" sz="1100">
                <a:latin typeface="Trebuchet MS" panose="020B0603020202020204" pitchFamily="34" charset="0"/>
              </a:rPr>
              <a:t>’ different databases</a:t>
            </a:r>
          </a:p>
        </p:txBody>
      </p:sp>
      <p:sp>
        <p:nvSpPr>
          <p:cNvPr id="255" name="Rectangle 254">
            <a:extLst>
              <a:ext uri="{FF2B5EF4-FFF2-40B4-BE49-F238E27FC236}">
                <a16:creationId xmlns:a16="http://schemas.microsoft.com/office/drawing/2014/main" id="{96B9F40C-466E-4CC5-99E1-D4955A94708C}"/>
              </a:ext>
            </a:extLst>
          </p:cNvPr>
          <p:cNvSpPr/>
          <p:nvPr/>
        </p:nvSpPr>
        <p:spPr bwMode="auto">
          <a:xfrm>
            <a:off x="3643313" y="854995"/>
            <a:ext cx="2681288" cy="343434"/>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sp>
        <p:nvSpPr>
          <p:cNvPr id="257" name="Rectangle 256">
            <a:extLst>
              <a:ext uri="{FF2B5EF4-FFF2-40B4-BE49-F238E27FC236}">
                <a16:creationId xmlns:a16="http://schemas.microsoft.com/office/drawing/2014/main" id="{9BD2D0F2-2F56-4B9A-93C7-9206FA2D3EFF}"/>
              </a:ext>
            </a:extLst>
          </p:cNvPr>
          <p:cNvSpPr/>
          <p:nvPr/>
        </p:nvSpPr>
        <p:spPr bwMode="auto">
          <a:xfrm>
            <a:off x="6694509" y="854995"/>
            <a:ext cx="2682857" cy="343434"/>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pic>
        <p:nvPicPr>
          <p:cNvPr id="259" name="Picture 2 - 1" descr="Drapeau des Pays-Bas — Wikipédia">
            <a:extLst>
              <a:ext uri="{FF2B5EF4-FFF2-40B4-BE49-F238E27FC236}">
                <a16:creationId xmlns:a16="http://schemas.microsoft.com/office/drawing/2014/main" id="{0D774AE4-99CF-494E-9A0A-6664470B4D0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55096" y="914948"/>
            <a:ext cx="407918" cy="223531"/>
          </a:xfrm>
          <a:prstGeom prst="roundRect">
            <a:avLst/>
          </a:prstGeom>
          <a:noFill/>
          <a:extLst>
            <a:ext uri="{909E8E84-426E-40DD-AFC4-6F175D3DCCD1}">
              <a14:hiddenFill xmlns:a14="http://schemas.microsoft.com/office/drawing/2010/main">
                <a:solidFill>
                  <a:srgbClr val="FFFFFF"/>
                </a:solidFill>
              </a14:hiddenFill>
            </a:ext>
          </a:extLst>
        </p:spPr>
      </p:pic>
      <p:pic>
        <p:nvPicPr>
          <p:cNvPr id="260" name="Picture 2" descr="5 ft x 3 ft 150 x 90 cm-DRAPEAU BELGE Belgique 100% Polyester ...">
            <a:extLst>
              <a:ext uri="{FF2B5EF4-FFF2-40B4-BE49-F238E27FC236}">
                <a16:creationId xmlns:a16="http://schemas.microsoft.com/office/drawing/2014/main" id="{9FEBE770-75A7-461B-94A1-412C14D0D5E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973"/>
          <a:stretch/>
        </p:blipFill>
        <p:spPr bwMode="auto">
          <a:xfrm>
            <a:off x="5492160" y="914948"/>
            <a:ext cx="407923" cy="223531"/>
          </a:xfrm>
          <a:prstGeom prst="roundRect">
            <a:avLst/>
          </a:prstGeom>
          <a:noFill/>
          <a:extLst>
            <a:ext uri="{909E8E84-426E-40DD-AFC4-6F175D3DCCD1}">
              <a14:hiddenFill xmlns:a14="http://schemas.microsoft.com/office/drawing/2010/main">
                <a:solidFill>
                  <a:srgbClr val="FFFFFF"/>
                </a:solidFill>
              </a14:hiddenFill>
            </a:ext>
          </a:extLst>
        </p:spPr>
      </p:pic>
      <p:pic>
        <p:nvPicPr>
          <p:cNvPr id="261" name="Picture 5" descr="A picture containing bird&#10;&#10;Description automatically generated">
            <a:extLst>
              <a:ext uri="{FF2B5EF4-FFF2-40B4-BE49-F238E27FC236}">
                <a16:creationId xmlns:a16="http://schemas.microsoft.com/office/drawing/2014/main" id="{DBB335BE-D14B-4585-8A45-9278F6A2AAA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873626" y="914948"/>
            <a:ext cx="407923" cy="223082"/>
          </a:xfrm>
          <a:prstGeom prst="roundRect">
            <a:avLst/>
          </a:prstGeom>
          <a:noFill/>
        </p:spPr>
      </p:pic>
      <p:pic>
        <p:nvPicPr>
          <p:cNvPr id="264" name="Picture 2">
            <a:extLst>
              <a:ext uri="{FF2B5EF4-FFF2-40B4-BE49-F238E27FC236}">
                <a16:creationId xmlns:a16="http://schemas.microsoft.com/office/drawing/2014/main" id="{AA766A74-C58D-464A-BDBC-6674F3C20D4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00785" y="883353"/>
            <a:ext cx="931277" cy="286719"/>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a:extLst>
              <a:ext uri="{FF2B5EF4-FFF2-40B4-BE49-F238E27FC236}">
                <a16:creationId xmlns:a16="http://schemas.microsoft.com/office/drawing/2014/main" id="{DC194719-63A9-41D1-8F33-13D0A101EF84}"/>
              </a:ext>
            </a:extLst>
          </p:cNvPr>
          <p:cNvSpPr/>
          <p:nvPr/>
        </p:nvSpPr>
        <p:spPr bwMode="auto">
          <a:xfrm>
            <a:off x="766763" y="854995"/>
            <a:ext cx="2673350" cy="343436"/>
          </a:xfrm>
          <a:prstGeom prst="rect">
            <a:avLst/>
          </a:prstGeom>
          <a:solidFill>
            <a:srgbClr val="F2F2F2"/>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a:ln>
                <a:noFill/>
              </a:ln>
              <a:solidFill>
                <a:srgbClr val="F2F2F2"/>
              </a:solidFill>
              <a:effectLst/>
              <a:latin typeface="Trebuchet MS" pitchFamily="34" charset="0"/>
            </a:endParaRPr>
          </a:p>
        </p:txBody>
      </p:sp>
      <p:pic>
        <p:nvPicPr>
          <p:cNvPr id="275" name="Picture 2" descr="Drapeau France">
            <a:extLst>
              <a:ext uri="{FF2B5EF4-FFF2-40B4-BE49-F238E27FC236}">
                <a16:creationId xmlns:a16="http://schemas.microsoft.com/office/drawing/2014/main" id="{E69B7817-32E0-4276-89B8-C7905FEB0005}"/>
              </a:ext>
            </a:extLst>
          </p:cNvPr>
          <p:cNvPicPr>
            <a:picLocks noChangeAspect="1" noChangeArrowheads="1"/>
          </p:cNvPicPr>
          <p:nvPr/>
        </p:nvPicPr>
        <p:blipFill rotWithShape="1">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t="17006" b="16757"/>
          <a:stretch/>
        </p:blipFill>
        <p:spPr bwMode="auto">
          <a:xfrm>
            <a:off x="1894775" y="914948"/>
            <a:ext cx="407919" cy="223531"/>
          </a:xfrm>
          <a:prstGeom prst="roundRect">
            <a:avLst/>
          </a:prstGeom>
          <a:noFill/>
          <a:extLst>
            <a:ext uri="{909E8E84-426E-40DD-AFC4-6F175D3DCCD1}">
              <a14:hiddenFill xmlns:a14="http://schemas.microsoft.com/office/drawing/2010/main">
                <a:solidFill>
                  <a:srgbClr val="FFFFFF"/>
                </a:solidFill>
              </a14:hiddenFill>
            </a:ext>
          </a:extLst>
        </p:spPr>
      </p:pic>
      <p:sp>
        <p:nvSpPr>
          <p:cNvPr id="276" name="Ellipse 275">
            <a:extLst>
              <a:ext uri="{FF2B5EF4-FFF2-40B4-BE49-F238E27FC236}">
                <a16:creationId xmlns:a16="http://schemas.microsoft.com/office/drawing/2014/main" id="{76EDA8C5-ABAE-4E3C-8C6E-DB1926F952B5}"/>
              </a:ext>
            </a:extLst>
          </p:cNvPr>
          <p:cNvSpPr/>
          <p:nvPr/>
        </p:nvSpPr>
        <p:spPr bwMode="auto">
          <a:xfrm>
            <a:off x="582712"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1</a:t>
            </a:r>
          </a:p>
        </p:txBody>
      </p:sp>
      <p:sp>
        <p:nvSpPr>
          <p:cNvPr id="278" name="Ellipse 277">
            <a:extLst>
              <a:ext uri="{FF2B5EF4-FFF2-40B4-BE49-F238E27FC236}">
                <a16:creationId xmlns:a16="http://schemas.microsoft.com/office/drawing/2014/main" id="{B0AD9976-D477-4D5D-AD1A-651327BF5F40}"/>
              </a:ext>
            </a:extLst>
          </p:cNvPr>
          <p:cNvSpPr/>
          <p:nvPr/>
        </p:nvSpPr>
        <p:spPr bwMode="auto">
          <a:xfrm>
            <a:off x="3551313"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2</a:t>
            </a:r>
          </a:p>
        </p:txBody>
      </p:sp>
      <p:sp>
        <p:nvSpPr>
          <p:cNvPr id="279" name="Ellipse 278">
            <a:extLst>
              <a:ext uri="{FF2B5EF4-FFF2-40B4-BE49-F238E27FC236}">
                <a16:creationId xmlns:a16="http://schemas.microsoft.com/office/drawing/2014/main" id="{782994B7-99E0-499B-BE6F-138ECD6DF09D}"/>
              </a:ext>
            </a:extLst>
          </p:cNvPr>
          <p:cNvSpPr/>
          <p:nvPr/>
        </p:nvSpPr>
        <p:spPr bwMode="auto">
          <a:xfrm>
            <a:off x="6519914" y="715054"/>
            <a:ext cx="349188" cy="3037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anose="020B0603020202020204" pitchFamily="34" charset="0"/>
              </a:rPr>
              <a:t>3</a:t>
            </a:r>
          </a:p>
        </p:txBody>
      </p:sp>
      <p:sp>
        <p:nvSpPr>
          <p:cNvPr id="280" name="Triangle isocèle 279">
            <a:extLst>
              <a:ext uri="{FF2B5EF4-FFF2-40B4-BE49-F238E27FC236}">
                <a16:creationId xmlns:a16="http://schemas.microsoft.com/office/drawing/2014/main" id="{76E1B804-17EC-4DF6-9A6A-0860B66A310A}"/>
              </a:ext>
            </a:extLst>
          </p:cNvPr>
          <p:cNvSpPr/>
          <p:nvPr/>
        </p:nvSpPr>
        <p:spPr bwMode="auto">
          <a:xfrm flipV="1">
            <a:off x="757306"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2" name="Triangle isocèle 5">
            <a:extLst>
              <a:ext uri="{FF2B5EF4-FFF2-40B4-BE49-F238E27FC236}">
                <a16:creationId xmlns:a16="http://schemas.microsoft.com/office/drawing/2014/main" id="{F3F6682D-EE8C-49D9-B376-5F7D6C047D3C}"/>
              </a:ext>
            </a:extLst>
          </p:cNvPr>
          <p:cNvSpPr/>
          <p:nvPr/>
        </p:nvSpPr>
        <p:spPr bwMode="auto">
          <a:xfrm flipV="1">
            <a:off x="3719666"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3" name="Triangle isocèle 5">
            <a:extLst>
              <a:ext uri="{FF2B5EF4-FFF2-40B4-BE49-F238E27FC236}">
                <a16:creationId xmlns:a16="http://schemas.microsoft.com/office/drawing/2014/main" id="{0424C640-F9B1-4A86-AB43-595AB8C88E64}"/>
              </a:ext>
            </a:extLst>
          </p:cNvPr>
          <p:cNvSpPr/>
          <p:nvPr/>
        </p:nvSpPr>
        <p:spPr bwMode="auto">
          <a:xfrm flipV="1">
            <a:off x="6691251" y="1232855"/>
            <a:ext cx="2682856" cy="125622"/>
          </a:xfrm>
          <a:prstGeom prs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284" name="Rectangle 283">
            <a:extLst>
              <a:ext uri="{FF2B5EF4-FFF2-40B4-BE49-F238E27FC236}">
                <a16:creationId xmlns:a16="http://schemas.microsoft.com/office/drawing/2014/main" id="{A49FA145-378C-42F1-93B6-8D40D1FB5656}"/>
              </a:ext>
            </a:extLst>
          </p:cNvPr>
          <p:cNvSpPr/>
          <p:nvPr/>
        </p:nvSpPr>
        <p:spPr bwMode="auto">
          <a:xfrm rot="16200000">
            <a:off x="-424174" y="1898880"/>
            <a:ext cx="1341277" cy="277023"/>
          </a:xfrm>
          <a:prstGeom prst="rect">
            <a:avLst/>
          </a:prstGeom>
          <a:solidFill>
            <a:schemeClr val="tx1"/>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Revenue</a:t>
            </a:r>
          </a:p>
        </p:txBody>
      </p:sp>
      <p:sp>
        <p:nvSpPr>
          <p:cNvPr id="285" name="Rectangle 284">
            <a:extLst>
              <a:ext uri="{FF2B5EF4-FFF2-40B4-BE49-F238E27FC236}">
                <a16:creationId xmlns:a16="http://schemas.microsoft.com/office/drawing/2014/main" id="{DC8D03A8-CCEA-4E9F-A629-C106D501C218}"/>
              </a:ext>
            </a:extLst>
          </p:cNvPr>
          <p:cNvSpPr/>
          <p:nvPr/>
        </p:nvSpPr>
        <p:spPr bwMode="auto">
          <a:xfrm rot="16200000">
            <a:off x="-628029" y="3554644"/>
            <a:ext cx="1748988" cy="277023"/>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Client analyses</a:t>
            </a:r>
          </a:p>
        </p:txBody>
      </p:sp>
      <p:sp>
        <p:nvSpPr>
          <p:cNvPr id="286" name="Rectangle 285">
            <a:extLst>
              <a:ext uri="{FF2B5EF4-FFF2-40B4-BE49-F238E27FC236}">
                <a16:creationId xmlns:a16="http://schemas.microsoft.com/office/drawing/2014/main" id="{D2216708-F9DE-47DC-81F0-4545288AEC76}"/>
              </a:ext>
            </a:extLst>
          </p:cNvPr>
          <p:cNvSpPr/>
          <p:nvPr/>
        </p:nvSpPr>
        <p:spPr bwMode="auto">
          <a:xfrm rot="16200000">
            <a:off x="-628029" y="5364568"/>
            <a:ext cx="1748988" cy="27702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1" i="1" u="none" strike="noStrike" cap="small" normalizeH="0">
                <a:ln>
                  <a:noFill/>
                </a:ln>
                <a:solidFill>
                  <a:schemeClr val="bg1"/>
                </a:solidFill>
                <a:effectLst/>
                <a:latin typeface="Trebuchet MS" pitchFamily="34" charset="0"/>
              </a:rPr>
              <a:t>Pipeline Analyses</a:t>
            </a:r>
          </a:p>
        </p:txBody>
      </p:sp>
      <p:sp>
        <p:nvSpPr>
          <p:cNvPr id="100" name="ZoneTexte 55">
            <a:extLst>
              <a:ext uri="{FF2B5EF4-FFF2-40B4-BE49-F238E27FC236}">
                <a16:creationId xmlns:a16="http://schemas.microsoft.com/office/drawing/2014/main" id="{D3EDDCB1-B053-4652-90BF-9F670FD8608B}"/>
              </a:ext>
            </a:extLst>
          </p:cNvPr>
          <p:cNvSpPr txBox="1"/>
          <p:nvPr/>
        </p:nvSpPr>
        <p:spPr>
          <a:xfrm>
            <a:off x="754063" y="1366754"/>
            <a:ext cx="1593706" cy="200055"/>
          </a:xfrm>
          <a:prstGeom prst="rect">
            <a:avLst/>
          </a:prstGeom>
          <a:noFill/>
        </p:spPr>
        <p:txBody>
          <a:bodyPr wrap="none" rtlCol="0">
            <a:spAutoFit/>
          </a:bodyPr>
          <a:lstStyle/>
          <a:p>
            <a:r>
              <a:rPr lang="en-GB" sz="700" i="1">
                <a:latin typeface="Trebuchet MS" panose="020B0603020202020204" pitchFamily="34" charset="0"/>
              </a:rPr>
              <a:t>Evolution of revenue,  France, €m </a:t>
            </a:r>
          </a:p>
        </p:txBody>
      </p:sp>
      <p:graphicFrame>
        <p:nvGraphicFramePr>
          <p:cNvPr id="101" name="Chart 22">
            <a:extLst>
              <a:ext uri="{FF2B5EF4-FFF2-40B4-BE49-F238E27FC236}">
                <a16:creationId xmlns:a16="http://schemas.microsoft.com/office/drawing/2014/main" id="{79BAB813-D3BE-4378-9585-2636C54203B4}"/>
              </a:ext>
            </a:extLst>
          </p:cNvPr>
          <p:cNvGraphicFramePr/>
          <p:nvPr>
            <p:extLst>
              <p:ext uri="{D42A27DB-BD31-4B8C-83A1-F6EECF244321}">
                <p14:modId xmlns:p14="http://schemas.microsoft.com/office/powerpoint/2010/main" val="1086909466"/>
              </p:ext>
            </p:extLst>
          </p:nvPr>
        </p:nvGraphicFramePr>
        <p:xfrm>
          <a:off x="3651313" y="1544261"/>
          <a:ext cx="2672862" cy="1301263"/>
        </p:xfrm>
        <a:graphic>
          <a:graphicData uri="http://schemas.openxmlformats.org/drawingml/2006/chart">
            <c:chart xmlns:c="http://schemas.openxmlformats.org/drawingml/2006/chart" xmlns:r="http://schemas.openxmlformats.org/officeDocument/2006/relationships" r:id="rId39"/>
          </a:graphicData>
        </a:graphic>
      </p:graphicFrame>
      <p:sp>
        <p:nvSpPr>
          <p:cNvPr id="102" name="ZoneTexte 55">
            <a:extLst>
              <a:ext uri="{FF2B5EF4-FFF2-40B4-BE49-F238E27FC236}">
                <a16:creationId xmlns:a16="http://schemas.microsoft.com/office/drawing/2014/main" id="{E6A7B7B3-F098-479D-AAF1-FD6DE310C886}"/>
              </a:ext>
            </a:extLst>
          </p:cNvPr>
          <p:cNvSpPr txBox="1"/>
          <p:nvPr/>
        </p:nvSpPr>
        <p:spPr>
          <a:xfrm>
            <a:off x="3651313" y="1366754"/>
            <a:ext cx="1451038" cy="200055"/>
          </a:xfrm>
          <a:prstGeom prst="rect">
            <a:avLst/>
          </a:prstGeom>
          <a:noFill/>
        </p:spPr>
        <p:txBody>
          <a:bodyPr wrap="none" rtlCol="0">
            <a:spAutoFit/>
          </a:bodyPr>
          <a:lstStyle/>
          <a:p>
            <a:r>
              <a:rPr lang="en-GB" sz="700" i="1">
                <a:latin typeface="Trebuchet MS" panose="020B0603020202020204" pitchFamily="34" charset="0"/>
              </a:rPr>
              <a:t>Evolution of revenue, BNL, €m </a:t>
            </a:r>
          </a:p>
        </p:txBody>
      </p:sp>
      <p:graphicFrame>
        <p:nvGraphicFramePr>
          <p:cNvPr id="103" name="Chart 22">
            <a:extLst>
              <a:ext uri="{FF2B5EF4-FFF2-40B4-BE49-F238E27FC236}">
                <a16:creationId xmlns:a16="http://schemas.microsoft.com/office/drawing/2014/main" id="{3F04C8E6-2D7C-489E-846D-67D97B9F4672}"/>
              </a:ext>
            </a:extLst>
          </p:cNvPr>
          <p:cNvGraphicFramePr/>
          <p:nvPr>
            <p:extLst>
              <p:ext uri="{D42A27DB-BD31-4B8C-83A1-F6EECF244321}">
                <p14:modId xmlns:p14="http://schemas.microsoft.com/office/powerpoint/2010/main" val="794131405"/>
              </p:ext>
            </p:extLst>
          </p:nvPr>
        </p:nvGraphicFramePr>
        <p:xfrm>
          <a:off x="6661302" y="1544261"/>
          <a:ext cx="2757451" cy="1301263"/>
        </p:xfrm>
        <a:graphic>
          <a:graphicData uri="http://schemas.openxmlformats.org/drawingml/2006/chart">
            <c:chart xmlns:c="http://schemas.openxmlformats.org/drawingml/2006/chart" xmlns:r="http://schemas.openxmlformats.org/officeDocument/2006/relationships" r:id="rId40"/>
          </a:graphicData>
        </a:graphic>
      </p:graphicFrame>
      <p:sp>
        <p:nvSpPr>
          <p:cNvPr id="104" name="ZoneTexte 55">
            <a:extLst>
              <a:ext uri="{FF2B5EF4-FFF2-40B4-BE49-F238E27FC236}">
                <a16:creationId xmlns:a16="http://schemas.microsoft.com/office/drawing/2014/main" id="{901A72F6-9601-43D0-B288-60D7F46E5699}"/>
              </a:ext>
            </a:extLst>
          </p:cNvPr>
          <p:cNvSpPr txBox="1"/>
          <p:nvPr/>
        </p:nvSpPr>
        <p:spPr>
          <a:xfrm>
            <a:off x="6654972" y="1366754"/>
            <a:ext cx="1755609" cy="200055"/>
          </a:xfrm>
          <a:prstGeom prst="rect">
            <a:avLst/>
          </a:prstGeom>
          <a:noFill/>
        </p:spPr>
        <p:txBody>
          <a:bodyPr wrap="none" rtlCol="0">
            <a:spAutoFit/>
          </a:bodyPr>
          <a:lstStyle/>
          <a:p>
            <a:r>
              <a:rPr lang="en-GB" sz="700" i="1">
                <a:latin typeface="Trebuchet MS" panose="020B0603020202020204" pitchFamily="34" charset="0"/>
              </a:rPr>
              <a:t>Evolution of revenue, </a:t>
            </a:r>
            <a:r>
              <a:rPr lang="en-GB" sz="700" i="1" err="1">
                <a:latin typeface="Trebuchet MS" panose="020B0603020202020204" pitchFamily="34" charset="0"/>
              </a:rPr>
              <a:t>Manageo</a:t>
            </a:r>
            <a:r>
              <a:rPr lang="en-GB" sz="700" i="1">
                <a:latin typeface="Trebuchet MS" panose="020B0603020202020204" pitchFamily="34" charset="0"/>
              </a:rPr>
              <a:t>, in €m</a:t>
            </a:r>
          </a:p>
        </p:txBody>
      </p:sp>
      <p:graphicFrame>
        <p:nvGraphicFramePr>
          <p:cNvPr id="105" name="Chart 22">
            <a:extLst>
              <a:ext uri="{FF2B5EF4-FFF2-40B4-BE49-F238E27FC236}">
                <a16:creationId xmlns:a16="http://schemas.microsoft.com/office/drawing/2014/main" id="{5C7578EA-3037-42EB-B754-89BA598996FC}"/>
              </a:ext>
            </a:extLst>
          </p:cNvPr>
          <p:cNvGraphicFramePr/>
          <p:nvPr>
            <p:extLst>
              <p:ext uri="{D42A27DB-BD31-4B8C-83A1-F6EECF244321}">
                <p14:modId xmlns:p14="http://schemas.microsoft.com/office/powerpoint/2010/main" val="3802664735"/>
              </p:ext>
            </p:extLst>
          </p:nvPr>
        </p:nvGraphicFramePr>
        <p:xfrm>
          <a:off x="6661302" y="3163051"/>
          <a:ext cx="2757451" cy="1484423"/>
        </p:xfrm>
        <a:graphic>
          <a:graphicData uri="http://schemas.openxmlformats.org/drawingml/2006/chart">
            <c:chart xmlns:c="http://schemas.openxmlformats.org/drawingml/2006/chart" xmlns:r="http://schemas.openxmlformats.org/officeDocument/2006/relationships" r:id="rId41"/>
          </a:graphicData>
        </a:graphic>
      </p:graphicFrame>
      <p:sp>
        <p:nvSpPr>
          <p:cNvPr id="110" name="ZoneTexte 55">
            <a:extLst>
              <a:ext uri="{FF2B5EF4-FFF2-40B4-BE49-F238E27FC236}">
                <a16:creationId xmlns:a16="http://schemas.microsoft.com/office/drawing/2014/main" id="{658F5BAE-7465-40A5-9915-4CC300285919}"/>
              </a:ext>
            </a:extLst>
          </p:cNvPr>
          <p:cNvSpPr txBox="1"/>
          <p:nvPr/>
        </p:nvSpPr>
        <p:spPr>
          <a:xfrm>
            <a:off x="6576342" y="2855274"/>
            <a:ext cx="3329658" cy="200055"/>
          </a:xfrm>
          <a:prstGeom prst="rect">
            <a:avLst/>
          </a:prstGeom>
          <a:noFill/>
        </p:spPr>
        <p:txBody>
          <a:bodyPr wrap="square" rtlCol="0">
            <a:spAutoFit/>
          </a:bodyPr>
          <a:lstStyle/>
          <a:p>
            <a:r>
              <a:rPr lang="en-GB" sz="700" i="1">
                <a:latin typeface="Trebuchet MS" panose="020B0603020202020204" pitchFamily="34" charset="0"/>
              </a:rPr>
              <a:t>Evolution of commercial invoiced, provisions and deferred, </a:t>
            </a:r>
            <a:r>
              <a:rPr lang="en-GB" sz="700" i="1" err="1">
                <a:latin typeface="Trebuchet MS" panose="020B0603020202020204" pitchFamily="34" charset="0"/>
              </a:rPr>
              <a:t>Manageo</a:t>
            </a:r>
            <a:r>
              <a:rPr lang="en-GB" sz="700" i="1">
                <a:latin typeface="Trebuchet MS" panose="020B0603020202020204" pitchFamily="34" charset="0"/>
              </a:rPr>
              <a:t>, €m </a:t>
            </a:r>
            <a:r>
              <a:rPr lang="en-GB" sz="700" i="1" baseline="30000">
                <a:latin typeface="Trebuchet MS" panose="020B0603020202020204" pitchFamily="34" charset="0"/>
              </a:rPr>
              <a:t>1</a:t>
            </a:r>
          </a:p>
        </p:txBody>
      </p:sp>
      <p:graphicFrame>
        <p:nvGraphicFramePr>
          <p:cNvPr id="114" name="Chart 113">
            <a:extLst>
              <a:ext uri="{FF2B5EF4-FFF2-40B4-BE49-F238E27FC236}">
                <a16:creationId xmlns:a16="http://schemas.microsoft.com/office/drawing/2014/main" id="{2EBAA179-2A42-4F0C-99C7-578ED4F5CEB2}"/>
              </a:ext>
            </a:extLst>
          </p:cNvPr>
          <p:cNvGraphicFramePr/>
          <p:nvPr>
            <p:custDataLst>
              <p:tags r:id="rId16"/>
            </p:custDataLst>
            <p:extLst>
              <p:ext uri="{D42A27DB-BD31-4B8C-83A1-F6EECF244321}">
                <p14:modId xmlns:p14="http://schemas.microsoft.com/office/powerpoint/2010/main" val="2020962837"/>
              </p:ext>
            </p:extLst>
          </p:nvPr>
        </p:nvGraphicFramePr>
        <p:xfrm>
          <a:off x="6611938" y="4978400"/>
          <a:ext cx="2859087" cy="1362075"/>
        </p:xfrm>
        <a:graphic>
          <a:graphicData uri="http://schemas.openxmlformats.org/drawingml/2006/chart">
            <c:chart xmlns:c="http://schemas.openxmlformats.org/drawingml/2006/chart" xmlns:r="http://schemas.openxmlformats.org/officeDocument/2006/relationships" r:id="rId42"/>
          </a:graphicData>
        </a:graphic>
      </p:graphicFrame>
      <p:sp>
        <p:nvSpPr>
          <p:cNvPr id="162" name="Espace réservé du texte 2">
            <a:extLst>
              <a:ext uri="{FF2B5EF4-FFF2-40B4-BE49-F238E27FC236}">
                <a16:creationId xmlns:a16="http://schemas.microsoft.com/office/drawing/2014/main" id="{F79063A6-4BE9-4E02-8F8B-F95908623721}"/>
              </a:ext>
            </a:extLst>
          </p:cNvPr>
          <p:cNvSpPr>
            <a:spLocks noGrp="1"/>
          </p:cNvSpPr>
          <p:nvPr>
            <p:custDataLst>
              <p:tags r:id="rId17"/>
            </p:custDataLst>
          </p:nvPr>
        </p:nvSpPr>
        <p:spPr bwMode="auto">
          <a:xfrm>
            <a:off x="7269163"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D46F7CD3-E33F-4836-9326-519C18D248DB}" type="datetime'''''''''2''''''''''''''''''''''0''19'''''''''''">
              <a:rPr lang="en-GB" altLang="en-US" sz="700" smtClean="0">
                <a:ea typeface="+mj-ea"/>
                <a:cs typeface="+mj-cs"/>
              </a:rPr>
              <a:pPr marL="0" indent="0" algn="ctr">
                <a:spcBef>
                  <a:spcPct val="0"/>
                </a:spcBef>
                <a:buNone/>
              </a:pPr>
              <a:t>2019</a:t>
            </a:fld>
            <a:endParaRPr lang="en-GB" sz="700">
              <a:ea typeface="+mj-ea"/>
              <a:cs typeface="+mj-cs"/>
            </a:endParaRPr>
          </a:p>
        </p:txBody>
      </p:sp>
      <p:sp>
        <p:nvSpPr>
          <p:cNvPr id="163" name="Espace réservé du texte 2">
            <a:extLst>
              <a:ext uri="{FF2B5EF4-FFF2-40B4-BE49-F238E27FC236}">
                <a16:creationId xmlns:a16="http://schemas.microsoft.com/office/drawing/2014/main" id="{7BABD814-751E-4775-88E2-18C7202B1FDE}"/>
              </a:ext>
            </a:extLst>
          </p:cNvPr>
          <p:cNvSpPr>
            <a:spLocks noGrp="1"/>
          </p:cNvSpPr>
          <p:nvPr>
            <p:custDataLst>
              <p:tags r:id="rId18"/>
            </p:custDataLst>
          </p:nvPr>
        </p:nvSpPr>
        <p:spPr bwMode="auto">
          <a:xfrm>
            <a:off x="8616950" y="6288088"/>
            <a:ext cx="196850"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F1AADACE-BDF5-4DF8-B06B-495411C542DE}" type="datetime'''''2''''''''''''''0''''''''2''''''''0'''''''">
              <a:rPr lang="en-GB" altLang="en-US" sz="700" smtClean="0">
                <a:ea typeface="+mj-ea"/>
                <a:cs typeface="+mj-cs"/>
              </a:rPr>
              <a:pPr marL="0" indent="0" algn="ctr">
                <a:spcBef>
                  <a:spcPct val="0"/>
                </a:spcBef>
                <a:buNone/>
              </a:pPr>
              <a:t>2020</a:t>
            </a:fld>
            <a:endParaRPr lang="en-GB" sz="700">
              <a:ea typeface="+mj-ea"/>
              <a:cs typeface="+mj-cs"/>
            </a:endParaRPr>
          </a:p>
        </p:txBody>
      </p:sp>
      <p:sp>
        <p:nvSpPr>
          <p:cNvPr id="112" name="Espace réservé du texte 2">
            <a:extLst>
              <a:ext uri="{FF2B5EF4-FFF2-40B4-BE49-F238E27FC236}">
                <a16:creationId xmlns:a16="http://schemas.microsoft.com/office/drawing/2014/main" id="{A5F0591C-A0C2-4BC5-BA0A-F9FBD4BEA8DB}"/>
              </a:ext>
            </a:extLst>
          </p:cNvPr>
          <p:cNvSpPr>
            <a:spLocks noGrp="1"/>
          </p:cNvSpPr>
          <p:nvPr>
            <p:custDataLst>
              <p:tags r:id="rId19"/>
            </p:custDataLst>
          </p:nvPr>
        </p:nvSpPr>
        <p:spPr bwMode="gray">
          <a:xfrm>
            <a:off x="7243763" y="4913313"/>
            <a:ext cx="2476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9F727189-E2F1-4F1A-B418-33E1B81FAE1E}" type="datetime'''''8''''''''''''.''''''''''6''''''''''''''5'''''''">
              <a:rPr lang="en-US" altLang="en-US" sz="800" b="1" smtClean="0">
                <a:solidFill>
                  <a:schemeClr val="tx2"/>
                </a:solidFill>
                <a:effectLst/>
                <a:latin typeface="+mn-lt"/>
                <a:ea typeface="+mj-ea"/>
                <a:cs typeface="+mj-cs"/>
              </a:rPr>
              <a:pPr marL="0" indent="0" algn="ctr">
                <a:spcBef>
                  <a:spcPct val="0"/>
                </a:spcBef>
                <a:buNone/>
              </a:pPr>
              <a:t>8.65</a:t>
            </a:fld>
            <a:endParaRPr lang="en-US" sz="800" b="1">
              <a:solidFill>
                <a:schemeClr val="tx2"/>
              </a:solidFill>
              <a:latin typeface="+mn-lt"/>
              <a:ea typeface="+mj-ea"/>
              <a:cs typeface="+mj-cs"/>
            </a:endParaRPr>
          </a:p>
        </p:txBody>
      </p:sp>
      <p:sp>
        <p:nvSpPr>
          <p:cNvPr id="113" name="Espace réservé du texte 2">
            <a:extLst>
              <a:ext uri="{FF2B5EF4-FFF2-40B4-BE49-F238E27FC236}">
                <a16:creationId xmlns:a16="http://schemas.microsoft.com/office/drawing/2014/main" id="{B853138B-D1A4-42D7-B508-A8B9791C4F2D}"/>
              </a:ext>
            </a:extLst>
          </p:cNvPr>
          <p:cNvSpPr>
            <a:spLocks noGrp="1"/>
          </p:cNvSpPr>
          <p:nvPr>
            <p:custDataLst>
              <p:tags r:id="rId20"/>
            </p:custDataLst>
          </p:nvPr>
        </p:nvSpPr>
        <p:spPr bwMode="gray">
          <a:xfrm>
            <a:off x="8591550" y="4991100"/>
            <a:ext cx="247650"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4288" tIns="0" rIns="14288" bIns="0" numCol="1" spcCol="0" rtlCol="0" anchor="b"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lgn="ctr">
              <a:spcBef>
                <a:spcPct val="0"/>
              </a:spcBef>
              <a:buNone/>
            </a:pPr>
            <a:fld id="{7A6AB56E-7C07-45AB-8A66-E7CB728F12D2}" type="datetime'''''''''''8''''''''''''''''''''''''''''''''''''.''0''''9'">
              <a:rPr lang="en-US" altLang="en-US" sz="800" b="1" smtClean="0">
                <a:solidFill>
                  <a:schemeClr val="tx2"/>
                </a:solidFill>
                <a:effectLst/>
                <a:latin typeface="+mn-lt"/>
                <a:ea typeface="+mj-ea"/>
                <a:cs typeface="+mj-cs"/>
              </a:rPr>
              <a:pPr marL="0" indent="0" algn="ctr">
                <a:spcBef>
                  <a:spcPct val="0"/>
                </a:spcBef>
                <a:buNone/>
              </a:pPr>
              <a:t>8.09</a:t>
            </a:fld>
            <a:endParaRPr lang="en-US" sz="800" b="1">
              <a:solidFill>
                <a:schemeClr val="tx2"/>
              </a:solidFill>
              <a:latin typeface="+mn-lt"/>
              <a:ea typeface="+mj-ea"/>
              <a:cs typeface="+mj-cs"/>
            </a:endParaRPr>
          </a:p>
        </p:txBody>
      </p:sp>
      <p:sp>
        <p:nvSpPr>
          <p:cNvPr id="525" name="Rectangle 524" hidden="1">
            <a:extLst>
              <a:ext uri="{FF2B5EF4-FFF2-40B4-BE49-F238E27FC236}">
                <a16:creationId xmlns:a16="http://schemas.microsoft.com/office/drawing/2014/main" id="{E5482267-51F7-45B0-82EA-B01165BBD501}"/>
              </a:ext>
            </a:extLst>
          </p:cNvPr>
          <p:cNvSpPr/>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GB" sz="700" strike="noStrike" normalizeH="0">
              <a:ln>
                <a:noFill/>
              </a:ln>
              <a:solidFill>
                <a:schemeClr val="tx1"/>
              </a:solidFill>
              <a:effectLst/>
              <a:latin typeface="Trebuchet MS" panose="020B0603020202020204" pitchFamily="34" charset="0"/>
              <a:ea typeface="+mj-ea"/>
              <a:cs typeface="+mj-cs"/>
            </a:endParaRPr>
          </a:p>
        </p:txBody>
      </p:sp>
      <p:sp>
        <p:nvSpPr>
          <p:cNvPr id="66" name="Rectangle 65">
            <a:extLst>
              <a:ext uri="{FF2B5EF4-FFF2-40B4-BE49-F238E27FC236}">
                <a16:creationId xmlns:a16="http://schemas.microsoft.com/office/drawing/2014/main" id="{25322D52-90F1-4A46-8B16-F0A76480621A}"/>
              </a:ext>
            </a:extLst>
          </p:cNvPr>
          <p:cNvSpPr/>
          <p:nvPr>
            <p:custDataLst>
              <p:tags r:id="rId21"/>
            </p:custDataLst>
          </p:nvPr>
        </p:nvSpPr>
        <p:spPr bwMode="auto">
          <a:xfrm>
            <a:off x="3879663" y="6415088"/>
            <a:ext cx="125413" cy="93663"/>
          </a:xfrm>
          <a:prstGeom prst="rect">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7" name="Rectangle 66">
            <a:extLst>
              <a:ext uri="{FF2B5EF4-FFF2-40B4-BE49-F238E27FC236}">
                <a16:creationId xmlns:a16="http://schemas.microsoft.com/office/drawing/2014/main" id="{EE455D4C-122D-4B45-820B-C392EE5D457F}"/>
              </a:ext>
            </a:extLst>
          </p:cNvPr>
          <p:cNvSpPr/>
          <p:nvPr>
            <p:custDataLst>
              <p:tags r:id="rId22"/>
            </p:custDataLst>
          </p:nvPr>
        </p:nvSpPr>
        <p:spPr bwMode="auto">
          <a:xfrm>
            <a:off x="4885671" y="6415088"/>
            <a:ext cx="125413" cy="93663"/>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8" name="Rectangle 67">
            <a:extLst>
              <a:ext uri="{FF2B5EF4-FFF2-40B4-BE49-F238E27FC236}">
                <a16:creationId xmlns:a16="http://schemas.microsoft.com/office/drawing/2014/main" id="{F6CB789C-0C3C-4E27-B71C-A97EE0718024}"/>
              </a:ext>
            </a:extLst>
          </p:cNvPr>
          <p:cNvSpPr/>
          <p:nvPr>
            <p:custDataLst>
              <p:tags r:id="rId23"/>
            </p:custDataLst>
          </p:nvPr>
        </p:nvSpPr>
        <p:spPr bwMode="auto">
          <a:xfrm>
            <a:off x="5723871" y="6415088"/>
            <a:ext cx="125413" cy="93663"/>
          </a:xfrm>
          <a:prstGeom prst="rect">
            <a:avLst/>
          </a:prstGeom>
          <a:solidFill>
            <a:srgbClr val="E9F5EC"/>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69" name="Espace réservé du texte 2">
            <a:extLst>
              <a:ext uri="{FF2B5EF4-FFF2-40B4-BE49-F238E27FC236}">
                <a16:creationId xmlns:a16="http://schemas.microsoft.com/office/drawing/2014/main" id="{40F28511-9BD6-4406-A0AB-C2F4E7E0D3C9}"/>
              </a:ext>
            </a:extLst>
          </p:cNvPr>
          <p:cNvSpPr>
            <a:spLocks noGrp="1"/>
          </p:cNvSpPr>
          <p:nvPr>
            <p:custDataLst>
              <p:tags r:id="rId24"/>
            </p:custDataLst>
          </p:nvPr>
        </p:nvSpPr>
        <p:spPr bwMode="auto">
          <a:xfrm>
            <a:off x="3931583" y="6411913"/>
            <a:ext cx="852488"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7870FD8-8D49-45B2-83BF-05905AC5C6F9}" type="datetime'R''''''ene''w''a''l ''''''(e''''''xcl''''''. D&amp;B''''I'')'''">
              <a:rPr lang="en-GB" altLang="en-US" sz="700" smtClean="0">
                <a:ea typeface="+mj-ea"/>
                <a:cs typeface="+mj-cs"/>
              </a:rPr>
              <a:pPr marL="0" indent="0">
                <a:spcBef>
                  <a:spcPct val="0"/>
                </a:spcBef>
                <a:buNone/>
              </a:pPr>
              <a:t>Renewal (excl. D&amp;BI)</a:t>
            </a:fld>
            <a:endParaRPr lang="en-GB" sz="700">
              <a:latin typeface="+mn-lt"/>
              <a:ea typeface="+mj-ea"/>
              <a:cs typeface="+mj-cs"/>
            </a:endParaRPr>
          </a:p>
        </p:txBody>
      </p:sp>
      <p:sp>
        <p:nvSpPr>
          <p:cNvPr id="70" name="Espace réservé du texte 2">
            <a:extLst>
              <a:ext uri="{FF2B5EF4-FFF2-40B4-BE49-F238E27FC236}">
                <a16:creationId xmlns:a16="http://schemas.microsoft.com/office/drawing/2014/main" id="{18AD2C17-C695-4653-B6E6-2FC8F57C9C74}"/>
              </a:ext>
            </a:extLst>
          </p:cNvPr>
          <p:cNvSpPr>
            <a:spLocks noGrp="1"/>
          </p:cNvSpPr>
          <p:nvPr>
            <p:custDataLst>
              <p:tags r:id="rId25"/>
            </p:custDataLst>
          </p:nvPr>
        </p:nvSpPr>
        <p:spPr bwMode="auto">
          <a:xfrm>
            <a:off x="5061883" y="6411913"/>
            <a:ext cx="560388"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4C31CDC6-8002-4FAE-8FAD-A90A21C89B8A}" type="datetime'Rene''w''''al'''' ''D''''''''''''''''''''''''&amp;B''''''''''I'''">
              <a:rPr lang="en-GB" altLang="en-US" sz="700" smtClean="0">
                <a:ea typeface="+mj-ea"/>
                <a:cs typeface="+mj-cs"/>
              </a:rPr>
              <a:pPr marL="0" indent="0">
                <a:spcBef>
                  <a:spcPct val="0"/>
                </a:spcBef>
                <a:buNone/>
              </a:pPr>
              <a:t>Renewal D&amp;BI</a:t>
            </a:fld>
            <a:endParaRPr lang="en-GB" sz="700">
              <a:latin typeface="+mn-lt"/>
              <a:ea typeface="+mj-ea"/>
              <a:cs typeface="+mj-cs"/>
            </a:endParaRPr>
          </a:p>
        </p:txBody>
      </p:sp>
      <p:sp>
        <p:nvSpPr>
          <p:cNvPr id="73" name="Espace réservé du texte 2">
            <a:extLst>
              <a:ext uri="{FF2B5EF4-FFF2-40B4-BE49-F238E27FC236}">
                <a16:creationId xmlns:a16="http://schemas.microsoft.com/office/drawing/2014/main" id="{1395F946-1EBF-43CB-9623-89A8CC5971EC}"/>
              </a:ext>
            </a:extLst>
          </p:cNvPr>
          <p:cNvSpPr>
            <a:spLocks noGrp="1"/>
          </p:cNvSpPr>
          <p:nvPr>
            <p:custDataLst>
              <p:tags r:id="rId26"/>
            </p:custDataLst>
          </p:nvPr>
        </p:nvSpPr>
        <p:spPr bwMode="auto">
          <a:xfrm>
            <a:off x="5900083" y="6411913"/>
            <a:ext cx="314325" cy="106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85750" indent="-285750" algn="l" rtl="0" eaLnBrk="1" fontAlgn="base" hangingPunct="1">
              <a:spcBef>
                <a:spcPct val="35000"/>
              </a:spcBef>
              <a:spcAft>
                <a:spcPct val="0"/>
              </a:spcAft>
              <a:buClr>
                <a:schemeClr val="tx1"/>
              </a:buClr>
              <a:buSzPct val="100000"/>
              <a:buFont typeface="Arial" panose="020B0604020202020204" pitchFamily="34" charset="0"/>
              <a:buChar char="•"/>
              <a:defRPr sz="1400">
                <a:solidFill>
                  <a:schemeClr val="tx1"/>
                </a:solidFill>
                <a:latin typeface="+mj-lt"/>
                <a:ea typeface="+mn-ea"/>
                <a:cs typeface="+mn-cs"/>
              </a:defRPr>
            </a:lvl1pPr>
            <a:lvl2pPr marL="720725" indent="-187325"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2pPr>
            <a:lvl3pPr marL="1076325" indent="-22860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3pPr>
            <a:lvl4pPr marL="1654175" indent="-285750" algn="l" rtl="0" eaLnBrk="1" fontAlgn="base" hangingPunct="1">
              <a:spcBef>
                <a:spcPct val="35000"/>
              </a:spcBef>
              <a:spcAft>
                <a:spcPct val="0"/>
              </a:spcAft>
              <a:buClr>
                <a:schemeClr val="tx1"/>
              </a:buClr>
              <a:buSzPct val="100000"/>
              <a:buFont typeface="Arial" panose="020B0604020202020204" pitchFamily="34" charset="0"/>
              <a:buChar char="•"/>
              <a:defRPr lang="en-GB" altLang="en-GB" sz="1200" dirty="0">
                <a:solidFill>
                  <a:schemeClr val="tx1"/>
                </a:solidFill>
                <a:latin typeface="+mj-lt"/>
              </a:defRPr>
            </a:lvl4pPr>
            <a:lvl5pPr marL="2152650" indent="-171450" algn="l" rtl="0" eaLnBrk="1" fontAlgn="base" hangingPunct="1">
              <a:spcBef>
                <a:spcPct val="35000"/>
              </a:spcBef>
              <a:spcAft>
                <a:spcPct val="0"/>
              </a:spcAft>
              <a:buClr>
                <a:schemeClr val="tx1"/>
              </a:buClr>
              <a:buSzPct val="100000"/>
              <a:buFont typeface="Arial" panose="020B0604020202020204" pitchFamily="34" charset="0"/>
              <a:buChar char="•"/>
              <a:defRPr sz="1200">
                <a:solidFill>
                  <a:schemeClr val="tx1"/>
                </a:solidFill>
                <a:latin typeface="+mj-lt"/>
              </a:defRPr>
            </a:lvl5pPr>
            <a:lvl6pPr marL="26670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6pPr>
            <a:lvl7pPr marL="31242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7pPr>
            <a:lvl8pPr marL="35814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8pPr>
            <a:lvl9pPr marL="4038600" indent="-228600" algn="l" rtl="0" eaLnBrk="1" fontAlgn="base" hangingPunct="1">
              <a:spcBef>
                <a:spcPct val="20000"/>
              </a:spcBef>
              <a:spcAft>
                <a:spcPct val="0"/>
              </a:spcAft>
              <a:buClr>
                <a:srgbClr val="FF6800"/>
              </a:buClr>
              <a:buSzPct val="50000"/>
              <a:buFont typeface="Monotype Sorts" pitchFamily="2" charset="2"/>
              <a:buChar char="n"/>
              <a:defRPr sz="2000">
                <a:solidFill>
                  <a:schemeClr val="tx1"/>
                </a:solidFill>
                <a:latin typeface="Helvetica 65 Medium" pitchFamily="2" charset="0"/>
              </a:defRPr>
            </a:lvl9pPr>
          </a:lstStyle>
          <a:p>
            <a:pPr marL="0" indent="0">
              <a:spcBef>
                <a:spcPct val="0"/>
              </a:spcBef>
              <a:buNone/>
            </a:pPr>
            <a:fld id="{F8FF29B0-0379-4D6E-91C1-D8FE0CCA4A71}" type="datetime'''''''''''Ne''''''''''''''''''t''N''''''e''''w'''''">
              <a:rPr lang="en-GB" altLang="en-US" sz="700" smtClean="0">
                <a:ea typeface="+mj-ea"/>
                <a:cs typeface="+mj-cs"/>
              </a:rPr>
              <a:pPr marL="0" indent="0">
                <a:spcBef>
                  <a:spcPct val="0"/>
                </a:spcBef>
                <a:buNone/>
              </a:pPr>
              <a:t>NetNew</a:t>
            </a:fld>
            <a:endParaRPr lang="en-GB" sz="700">
              <a:latin typeface="+mn-lt"/>
              <a:ea typeface="+mj-ea"/>
              <a:cs typeface="+mj-cs"/>
            </a:endParaRPr>
          </a:p>
        </p:txBody>
      </p:sp>
      <p:grpSp>
        <p:nvGrpSpPr>
          <p:cNvPr id="74" name="Groupe 73">
            <a:extLst>
              <a:ext uri="{FF2B5EF4-FFF2-40B4-BE49-F238E27FC236}">
                <a16:creationId xmlns:a16="http://schemas.microsoft.com/office/drawing/2014/main" id="{5621EF9D-EE3F-44C1-A2C4-8BF85D9BB87B}"/>
              </a:ext>
            </a:extLst>
          </p:cNvPr>
          <p:cNvGrpSpPr/>
          <p:nvPr/>
        </p:nvGrpSpPr>
        <p:grpSpPr>
          <a:xfrm>
            <a:off x="8448150" y="-11528"/>
            <a:ext cx="1435548" cy="588143"/>
            <a:chOff x="8448150" y="-11528"/>
            <a:chExt cx="1435548" cy="588143"/>
          </a:xfrm>
        </p:grpSpPr>
        <p:sp>
          <p:nvSpPr>
            <p:cNvPr id="75" name="Rectangle : coins arrondis 199">
              <a:extLst>
                <a:ext uri="{FF2B5EF4-FFF2-40B4-BE49-F238E27FC236}">
                  <a16:creationId xmlns:a16="http://schemas.microsoft.com/office/drawing/2014/main" id="{D7CC0835-1E9A-4150-8995-1B2986A5CC65}"/>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6" name="Rectangle : coins arrondis 200">
              <a:extLst>
                <a:ext uri="{FF2B5EF4-FFF2-40B4-BE49-F238E27FC236}">
                  <a16:creationId xmlns:a16="http://schemas.microsoft.com/office/drawing/2014/main" id="{23DC1E21-73B4-4293-9A40-CAB985A0BB37}"/>
                </a:ext>
              </a:extLst>
            </p:cNvPr>
            <p:cNvSpPr/>
            <p:nvPr/>
          </p:nvSpPr>
          <p:spPr bwMode="auto">
            <a:xfrm>
              <a:off x="8923225"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7" name="Rectangle : coins arrondis 201">
              <a:extLst>
                <a:ext uri="{FF2B5EF4-FFF2-40B4-BE49-F238E27FC236}">
                  <a16:creationId xmlns:a16="http://schemas.microsoft.com/office/drawing/2014/main" id="{4B1838D4-ABDA-490B-9D52-D5A5F49230C5}"/>
                </a:ext>
              </a:extLst>
            </p:cNvPr>
            <p:cNvSpPr/>
            <p:nvPr/>
          </p:nvSpPr>
          <p:spPr bwMode="auto">
            <a:xfrm>
              <a:off x="9338038"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78" name="ZoneTexte 18">
              <a:extLst>
                <a:ext uri="{FF2B5EF4-FFF2-40B4-BE49-F238E27FC236}">
                  <a16:creationId xmlns:a16="http://schemas.microsoft.com/office/drawing/2014/main" id="{48296EEC-D242-4D1A-A74C-970B4030DE44}"/>
                </a:ext>
              </a:extLst>
            </p:cNvPr>
            <p:cNvSpPr txBox="1"/>
            <p:nvPr/>
          </p:nvSpPr>
          <p:spPr>
            <a:xfrm>
              <a:off x="8448150" y="-11528"/>
              <a:ext cx="1281748" cy="215444"/>
            </a:xfrm>
            <a:prstGeom prst="rect">
              <a:avLst/>
            </a:prstGeom>
            <a:noFill/>
          </p:spPr>
          <p:txBody>
            <a:bodyPr wrap="square" rtlCol="0">
              <a:spAutoFit/>
            </a:bodyPr>
            <a:lstStyle/>
            <a:p>
              <a:pPr algn="ctr"/>
              <a:r>
                <a:rPr lang="en-GB" sz="800" err="1">
                  <a:solidFill>
                    <a:schemeClr val="tx2"/>
                  </a:solidFill>
                  <a:latin typeface="Trebuchet MS" panose="020B0603020202020204" pitchFamily="34" charset="0"/>
                </a:rPr>
                <a:t>Altares</a:t>
              </a:r>
              <a:r>
                <a:rPr lang="en-GB" sz="800">
                  <a:solidFill>
                    <a:schemeClr val="tx2"/>
                  </a:solidFill>
                  <a:latin typeface="Trebuchet MS" panose="020B0603020202020204" pitchFamily="34" charset="0"/>
                </a:rPr>
                <a:t>’ database</a:t>
              </a:r>
            </a:p>
          </p:txBody>
        </p:sp>
        <p:pic>
          <p:nvPicPr>
            <p:cNvPr id="79" name="Graphique 128" descr="Jauge">
              <a:extLst>
                <a:ext uri="{FF2B5EF4-FFF2-40B4-BE49-F238E27FC236}">
                  <a16:creationId xmlns:a16="http://schemas.microsoft.com/office/drawing/2014/main" id="{563A076C-AAA0-4E9F-921B-81FD92D0CCE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553764" y="187516"/>
              <a:ext cx="234953" cy="218224"/>
            </a:xfrm>
            <a:prstGeom prst="rect">
              <a:avLst/>
            </a:prstGeom>
            <a:effectLst/>
          </p:spPr>
        </p:pic>
        <p:pic>
          <p:nvPicPr>
            <p:cNvPr id="80" name="Graphique 90" descr="Poignée de main">
              <a:extLst>
                <a:ext uri="{FF2B5EF4-FFF2-40B4-BE49-F238E27FC236}">
                  <a16:creationId xmlns:a16="http://schemas.microsoft.com/office/drawing/2014/main" id="{8AF78CAB-914B-421D-AAD7-E38B1E58C61C}"/>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960868" y="152880"/>
              <a:ext cx="256313" cy="287496"/>
            </a:xfrm>
            <a:prstGeom prst="rect">
              <a:avLst/>
            </a:prstGeom>
            <a:effectLst/>
          </p:spPr>
        </p:pic>
        <p:pic>
          <p:nvPicPr>
            <p:cNvPr id="81" name="Graphique 80" descr="Mégaphone">
              <a:extLst>
                <a:ext uri="{FF2B5EF4-FFF2-40B4-BE49-F238E27FC236}">
                  <a16:creationId xmlns:a16="http://schemas.microsoft.com/office/drawing/2014/main" id="{327D6E21-DED5-4E17-8B61-0F7B083CD97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389331" y="181519"/>
              <a:ext cx="233011" cy="216420"/>
            </a:xfrm>
            <a:prstGeom prst="rect">
              <a:avLst/>
            </a:prstGeom>
            <a:effectLst/>
          </p:spPr>
        </p:pic>
        <p:pic>
          <p:nvPicPr>
            <p:cNvPr id="82" name="Picture 2" descr="Drapeau France">
              <a:extLst>
                <a:ext uri="{FF2B5EF4-FFF2-40B4-BE49-F238E27FC236}">
                  <a16:creationId xmlns:a16="http://schemas.microsoft.com/office/drawing/2014/main" id="{6C170641-AE87-450D-AFC6-636CE50F6008}"/>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pic>
          <p:nvPicPr>
            <p:cNvPr id="83" name="Picture 2" descr="5 ft x 3 ft 150 x 90 cm-DRAPEAU BELGE Belgique 100% Polyester ...">
              <a:extLst>
                <a:ext uri="{FF2B5EF4-FFF2-40B4-BE49-F238E27FC236}">
                  <a16:creationId xmlns:a16="http://schemas.microsoft.com/office/drawing/2014/main" id="{4AA06C18-8090-49B3-B857-41D688BB966F}"/>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87" name="Picture 2 - 1" descr="Drapeau des Pays-Bas — Wikipédia">
              <a:extLst>
                <a:ext uri="{FF2B5EF4-FFF2-40B4-BE49-F238E27FC236}">
                  <a16:creationId xmlns:a16="http://schemas.microsoft.com/office/drawing/2014/main" id="{4B487C69-EF85-44D6-A219-5BEF1F08A76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88" name="Picture 2 - 2" descr="Drapeau du Luxembourg">
              <a:extLst>
                <a:ext uri="{FF2B5EF4-FFF2-40B4-BE49-F238E27FC236}">
                  <a16:creationId xmlns:a16="http://schemas.microsoft.com/office/drawing/2014/main" id="{73070D58-6741-42D8-A6B1-87770E885A95}"/>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90" name="ZoneTexte 18">
              <a:extLst>
                <a:ext uri="{FF2B5EF4-FFF2-40B4-BE49-F238E27FC236}">
                  <a16:creationId xmlns:a16="http://schemas.microsoft.com/office/drawing/2014/main" id="{72257073-F24D-4A9C-9747-AAD50102FC60}"/>
                </a:ext>
              </a:extLst>
            </p:cNvPr>
            <p:cNvSpPr txBox="1"/>
            <p:nvPr/>
          </p:nvSpPr>
          <p:spPr>
            <a:xfrm>
              <a:off x="8448150" y="361171"/>
              <a:ext cx="1281748" cy="215444"/>
            </a:xfrm>
            <a:prstGeom prst="rect">
              <a:avLst/>
            </a:prstGeom>
            <a:noFill/>
          </p:spPr>
          <p:txBody>
            <a:bodyPr wrap="square" rtlCol="0">
              <a:spAutoFit/>
            </a:bodyPr>
            <a:lstStyle/>
            <a:p>
              <a:pPr algn="ctr"/>
              <a:endParaRPr lang="en-GB" sz="800" i="1">
                <a:latin typeface="Trebuchet MS" panose="020B0603020202020204" pitchFamily="34" charset="0"/>
              </a:endParaRPr>
            </a:p>
          </p:txBody>
        </p:sp>
      </p:grpSp>
      <p:graphicFrame>
        <p:nvGraphicFramePr>
          <p:cNvPr id="92" name="Chart 22">
            <a:extLst>
              <a:ext uri="{FF2B5EF4-FFF2-40B4-BE49-F238E27FC236}">
                <a16:creationId xmlns:a16="http://schemas.microsoft.com/office/drawing/2014/main" id="{F00FE7AC-7BA9-45C2-B193-3DB07A086E0D}"/>
              </a:ext>
            </a:extLst>
          </p:cNvPr>
          <p:cNvGraphicFramePr/>
          <p:nvPr>
            <p:extLst>
              <p:ext uri="{D42A27DB-BD31-4B8C-83A1-F6EECF244321}">
                <p14:modId xmlns:p14="http://schemas.microsoft.com/office/powerpoint/2010/main" val="1381830286"/>
              </p:ext>
            </p:extLst>
          </p:nvPr>
        </p:nvGraphicFramePr>
        <p:xfrm>
          <a:off x="754063" y="1544261"/>
          <a:ext cx="2673350" cy="1301263"/>
        </p:xfrm>
        <a:graphic>
          <a:graphicData uri="http://schemas.openxmlformats.org/drawingml/2006/chart">
            <c:chart xmlns:c="http://schemas.openxmlformats.org/drawingml/2006/chart" xmlns:r="http://schemas.openxmlformats.org/officeDocument/2006/relationships" r:id="rId50"/>
          </a:graphicData>
        </a:graphic>
      </p:graphicFrame>
      <p:sp>
        <p:nvSpPr>
          <p:cNvPr id="94" name="Accolade fermante 93">
            <a:extLst>
              <a:ext uri="{FF2B5EF4-FFF2-40B4-BE49-F238E27FC236}">
                <a16:creationId xmlns:a16="http://schemas.microsoft.com/office/drawing/2014/main" id="{96EB9B57-8762-44E1-AD5A-8120BD4A6D64}"/>
              </a:ext>
            </a:extLst>
          </p:cNvPr>
          <p:cNvSpPr/>
          <p:nvPr/>
        </p:nvSpPr>
        <p:spPr bwMode="auto">
          <a:xfrm>
            <a:off x="3159015" y="5233294"/>
            <a:ext cx="45719" cy="97428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95" name="ZoneTexte 55">
            <a:extLst>
              <a:ext uri="{FF2B5EF4-FFF2-40B4-BE49-F238E27FC236}">
                <a16:creationId xmlns:a16="http://schemas.microsoft.com/office/drawing/2014/main" id="{2FA3C6D5-7863-4E29-9FFE-27A515DF959D}"/>
              </a:ext>
            </a:extLst>
          </p:cNvPr>
          <p:cNvSpPr txBox="1"/>
          <p:nvPr/>
        </p:nvSpPr>
        <p:spPr>
          <a:xfrm>
            <a:off x="3141679" y="5311738"/>
            <a:ext cx="593731" cy="415498"/>
          </a:xfrm>
          <a:prstGeom prst="rect">
            <a:avLst/>
          </a:prstGeom>
          <a:noFill/>
        </p:spPr>
        <p:txBody>
          <a:bodyPr wrap="square" rtlCol="0">
            <a:spAutoFit/>
          </a:bodyPr>
          <a:lstStyle/>
          <a:p>
            <a:r>
              <a:rPr lang="en-GB" sz="700" i="1">
                <a:latin typeface="Trebuchet MS" panose="020B0603020202020204" pitchFamily="34" charset="0"/>
              </a:rPr>
              <a:t>Scope of pipeline analyses</a:t>
            </a:r>
          </a:p>
        </p:txBody>
      </p:sp>
      <p:sp>
        <p:nvSpPr>
          <p:cNvPr id="96" name="Accolade fermante 95">
            <a:extLst>
              <a:ext uri="{FF2B5EF4-FFF2-40B4-BE49-F238E27FC236}">
                <a16:creationId xmlns:a16="http://schemas.microsoft.com/office/drawing/2014/main" id="{B44384D3-DD80-4236-A839-BDBBC30023DD}"/>
              </a:ext>
            </a:extLst>
          </p:cNvPr>
          <p:cNvSpPr/>
          <p:nvPr/>
        </p:nvSpPr>
        <p:spPr bwMode="auto">
          <a:xfrm>
            <a:off x="6078577" y="5056188"/>
            <a:ext cx="45719" cy="115139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sp>
        <p:nvSpPr>
          <p:cNvPr id="97" name="ZoneTexte 55">
            <a:extLst>
              <a:ext uri="{FF2B5EF4-FFF2-40B4-BE49-F238E27FC236}">
                <a16:creationId xmlns:a16="http://schemas.microsoft.com/office/drawing/2014/main" id="{53EE2108-80CF-4CA6-9147-728AF79AFB1F}"/>
              </a:ext>
            </a:extLst>
          </p:cNvPr>
          <p:cNvSpPr txBox="1"/>
          <p:nvPr/>
        </p:nvSpPr>
        <p:spPr>
          <a:xfrm>
            <a:off x="6061241" y="5477648"/>
            <a:ext cx="593731" cy="415498"/>
          </a:xfrm>
          <a:prstGeom prst="rect">
            <a:avLst/>
          </a:prstGeom>
          <a:noFill/>
        </p:spPr>
        <p:txBody>
          <a:bodyPr wrap="square" rtlCol="0">
            <a:spAutoFit/>
          </a:bodyPr>
          <a:lstStyle/>
          <a:p>
            <a:r>
              <a:rPr lang="en-GB" sz="700" i="1">
                <a:latin typeface="Trebuchet MS" panose="020B0603020202020204" pitchFamily="34" charset="0"/>
              </a:rPr>
              <a:t>Scope of pipeline analyses</a:t>
            </a:r>
          </a:p>
        </p:txBody>
      </p:sp>
      <p:sp>
        <p:nvSpPr>
          <p:cNvPr id="3" name="ZoneTexte 2">
            <a:extLst>
              <a:ext uri="{FF2B5EF4-FFF2-40B4-BE49-F238E27FC236}">
                <a16:creationId xmlns:a16="http://schemas.microsoft.com/office/drawing/2014/main" id="{DAB92455-86D2-4E5C-B158-FBAC39FFA655}"/>
              </a:ext>
            </a:extLst>
          </p:cNvPr>
          <p:cNvSpPr txBox="1"/>
          <p:nvPr/>
        </p:nvSpPr>
        <p:spPr>
          <a:xfrm>
            <a:off x="3172003" y="5635096"/>
            <a:ext cx="561256" cy="707886"/>
          </a:xfrm>
          <a:prstGeom prst="rect">
            <a:avLst/>
          </a:prstGeom>
          <a:noFill/>
        </p:spPr>
        <p:txBody>
          <a:bodyPr wrap="square" rtlCol="0">
            <a:spAutoFit/>
          </a:bodyPr>
          <a:lstStyle/>
          <a:p>
            <a:r>
              <a:rPr lang="en-GB" sz="800">
                <a:solidFill>
                  <a:schemeClr val="tx2"/>
                </a:solidFill>
                <a:latin typeface="+mj-lt"/>
              </a:rPr>
              <a:t>49.5</a:t>
            </a:r>
          </a:p>
          <a:p>
            <a:r>
              <a:rPr lang="en-GB" sz="800">
                <a:solidFill>
                  <a:schemeClr val="tx2"/>
                </a:solidFill>
                <a:latin typeface="+mj-lt"/>
              </a:rPr>
              <a:t>(52.8 incl. Pay as you go)</a:t>
            </a:r>
          </a:p>
        </p:txBody>
      </p:sp>
    </p:spTree>
    <p:extLst>
      <p:ext uri="{BB962C8B-B14F-4D97-AF65-F5344CB8AC3E}">
        <p14:creationId xmlns:p14="http://schemas.microsoft.com/office/powerpoint/2010/main" val="101454324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F3E76E0-5C46-4ACA-B431-C28AEE11FFCF}"/>
              </a:ext>
            </a:extLst>
          </p:cNvPr>
          <p:cNvGraphicFramePr>
            <a:graphicFrameLocks noChangeAspect="1"/>
          </p:cNvGraphicFramePr>
          <p:nvPr>
            <p:custDataLst>
              <p:tags r:id="rId1"/>
            </p:custDataLst>
            <p:extLst>
              <p:ext uri="{D42A27DB-BD31-4B8C-83A1-F6EECF244321}">
                <p14:modId xmlns:p14="http://schemas.microsoft.com/office/powerpoint/2010/main" val="2576763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4" name="Object 3" hidden="1">
                        <a:extLst>
                          <a:ext uri="{FF2B5EF4-FFF2-40B4-BE49-F238E27FC236}">
                            <a16:creationId xmlns:a16="http://schemas.microsoft.com/office/drawing/2014/main" id="{5F3E76E0-5C46-4ACA-B431-C28AEE11FF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E942C53-B867-41C1-B7F0-7E4946DC61B2}"/>
              </a:ext>
            </a:extLst>
          </p:cNvPr>
          <p:cNvSpPr/>
          <p:nvPr>
            <p:custDataLst>
              <p:tags r:id="rId2"/>
            </p:custDataLst>
          </p:nvPr>
        </p:nvSpPr>
        <p:spPr bwMode="auto">
          <a:xfrm>
            <a:off x="0" y="0"/>
            <a:ext cx="158750" cy="158750"/>
          </a:xfrm>
          <a:prstGeom prst="rect">
            <a:avLst/>
          </a:prstGeom>
          <a:no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kumimoji="0" lang="en-GB" sz="1600" u="none" strike="noStrike" cap="none" normalizeH="0">
              <a:ln>
                <a:noFill/>
              </a:ln>
              <a:solidFill>
                <a:schemeClr val="tx1"/>
              </a:solidFill>
              <a:effectLst/>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9038BDD3-0CF4-4C22-9416-871410D5C95B}"/>
              </a:ext>
            </a:extLst>
          </p:cNvPr>
          <p:cNvSpPr>
            <a:spLocks noGrp="1"/>
          </p:cNvSpPr>
          <p:nvPr>
            <p:ph type="title"/>
          </p:nvPr>
        </p:nvSpPr>
        <p:spPr/>
        <p:txBody>
          <a:bodyPr vert="horz"/>
          <a:lstStyle/>
          <a:p>
            <a:r>
              <a:rPr lang="en-GB">
                <a:solidFill>
                  <a:srgbClr val="646464"/>
                </a:solidFill>
                <a:latin typeface="Trebuchet MS" panose="020B0603020202020204" pitchFamily="34" charset="0"/>
              </a:rPr>
              <a:t>Both </a:t>
            </a:r>
            <a:r>
              <a:rPr lang="en-GB">
                <a:solidFill>
                  <a:srgbClr val="36964F"/>
                </a:solidFill>
                <a:latin typeface="Trebuchet MS" panose="020B0603020202020204" pitchFamily="34" charset="0"/>
              </a:rPr>
              <a:t>interviews</a:t>
            </a:r>
            <a:r>
              <a:rPr lang="en-GB">
                <a:solidFill>
                  <a:srgbClr val="646464"/>
                </a:solidFill>
                <a:latin typeface="Trebuchet MS" panose="020B0603020202020204" pitchFamily="34" charset="0"/>
              </a:rPr>
              <a:t> and </a:t>
            </a:r>
            <a:r>
              <a:rPr lang="en-GB">
                <a:solidFill>
                  <a:srgbClr val="36964F"/>
                </a:solidFill>
                <a:latin typeface="Trebuchet MS" panose="020B0603020202020204" pitchFamily="34" charset="0"/>
              </a:rPr>
              <a:t>reference materials </a:t>
            </a:r>
            <a:r>
              <a:rPr lang="en-GB">
                <a:solidFill>
                  <a:srgbClr val="646464"/>
                </a:solidFill>
                <a:latin typeface="Trebuchet MS" panose="020B0603020202020204" pitchFamily="34" charset="0"/>
              </a:rPr>
              <a:t>coming from internal and external sources have been leveraged throughout eleven’s analyses</a:t>
            </a:r>
            <a:br>
              <a:rPr lang="en-GB">
                <a:solidFill>
                  <a:srgbClr val="646464"/>
                </a:solidFill>
                <a:latin typeface="Trebuchet MS" panose="020B0603020202020204" pitchFamily="34" charset="0"/>
              </a:rPr>
            </a:br>
            <a:endParaRPr lang="en-GB">
              <a:latin typeface="Trebuchet MS" panose="020B0603020202020204" pitchFamily="34" charset="0"/>
            </a:endParaRPr>
          </a:p>
        </p:txBody>
      </p:sp>
      <p:cxnSp>
        <p:nvCxnSpPr>
          <p:cNvPr id="14" name="Connecteur droit 13">
            <a:extLst>
              <a:ext uri="{FF2B5EF4-FFF2-40B4-BE49-F238E27FC236}">
                <a16:creationId xmlns:a16="http://schemas.microsoft.com/office/drawing/2014/main" id="{1A48854F-3495-40D8-ADB0-44A5F6870A69}"/>
              </a:ext>
            </a:extLst>
          </p:cNvPr>
          <p:cNvCxnSpPr>
            <a:cxnSpLocks/>
          </p:cNvCxnSpPr>
          <p:nvPr/>
        </p:nvCxnSpPr>
        <p:spPr bwMode="auto">
          <a:xfrm>
            <a:off x="4953000" y="798555"/>
            <a:ext cx="0" cy="540000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5" name="Connecteur droit 14">
            <a:extLst>
              <a:ext uri="{FF2B5EF4-FFF2-40B4-BE49-F238E27FC236}">
                <a16:creationId xmlns:a16="http://schemas.microsoft.com/office/drawing/2014/main" id="{41AC842B-81AB-4383-8D12-E9E08CBF61C0}"/>
              </a:ext>
            </a:extLst>
          </p:cNvPr>
          <p:cNvCxnSpPr>
            <a:cxnSpLocks/>
          </p:cNvCxnSpPr>
          <p:nvPr/>
        </p:nvCxnSpPr>
        <p:spPr bwMode="auto">
          <a:xfrm>
            <a:off x="236418"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17" name="ZoneTexte 16">
            <a:extLst>
              <a:ext uri="{FF2B5EF4-FFF2-40B4-BE49-F238E27FC236}">
                <a16:creationId xmlns:a16="http://schemas.microsoft.com/office/drawing/2014/main" id="{79542B58-C0DE-407D-A96B-E1BDB505A35B}"/>
              </a:ext>
            </a:extLst>
          </p:cNvPr>
          <p:cNvSpPr txBox="1"/>
          <p:nvPr/>
        </p:nvSpPr>
        <p:spPr>
          <a:xfrm>
            <a:off x="485055" y="824403"/>
            <a:ext cx="3822726" cy="276999"/>
          </a:xfrm>
          <a:prstGeom prst="rect">
            <a:avLst/>
          </a:prstGeom>
          <a:noFill/>
        </p:spPr>
        <p:txBody>
          <a:bodyPr wrap="square" rtlCol="0">
            <a:spAutoFit/>
          </a:bodyPr>
          <a:lstStyle/>
          <a:p>
            <a:pPr lvl="0" algn="ctr">
              <a:spcBef>
                <a:spcPts val="600"/>
              </a:spcBef>
              <a:spcAft>
                <a:spcPts val="0"/>
              </a:spcAft>
              <a:defRPr/>
            </a:pPr>
            <a:r>
              <a:rPr lang="en-GB" sz="1200" b="1">
                <a:solidFill>
                  <a:srgbClr val="36964F"/>
                </a:solidFill>
                <a:latin typeface="Trebuchet MS" panose="020B0603020202020204" pitchFamily="34" charset="0"/>
              </a:rPr>
              <a:t>Management interviews</a:t>
            </a:r>
            <a:endParaRPr lang="en-GB" sz="1200" b="1" baseline="30000">
              <a:solidFill>
                <a:srgbClr val="36964F"/>
              </a:solidFill>
              <a:latin typeface="Trebuchet MS" panose="020B0603020202020204" pitchFamily="34" charset="0"/>
            </a:endParaRPr>
          </a:p>
        </p:txBody>
      </p:sp>
      <p:sp>
        <p:nvSpPr>
          <p:cNvPr id="66" name="Title 1">
            <a:extLst>
              <a:ext uri="{FF2B5EF4-FFF2-40B4-BE49-F238E27FC236}">
                <a16:creationId xmlns:a16="http://schemas.microsoft.com/office/drawing/2014/main" id="{11AC2BF9-A8AA-4D9B-A774-9622B7E27451}"/>
              </a:ext>
            </a:extLst>
          </p:cNvPr>
          <p:cNvSpPr txBox="1">
            <a:spLocks/>
          </p:cNvSpPr>
          <p:nvPr/>
        </p:nvSpPr>
        <p:spPr>
          <a:xfrm>
            <a:off x="165599" y="147600"/>
            <a:ext cx="9454970" cy="684000"/>
          </a:xfrm>
          <a:prstGeom prst="rect">
            <a:avLst/>
          </a:prstGeom>
        </p:spPr>
        <p:txBody>
          <a:bodyPr/>
          <a:lstStyle>
            <a:lvl1pPr algn="l" rtl="0" eaLnBrk="1" fontAlgn="base" hangingPunct="1">
              <a:spcBef>
                <a:spcPct val="0"/>
              </a:spcBef>
              <a:spcAft>
                <a:spcPct val="0"/>
              </a:spcAft>
              <a:defRPr sz="1600" b="0">
                <a:solidFill>
                  <a:schemeClr val="tx1"/>
                </a:solidFill>
                <a:latin typeface="+mj-lt"/>
                <a:ea typeface="+mj-ea"/>
                <a:cs typeface="+mj-cs"/>
              </a:defRPr>
            </a:lvl1pPr>
            <a:lvl2pPr algn="l" rtl="0" eaLnBrk="1" fontAlgn="base" hangingPunct="1">
              <a:spcBef>
                <a:spcPct val="0"/>
              </a:spcBef>
              <a:spcAft>
                <a:spcPct val="0"/>
              </a:spcAft>
              <a:defRPr b="1">
                <a:solidFill>
                  <a:srgbClr val="007228"/>
                </a:solidFill>
                <a:latin typeface="Trebuchet MS" pitchFamily="34" charset="0"/>
              </a:defRPr>
            </a:lvl2pPr>
            <a:lvl3pPr algn="l" rtl="0" eaLnBrk="1" fontAlgn="base" hangingPunct="1">
              <a:spcBef>
                <a:spcPct val="0"/>
              </a:spcBef>
              <a:spcAft>
                <a:spcPct val="0"/>
              </a:spcAft>
              <a:defRPr b="1">
                <a:solidFill>
                  <a:srgbClr val="007228"/>
                </a:solidFill>
                <a:latin typeface="Trebuchet MS" pitchFamily="34" charset="0"/>
              </a:defRPr>
            </a:lvl3pPr>
            <a:lvl4pPr algn="l" rtl="0" eaLnBrk="1" fontAlgn="base" hangingPunct="1">
              <a:spcBef>
                <a:spcPct val="0"/>
              </a:spcBef>
              <a:spcAft>
                <a:spcPct val="0"/>
              </a:spcAft>
              <a:defRPr b="1">
                <a:solidFill>
                  <a:srgbClr val="007228"/>
                </a:solidFill>
                <a:latin typeface="Trebuchet MS" pitchFamily="34" charset="0"/>
              </a:defRPr>
            </a:lvl4pPr>
            <a:lvl5pPr algn="l" rtl="0" eaLnBrk="1" fontAlgn="base" hangingPunct="1">
              <a:spcBef>
                <a:spcPct val="0"/>
              </a:spcBef>
              <a:spcAft>
                <a:spcPct val="0"/>
              </a:spcAft>
              <a:defRPr b="1">
                <a:solidFill>
                  <a:srgbClr val="007228"/>
                </a:solidFill>
                <a:latin typeface="Trebuchet MS" pitchFamily="34" charset="0"/>
              </a:defRPr>
            </a:lvl5pPr>
            <a:lvl6pPr marL="457200" algn="l" rtl="0" eaLnBrk="1" fontAlgn="base" hangingPunct="1">
              <a:spcBef>
                <a:spcPct val="0"/>
              </a:spcBef>
              <a:spcAft>
                <a:spcPct val="0"/>
              </a:spcAft>
              <a:defRPr sz="3200" b="1">
                <a:solidFill>
                  <a:schemeClr val="accent1"/>
                </a:solidFill>
                <a:latin typeface="Helvetica 35 Thin" pitchFamily="34" charset="0"/>
              </a:defRPr>
            </a:lvl6pPr>
            <a:lvl7pPr marL="914400" algn="l" rtl="0" eaLnBrk="1" fontAlgn="base" hangingPunct="1">
              <a:spcBef>
                <a:spcPct val="0"/>
              </a:spcBef>
              <a:spcAft>
                <a:spcPct val="0"/>
              </a:spcAft>
              <a:defRPr sz="3200" b="1">
                <a:solidFill>
                  <a:schemeClr val="accent1"/>
                </a:solidFill>
                <a:latin typeface="Helvetica 35 Thin" pitchFamily="34" charset="0"/>
              </a:defRPr>
            </a:lvl7pPr>
            <a:lvl8pPr marL="1371600" algn="l" rtl="0" eaLnBrk="1" fontAlgn="base" hangingPunct="1">
              <a:spcBef>
                <a:spcPct val="0"/>
              </a:spcBef>
              <a:spcAft>
                <a:spcPct val="0"/>
              </a:spcAft>
              <a:defRPr sz="3200" b="1">
                <a:solidFill>
                  <a:schemeClr val="accent1"/>
                </a:solidFill>
                <a:latin typeface="Helvetica 35 Thin" pitchFamily="34" charset="0"/>
              </a:defRPr>
            </a:lvl8pPr>
            <a:lvl9pPr marL="1828800" algn="l" rtl="0" eaLnBrk="1" fontAlgn="base" hangingPunct="1">
              <a:spcBef>
                <a:spcPct val="0"/>
              </a:spcBef>
              <a:spcAft>
                <a:spcPct val="0"/>
              </a:spcAft>
              <a:defRPr sz="3200" b="1">
                <a:solidFill>
                  <a:schemeClr val="accent1"/>
                </a:solidFill>
                <a:latin typeface="Helvetica 35 Thin"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0" cap="none" spc="0" normalizeH="0" baseline="0" noProof="0">
              <a:ln>
                <a:noFill/>
              </a:ln>
              <a:solidFill>
                <a:srgbClr val="646464"/>
              </a:solidFill>
              <a:effectLst/>
              <a:uLnTx/>
              <a:uFillTx/>
              <a:ea typeface="+mj-ea"/>
              <a:cs typeface="+mj-cs"/>
            </a:endParaRPr>
          </a:p>
        </p:txBody>
      </p:sp>
      <p:sp>
        <p:nvSpPr>
          <p:cNvPr id="30" name="ZoneTexte 11">
            <a:extLst>
              <a:ext uri="{FF2B5EF4-FFF2-40B4-BE49-F238E27FC236}">
                <a16:creationId xmlns:a16="http://schemas.microsoft.com/office/drawing/2014/main" id="{B9005132-E02A-4690-A859-ADCFCCD210FC}"/>
              </a:ext>
            </a:extLst>
          </p:cNvPr>
          <p:cNvSpPr txBox="1"/>
          <p:nvPr/>
        </p:nvSpPr>
        <p:spPr>
          <a:xfrm>
            <a:off x="524786" y="5190410"/>
            <a:ext cx="3743264" cy="276999"/>
          </a:xfrm>
          <a:prstGeom prst="rect">
            <a:avLst/>
          </a:prstGeom>
          <a:noFill/>
        </p:spPr>
        <p:txBody>
          <a:bodyPr wrap="square" rtlCol="0">
            <a:spAutoFit/>
          </a:bodyPr>
          <a:lstStyle/>
          <a:p>
            <a:pPr algn="ctr">
              <a:defRPr/>
            </a:pPr>
            <a:r>
              <a:rPr lang="en-GB" sz="1200" b="1">
                <a:solidFill>
                  <a:srgbClr val="36964F"/>
                </a:solidFill>
                <a:latin typeface="Trebuchet MS" panose="020B0603020202020204" pitchFamily="34" charset="0"/>
              </a:rPr>
              <a:t>Company information</a:t>
            </a:r>
          </a:p>
        </p:txBody>
      </p:sp>
      <p:cxnSp>
        <p:nvCxnSpPr>
          <p:cNvPr id="49" name="Connecteur droit 14">
            <a:extLst>
              <a:ext uri="{FF2B5EF4-FFF2-40B4-BE49-F238E27FC236}">
                <a16:creationId xmlns:a16="http://schemas.microsoft.com/office/drawing/2014/main" id="{C0EC8DBC-3E66-4549-9EE4-4AA62B4958F1}"/>
              </a:ext>
            </a:extLst>
          </p:cNvPr>
          <p:cNvCxnSpPr>
            <a:cxnSpLocks/>
          </p:cNvCxnSpPr>
          <p:nvPr/>
        </p:nvCxnSpPr>
        <p:spPr bwMode="auto">
          <a:xfrm>
            <a:off x="236418" y="5441122"/>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9" name="Group 8">
            <a:extLst>
              <a:ext uri="{FF2B5EF4-FFF2-40B4-BE49-F238E27FC236}">
                <a16:creationId xmlns:a16="http://schemas.microsoft.com/office/drawing/2014/main" id="{8AAA1369-4376-489D-BA9D-8DBB1D2A2276}"/>
              </a:ext>
            </a:extLst>
          </p:cNvPr>
          <p:cNvGrpSpPr>
            <a:grpSpLocks noChangeAspect="1"/>
          </p:cNvGrpSpPr>
          <p:nvPr/>
        </p:nvGrpSpPr>
        <p:grpSpPr bwMode="auto">
          <a:xfrm>
            <a:off x="305734" y="5206567"/>
            <a:ext cx="260496" cy="192437"/>
            <a:chOff x="788" y="892"/>
            <a:chExt cx="754" cy="557"/>
          </a:xfrm>
          <a:solidFill>
            <a:srgbClr val="289B38"/>
          </a:solidFill>
        </p:grpSpPr>
        <p:sp>
          <p:nvSpPr>
            <p:cNvPr id="11" name="Freeform 9">
              <a:extLst>
                <a:ext uri="{FF2B5EF4-FFF2-40B4-BE49-F238E27FC236}">
                  <a16:creationId xmlns:a16="http://schemas.microsoft.com/office/drawing/2014/main" id="{6D630299-E2B0-4AFE-966A-7C1FC66C165C}"/>
                </a:ext>
              </a:extLst>
            </p:cNvPr>
            <p:cNvSpPr>
              <a:spLocks noEditPoints="1"/>
            </p:cNvSpPr>
            <p:nvPr/>
          </p:nvSpPr>
          <p:spPr bwMode="auto">
            <a:xfrm>
              <a:off x="788" y="892"/>
              <a:ext cx="754" cy="279"/>
            </a:xfrm>
            <a:custGeom>
              <a:avLst/>
              <a:gdLst>
                <a:gd name="T0" fmla="*/ 57 w 65"/>
                <a:gd name="T1" fmla="*/ 8 h 24"/>
                <a:gd name="T2" fmla="*/ 48 w 65"/>
                <a:gd name="T3" fmla="*/ 8 h 24"/>
                <a:gd name="T4" fmla="*/ 39 w 65"/>
                <a:gd name="T5" fmla="*/ 0 h 24"/>
                <a:gd name="T6" fmla="*/ 27 w 65"/>
                <a:gd name="T7" fmla="*/ 0 h 24"/>
                <a:gd name="T8" fmla="*/ 17 w 65"/>
                <a:gd name="T9" fmla="*/ 8 h 24"/>
                <a:gd name="T10" fmla="*/ 9 w 65"/>
                <a:gd name="T11" fmla="*/ 8 h 24"/>
                <a:gd name="T12" fmla="*/ 0 w 65"/>
                <a:gd name="T13" fmla="*/ 16 h 24"/>
                <a:gd name="T14" fmla="*/ 0 w 65"/>
                <a:gd name="T15" fmla="*/ 24 h 24"/>
                <a:gd name="T16" fmla="*/ 64 w 65"/>
                <a:gd name="T17" fmla="*/ 24 h 24"/>
                <a:gd name="T18" fmla="*/ 64 w 65"/>
                <a:gd name="T19" fmla="*/ 16 h 24"/>
                <a:gd name="T20" fmla="*/ 57 w 65"/>
                <a:gd name="T21" fmla="*/ 8 h 24"/>
                <a:gd name="T22" fmla="*/ 21 w 65"/>
                <a:gd name="T23" fmla="*/ 8 h 24"/>
                <a:gd name="T24" fmla="*/ 27 w 65"/>
                <a:gd name="T25" fmla="*/ 4 h 24"/>
                <a:gd name="T26" fmla="*/ 39 w 65"/>
                <a:gd name="T27" fmla="*/ 4 h 24"/>
                <a:gd name="T28" fmla="*/ 44 w 65"/>
                <a:gd name="T29" fmla="*/ 8 h 24"/>
                <a:gd name="T30" fmla="*/ 21 w 6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24">
                  <a:moveTo>
                    <a:pt x="57" y="8"/>
                  </a:moveTo>
                  <a:cubicBezTo>
                    <a:pt x="54" y="8"/>
                    <a:pt x="51" y="8"/>
                    <a:pt x="48" y="8"/>
                  </a:cubicBezTo>
                  <a:cubicBezTo>
                    <a:pt x="47" y="4"/>
                    <a:pt x="43" y="0"/>
                    <a:pt x="39" y="0"/>
                  </a:cubicBezTo>
                  <a:cubicBezTo>
                    <a:pt x="27" y="0"/>
                    <a:pt x="27" y="0"/>
                    <a:pt x="27" y="0"/>
                  </a:cubicBezTo>
                  <a:cubicBezTo>
                    <a:pt x="22" y="0"/>
                    <a:pt x="18" y="3"/>
                    <a:pt x="17" y="8"/>
                  </a:cubicBezTo>
                  <a:cubicBezTo>
                    <a:pt x="13" y="8"/>
                    <a:pt x="10" y="8"/>
                    <a:pt x="9" y="8"/>
                  </a:cubicBezTo>
                  <a:cubicBezTo>
                    <a:pt x="1" y="8"/>
                    <a:pt x="0" y="16"/>
                    <a:pt x="0" y="16"/>
                  </a:cubicBezTo>
                  <a:cubicBezTo>
                    <a:pt x="0" y="24"/>
                    <a:pt x="0" y="24"/>
                    <a:pt x="0" y="24"/>
                  </a:cubicBezTo>
                  <a:cubicBezTo>
                    <a:pt x="64" y="24"/>
                    <a:pt x="64" y="24"/>
                    <a:pt x="64" y="24"/>
                  </a:cubicBezTo>
                  <a:cubicBezTo>
                    <a:pt x="64" y="16"/>
                    <a:pt x="64" y="16"/>
                    <a:pt x="64" y="16"/>
                  </a:cubicBezTo>
                  <a:cubicBezTo>
                    <a:pt x="64" y="16"/>
                    <a:pt x="65" y="8"/>
                    <a:pt x="57" y="8"/>
                  </a:cubicBezTo>
                  <a:close/>
                  <a:moveTo>
                    <a:pt x="21" y="8"/>
                  </a:moveTo>
                  <a:cubicBezTo>
                    <a:pt x="22" y="6"/>
                    <a:pt x="24" y="4"/>
                    <a:pt x="27" y="4"/>
                  </a:cubicBezTo>
                  <a:cubicBezTo>
                    <a:pt x="39" y="4"/>
                    <a:pt x="39" y="4"/>
                    <a:pt x="39" y="4"/>
                  </a:cubicBezTo>
                  <a:cubicBezTo>
                    <a:pt x="41" y="4"/>
                    <a:pt x="43" y="6"/>
                    <a:pt x="44" y="8"/>
                  </a:cubicBezTo>
                  <a:cubicBezTo>
                    <a:pt x="36" y="8"/>
                    <a:pt x="28"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7000481F-B7B4-4D7B-9E2C-A83DF4FE9927}"/>
                </a:ext>
              </a:extLst>
            </p:cNvPr>
            <p:cNvSpPr>
              <a:spLocks/>
            </p:cNvSpPr>
            <p:nvPr/>
          </p:nvSpPr>
          <p:spPr bwMode="auto">
            <a:xfrm>
              <a:off x="788" y="1217"/>
              <a:ext cx="742" cy="232"/>
            </a:xfrm>
            <a:custGeom>
              <a:avLst/>
              <a:gdLst>
                <a:gd name="T0" fmla="*/ 40 w 64"/>
                <a:gd name="T1" fmla="*/ 4 h 20"/>
                <a:gd name="T2" fmla="*/ 36 w 64"/>
                <a:gd name="T3" fmla="*/ 8 h 20"/>
                <a:gd name="T4" fmla="*/ 28 w 64"/>
                <a:gd name="T5" fmla="*/ 8 h 20"/>
                <a:gd name="T6" fmla="*/ 24 w 64"/>
                <a:gd name="T7" fmla="*/ 4 h 20"/>
                <a:gd name="T8" fmla="*/ 24 w 64"/>
                <a:gd name="T9" fmla="*/ 0 h 20"/>
                <a:gd name="T10" fmla="*/ 0 w 64"/>
                <a:gd name="T11" fmla="*/ 0 h 20"/>
                <a:gd name="T12" fmla="*/ 0 w 64"/>
                <a:gd name="T13" fmla="*/ 16 h 20"/>
                <a:gd name="T14" fmla="*/ 8 w 64"/>
                <a:gd name="T15" fmla="*/ 20 h 20"/>
                <a:gd name="T16" fmla="*/ 56 w 64"/>
                <a:gd name="T17" fmla="*/ 20 h 20"/>
                <a:gd name="T18" fmla="*/ 64 w 64"/>
                <a:gd name="T19" fmla="*/ 16 h 20"/>
                <a:gd name="T20" fmla="*/ 64 w 64"/>
                <a:gd name="T21" fmla="*/ 0 h 20"/>
                <a:gd name="T22" fmla="*/ 40 w 64"/>
                <a:gd name="T23" fmla="*/ 0 h 20"/>
                <a:gd name="T24" fmla="*/ 40 w 64"/>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40" y="4"/>
                  </a:moveTo>
                  <a:cubicBezTo>
                    <a:pt x="40" y="6"/>
                    <a:pt x="39" y="8"/>
                    <a:pt x="36" y="8"/>
                  </a:cubicBezTo>
                  <a:cubicBezTo>
                    <a:pt x="28" y="8"/>
                    <a:pt x="28" y="8"/>
                    <a:pt x="28" y="8"/>
                  </a:cubicBezTo>
                  <a:cubicBezTo>
                    <a:pt x="26" y="8"/>
                    <a:pt x="24" y="6"/>
                    <a:pt x="24" y="4"/>
                  </a:cubicBezTo>
                  <a:cubicBezTo>
                    <a:pt x="24" y="0"/>
                    <a:pt x="24" y="0"/>
                    <a:pt x="24" y="0"/>
                  </a:cubicBezTo>
                  <a:cubicBezTo>
                    <a:pt x="0" y="0"/>
                    <a:pt x="0" y="0"/>
                    <a:pt x="0" y="0"/>
                  </a:cubicBezTo>
                  <a:cubicBezTo>
                    <a:pt x="0" y="16"/>
                    <a:pt x="0" y="16"/>
                    <a:pt x="0" y="16"/>
                  </a:cubicBezTo>
                  <a:cubicBezTo>
                    <a:pt x="0" y="16"/>
                    <a:pt x="0" y="20"/>
                    <a:pt x="8" y="20"/>
                  </a:cubicBezTo>
                  <a:cubicBezTo>
                    <a:pt x="23" y="20"/>
                    <a:pt x="51" y="20"/>
                    <a:pt x="56" y="20"/>
                  </a:cubicBezTo>
                  <a:cubicBezTo>
                    <a:pt x="64" y="20"/>
                    <a:pt x="64" y="16"/>
                    <a:pt x="64" y="16"/>
                  </a:cubicBezTo>
                  <a:cubicBezTo>
                    <a:pt x="64" y="0"/>
                    <a:pt x="64" y="0"/>
                    <a:pt x="64" y="0"/>
                  </a:cubicBezTo>
                  <a:cubicBezTo>
                    <a:pt x="40" y="0"/>
                    <a:pt x="40" y="0"/>
                    <a:pt x="40" y="0"/>
                  </a:cubicBezTo>
                  <a:lnTo>
                    <a:pt x="4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A435B4B4-AC29-4B65-B0CE-40273AB272DC}"/>
                </a:ext>
              </a:extLst>
            </p:cNvPr>
            <p:cNvSpPr>
              <a:spLocks noChangeArrowheads="1"/>
            </p:cNvSpPr>
            <p:nvPr/>
          </p:nvSpPr>
          <p:spPr bwMode="auto">
            <a:xfrm>
              <a:off x="1113" y="1217"/>
              <a:ext cx="92"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A49947C0-79EA-4457-B403-2388F3ECF06B}"/>
              </a:ext>
            </a:extLst>
          </p:cNvPr>
          <p:cNvSpPr>
            <a:spLocks noGrp="1"/>
          </p:cNvSpPr>
          <p:nvPr>
            <p:ph type="body" sz="quarter" idx="10"/>
          </p:nvPr>
        </p:nvSpPr>
        <p:spPr/>
        <p:txBody>
          <a:bodyPr/>
          <a:lstStyle/>
          <a:p>
            <a:r>
              <a:rPr lang="en-GB"/>
              <a:t>Note: Non-exhaustive lists</a:t>
            </a:r>
          </a:p>
        </p:txBody>
      </p:sp>
      <p:sp>
        <p:nvSpPr>
          <p:cNvPr id="46" name="ZoneTexte 28">
            <a:extLst>
              <a:ext uri="{FF2B5EF4-FFF2-40B4-BE49-F238E27FC236}">
                <a16:creationId xmlns:a16="http://schemas.microsoft.com/office/drawing/2014/main" id="{33A4EF29-CBE5-4998-BA9A-365E3BB2690C}"/>
              </a:ext>
            </a:extLst>
          </p:cNvPr>
          <p:cNvSpPr txBox="1"/>
          <p:nvPr/>
        </p:nvSpPr>
        <p:spPr>
          <a:xfrm>
            <a:off x="236418" y="1106407"/>
            <a:ext cx="4320000" cy="4108817"/>
          </a:xfrm>
          <a:prstGeom prst="rect">
            <a:avLst/>
          </a:prstGeom>
          <a:noFill/>
        </p:spPr>
        <p:txBody>
          <a:bodyPr wrap="square" lIns="91440" rIns="0" rtlCol="0" anchor="t">
            <a:spAutoFit/>
          </a:bodyPr>
          <a:lstStyle/>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General management</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Luc </a:t>
            </a:r>
            <a:r>
              <a:rPr lang="en-GB" sz="900" err="1">
                <a:solidFill>
                  <a:srgbClr val="6C6C6C"/>
                </a:solidFill>
                <a:latin typeface="Trebuchet MS" panose="020B0603020202020204" pitchFamily="34" charset="0"/>
                <a:cs typeface="Arial"/>
              </a:rPr>
              <a:t>Querton</a:t>
            </a:r>
            <a:r>
              <a:rPr lang="en-GB" sz="900">
                <a:solidFill>
                  <a:srgbClr val="6C6C6C"/>
                </a:solidFill>
                <a:latin typeface="Trebuchet MS" panose="020B0603020202020204" pitchFamily="34" charset="0"/>
                <a:cs typeface="Arial"/>
              </a:rPr>
              <a:t>, CEO</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Frederic Barth, MD France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David Verheecke, MD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Thomas Poussardin, MD </a:t>
            </a:r>
            <a:r>
              <a:rPr lang="en-GB" sz="900" err="1">
                <a:solidFill>
                  <a:srgbClr val="6C6C6C"/>
                </a:solidFill>
                <a:latin typeface="Trebuchet MS" panose="020B0603020202020204" pitchFamily="34" charset="0"/>
                <a:cs typeface="Arial"/>
              </a:rPr>
              <a:t>Manageo</a:t>
            </a:r>
            <a:endParaRPr lang="en-GB" sz="900">
              <a:solidFill>
                <a:srgbClr val="6C6C6C"/>
              </a:solidFill>
              <a:latin typeface="Trebuchet MS" panose="020B0603020202020204" pitchFamily="34" charset="0"/>
              <a:cs typeface="Arial"/>
            </a:endParaRP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Rania Aouad, Head of IT</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Godard, Head of Finance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Gildas Delon, Head of HR</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Nicolas Pintart, Head of Product &amp; Strategy</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Sales team</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sales team in France, in Netherlands, and in Belgium &amp; Luxembourg</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North-Africa Director</a:t>
            </a:r>
          </a:p>
          <a:p>
            <a:pPr>
              <a:spcBef>
                <a:spcPts val="600"/>
              </a:spcBef>
              <a:spcAft>
                <a:spcPts val="0"/>
              </a:spcAft>
              <a:buClr>
                <a:schemeClr val="tx2"/>
              </a:buClr>
              <a:buSzPct val="150000"/>
              <a:defRPr/>
            </a:pPr>
            <a:r>
              <a:rPr lang="en-GB" sz="800" b="1" i="1">
                <a:solidFill>
                  <a:srgbClr val="6C6C6C"/>
                </a:solidFill>
                <a:latin typeface="Trebuchet MS" panose="020B0603020202020204" pitchFamily="34" charset="0"/>
                <a:cs typeface="Arial"/>
              </a:rPr>
              <a:t>Other key people</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product managers related to risk, B2B marketing/</a:t>
            </a:r>
            <a:r>
              <a:rPr lang="en-GB" sz="900" err="1">
                <a:solidFill>
                  <a:srgbClr val="6C6C6C"/>
                </a:solidFill>
                <a:latin typeface="Trebuchet MS" panose="020B0603020202020204" pitchFamily="34" charset="0"/>
                <a:cs typeface="Arial"/>
              </a:rPr>
              <a:t>Manageo</a:t>
            </a:r>
            <a:r>
              <a:rPr lang="en-GB" sz="900">
                <a:solidFill>
                  <a:srgbClr val="6C6C6C"/>
                </a:solidFill>
                <a:latin typeface="Trebuchet MS" panose="020B0603020202020204" pitchFamily="34" charset="0"/>
                <a:cs typeface="Arial"/>
              </a:rPr>
              <a:t>, compliance, D&amp;B products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Interviews with the Operations Directors in France, and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Data Science Director in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Interview with the Director of International development</a:t>
            </a:r>
          </a:p>
          <a:p>
            <a:pPr marL="171450" indent="-171450">
              <a:spcBef>
                <a:spcPts val="600"/>
              </a:spcBef>
              <a:spcAft>
                <a:spcPts val="0"/>
              </a:spcAft>
              <a:buClr>
                <a:schemeClr val="tx2"/>
              </a:buClr>
              <a:buSzPct val="150000"/>
              <a:buFont typeface="Wingdings" panose="05000000000000000000" pitchFamily="2" charset="2"/>
              <a:buChar char="ü"/>
              <a:defRPr/>
            </a:pPr>
            <a:r>
              <a:rPr lang="en-GB" sz="900" b="1" i="1">
                <a:solidFill>
                  <a:srgbClr val="6C6C6C"/>
                </a:solidFill>
                <a:latin typeface="Trebuchet MS" panose="020B0603020202020204" pitchFamily="34" charset="0"/>
                <a:cs typeface="Arial"/>
              </a:rPr>
              <a:t>...</a:t>
            </a:r>
            <a:endParaRPr lang="en-GB" sz="800" b="1" i="1">
              <a:solidFill>
                <a:srgbClr val="6C6C6C"/>
              </a:solidFill>
              <a:latin typeface="Trebuchet MS" panose="020B0603020202020204" pitchFamily="34" charset="0"/>
              <a:cs typeface="Arial"/>
            </a:endParaRPr>
          </a:p>
        </p:txBody>
      </p:sp>
      <p:sp>
        <p:nvSpPr>
          <p:cNvPr id="47" name="ZoneTexte 28">
            <a:extLst>
              <a:ext uri="{FF2B5EF4-FFF2-40B4-BE49-F238E27FC236}">
                <a16:creationId xmlns:a16="http://schemas.microsoft.com/office/drawing/2014/main" id="{5CA9BDD4-CDB4-48EF-8419-CCFC5DD0A28E}"/>
              </a:ext>
            </a:extLst>
          </p:cNvPr>
          <p:cNvSpPr txBox="1"/>
          <p:nvPr/>
        </p:nvSpPr>
        <p:spPr>
          <a:xfrm>
            <a:off x="236417" y="5507227"/>
            <a:ext cx="4618801" cy="109260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Company data and corporate documents</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Customer database from the customer intelligence data team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Management’s Business Plan</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latin typeface="Trebuchet MS" panose="020B0603020202020204" pitchFamily="34" charset="0"/>
                <a:cs typeface="Arial"/>
              </a:rPr>
              <a:t>Altares</a:t>
            </a:r>
            <a:r>
              <a:rPr lang="en-GB" sz="900">
                <a:latin typeface="Trebuchet MS" panose="020B0603020202020204" pitchFamily="34" charset="0"/>
                <a:cs typeface="Arial"/>
              </a:rPr>
              <a:t>’ macro-economic market studies on risk indicators in France and Benelux</a:t>
            </a:r>
          </a:p>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p>
        </p:txBody>
      </p:sp>
      <p:grpSp>
        <p:nvGrpSpPr>
          <p:cNvPr id="51" name="Group 8">
            <a:extLst>
              <a:ext uri="{FF2B5EF4-FFF2-40B4-BE49-F238E27FC236}">
                <a16:creationId xmlns:a16="http://schemas.microsoft.com/office/drawing/2014/main" id="{0D06628D-39CA-4A1F-B664-52BDDBF20239}"/>
              </a:ext>
            </a:extLst>
          </p:cNvPr>
          <p:cNvGrpSpPr>
            <a:grpSpLocks noChangeAspect="1"/>
          </p:cNvGrpSpPr>
          <p:nvPr/>
        </p:nvGrpSpPr>
        <p:grpSpPr bwMode="auto">
          <a:xfrm>
            <a:off x="377055" y="825066"/>
            <a:ext cx="216001" cy="216000"/>
            <a:chOff x="-1" y="0"/>
            <a:chExt cx="77" cy="77"/>
          </a:xfrm>
          <a:solidFill>
            <a:srgbClr val="289B38"/>
          </a:solidFill>
        </p:grpSpPr>
        <p:sp>
          <p:nvSpPr>
            <p:cNvPr id="52" name="Freeform 9">
              <a:extLst>
                <a:ext uri="{FF2B5EF4-FFF2-40B4-BE49-F238E27FC236}">
                  <a16:creationId xmlns:a16="http://schemas.microsoft.com/office/drawing/2014/main" id="{F58709B3-0562-4F10-BA63-7AB60B9DD85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3" name="Freeform 10">
              <a:extLst>
                <a:ext uri="{FF2B5EF4-FFF2-40B4-BE49-F238E27FC236}">
                  <a16:creationId xmlns:a16="http://schemas.microsoft.com/office/drawing/2014/main" id="{FFC4DD58-98CB-477E-8D5C-AA4D63779F5E}"/>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38" name="Connecteur droit 14">
            <a:extLst>
              <a:ext uri="{FF2B5EF4-FFF2-40B4-BE49-F238E27FC236}">
                <a16:creationId xmlns:a16="http://schemas.microsoft.com/office/drawing/2014/main" id="{70159C8D-B453-4524-A01E-70EBF6B51823}"/>
              </a:ext>
            </a:extLst>
          </p:cNvPr>
          <p:cNvCxnSpPr>
            <a:cxnSpLocks/>
          </p:cNvCxnSpPr>
          <p:nvPr/>
        </p:nvCxnSpPr>
        <p:spPr bwMode="auto">
          <a:xfrm>
            <a:off x="5269269" y="3768185"/>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nvGrpSpPr>
          <p:cNvPr id="39" name="Group 13">
            <a:extLst>
              <a:ext uri="{FF2B5EF4-FFF2-40B4-BE49-F238E27FC236}">
                <a16:creationId xmlns:a16="http://schemas.microsoft.com/office/drawing/2014/main" id="{3821D78D-C7FA-44D0-B310-9BA0AEA9CBC8}"/>
              </a:ext>
            </a:extLst>
          </p:cNvPr>
          <p:cNvGrpSpPr>
            <a:grpSpLocks noChangeAspect="1"/>
          </p:cNvGrpSpPr>
          <p:nvPr/>
        </p:nvGrpSpPr>
        <p:grpSpPr bwMode="auto">
          <a:xfrm>
            <a:off x="5349607" y="3521159"/>
            <a:ext cx="254891" cy="208548"/>
            <a:chOff x="-1" y="7"/>
            <a:chExt cx="77" cy="63"/>
          </a:xfrm>
          <a:solidFill>
            <a:srgbClr val="289B38"/>
          </a:solidFill>
        </p:grpSpPr>
        <p:sp>
          <p:nvSpPr>
            <p:cNvPr id="40" name="Freeform 14">
              <a:extLst>
                <a:ext uri="{FF2B5EF4-FFF2-40B4-BE49-F238E27FC236}">
                  <a16:creationId xmlns:a16="http://schemas.microsoft.com/office/drawing/2014/main" id="{61144DF9-1F73-4963-8A7F-6C1F64D551C9}"/>
                </a:ext>
              </a:extLst>
            </p:cNvPr>
            <p:cNvSpPr>
              <a:spLocks noEditPoints="1"/>
            </p:cNvSpPr>
            <p:nvPr/>
          </p:nvSpPr>
          <p:spPr bwMode="auto">
            <a:xfrm>
              <a:off x="-1" y="7"/>
              <a:ext cx="77" cy="63"/>
            </a:xfrm>
            <a:custGeom>
              <a:avLst/>
              <a:gdLst>
                <a:gd name="T0" fmla="*/ 67 w 77"/>
                <a:gd name="T1" fmla="*/ 10 h 63"/>
                <a:gd name="T2" fmla="*/ 67 w 77"/>
                <a:gd name="T3" fmla="*/ 0 h 63"/>
                <a:gd name="T4" fmla="*/ 0 w 77"/>
                <a:gd name="T5" fmla="*/ 0 h 63"/>
                <a:gd name="T6" fmla="*/ 0 w 77"/>
                <a:gd name="T7" fmla="*/ 53 h 63"/>
                <a:gd name="T8" fmla="*/ 9 w 77"/>
                <a:gd name="T9" fmla="*/ 53 h 63"/>
                <a:gd name="T10" fmla="*/ 9 w 77"/>
                <a:gd name="T11" fmla="*/ 63 h 63"/>
                <a:gd name="T12" fmla="*/ 29 w 77"/>
                <a:gd name="T13" fmla="*/ 63 h 63"/>
                <a:gd name="T14" fmla="*/ 29 w 77"/>
                <a:gd name="T15" fmla="*/ 58 h 63"/>
                <a:gd name="T16" fmla="*/ 33 w 77"/>
                <a:gd name="T17" fmla="*/ 58 h 63"/>
                <a:gd name="T18" fmla="*/ 33 w 77"/>
                <a:gd name="T19" fmla="*/ 63 h 63"/>
                <a:gd name="T20" fmla="*/ 53 w 77"/>
                <a:gd name="T21" fmla="*/ 63 h 63"/>
                <a:gd name="T22" fmla="*/ 53 w 77"/>
                <a:gd name="T23" fmla="*/ 58 h 63"/>
                <a:gd name="T24" fmla="*/ 57 w 77"/>
                <a:gd name="T25" fmla="*/ 58 h 63"/>
                <a:gd name="T26" fmla="*/ 57 w 77"/>
                <a:gd name="T27" fmla="*/ 63 h 63"/>
                <a:gd name="T28" fmla="*/ 77 w 77"/>
                <a:gd name="T29" fmla="*/ 63 h 63"/>
                <a:gd name="T30" fmla="*/ 77 w 77"/>
                <a:gd name="T31" fmla="*/ 10 h 63"/>
                <a:gd name="T32" fmla="*/ 67 w 77"/>
                <a:gd name="T33" fmla="*/ 10 h 63"/>
                <a:gd name="T34" fmla="*/ 9 w 77"/>
                <a:gd name="T35" fmla="*/ 48 h 63"/>
                <a:gd name="T36" fmla="*/ 5 w 77"/>
                <a:gd name="T37" fmla="*/ 48 h 63"/>
                <a:gd name="T38" fmla="*/ 5 w 77"/>
                <a:gd name="T39" fmla="*/ 5 h 63"/>
                <a:gd name="T40" fmla="*/ 62 w 77"/>
                <a:gd name="T41" fmla="*/ 5 h 63"/>
                <a:gd name="T42" fmla="*/ 62 w 77"/>
                <a:gd name="T43" fmla="*/ 10 h 63"/>
                <a:gd name="T44" fmla="*/ 9 w 77"/>
                <a:gd name="T45" fmla="*/ 10 h 63"/>
                <a:gd name="T46" fmla="*/ 9 w 77"/>
                <a:gd name="T47" fmla="*/ 48 h 63"/>
                <a:gd name="T48" fmla="*/ 72 w 77"/>
                <a:gd name="T49" fmla="*/ 58 h 63"/>
                <a:gd name="T50" fmla="*/ 62 w 77"/>
                <a:gd name="T51" fmla="*/ 58 h 63"/>
                <a:gd name="T52" fmla="*/ 62 w 77"/>
                <a:gd name="T53" fmla="*/ 53 h 63"/>
                <a:gd name="T54" fmla="*/ 48 w 77"/>
                <a:gd name="T55" fmla="*/ 53 h 63"/>
                <a:gd name="T56" fmla="*/ 48 w 77"/>
                <a:gd name="T57" fmla="*/ 58 h 63"/>
                <a:gd name="T58" fmla="*/ 38 w 77"/>
                <a:gd name="T59" fmla="*/ 58 h 63"/>
                <a:gd name="T60" fmla="*/ 38 w 77"/>
                <a:gd name="T61" fmla="*/ 53 h 63"/>
                <a:gd name="T62" fmla="*/ 24 w 77"/>
                <a:gd name="T63" fmla="*/ 53 h 63"/>
                <a:gd name="T64" fmla="*/ 24 w 77"/>
                <a:gd name="T65" fmla="*/ 58 h 63"/>
                <a:gd name="T66" fmla="*/ 14 w 77"/>
                <a:gd name="T67" fmla="*/ 58 h 63"/>
                <a:gd name="T68" fmla="*/ 14 w 77"/>
                <a:gd name="T69" fmla="*/ 15 h 63"/>
                <a:gd name="T70" fmla="*/ 72 w 77"/>
                <a:gd name="T71" fmla="*/ 15 h 63"/>
                <a:gd name="T72" fmla="*/ 72 w 77"/>
                <a:gd name="T73"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67" y="10"/>
                  </a:moveTo>
                  <a:lnTo>
                    <a:pt x="67" y="0"/>
                  </a:lnTo>
                  <a:lnTo>
                    <a:pt x="0" y="0"/>
                  </a:lnTo>
                  <a:lnTo>
                    <a:pt x="0" y="53"/>
                  </a:lnTo>
                  <a:lnTo>
                    <a:pt x="9" y="53"/>
                  </a:lnTo>
                  <a:lnTo>
                    <a:pt x="9" y="63"/>
                  </a:lnTo>
                  <a:lnTo>
                    <a:pt x="29" y="63"/>
                  </a:lnTo>
                  <a:lnTo>
                    <a:pt x="29" y="58"/>
                  </a:lnTo>
                  <a:lnTo>
                    <a:pt x="33" y="58"/>
                  </a:lnTo>
                  <a:lnTo>
                    <a:pt x="33" y="63"/>
                  </a:lnTo>
                  <a:lnTo>
                    <a:pt x="53" y="63"/>
                  </a:lnTo>
                  <a:lnTo>
                    <a:pt x="53" y="58"/>
                  </a:lnTo>
                  <a:lnTo>
                    <a:pt x="57" y="58"/>
                  </a:lnTo>
                  <a:lnTo>
                    <a:pt x="57" y="63"/>
                  </a:lnTo>
                  <a:lnTo>
                    <a:pt x="77" y="63"/>
                  </a:lnTo>
                  <a:lnTo>
                    <a:pt x="77" y="10"/>
                  </a:lnTo>
                  <a:lnTo>
                    <a:pt x="67" y="10"/>
                  </a:lnTo>
                  <a:close/>
                  <a:moveTo>
                    <a:pt x="9" y="48"/>
                  </a:moveTo>
                  <a:lnTo>
                    <a:pt x="5" y="48"/>
                  </a:lnTo>
                  <a:lnTo>
                    <a:pt x="5" y="5"/>
                  </a:lnTo>
                  <a:lnTo>
                    <a:pt x="62" y="5"/>
                  </a:lnTo>
                  <a:lnTo>
                    <a:pt x="62" y="10"/>
                  </a:lnTo>
                  <a:lnTo>
                    <a:pt x="9" y="10"/>
                  </a:lnTo>
                  <a:lnTo>
                    <a:pt x="9" y="48"/>
                  </a:lnTo>
                  <a:close/>
                  <a:moveTo>
                    <a:pt x="72" y="58"/>
                  </a:moveTo>
                  <a:lnTo>
                    <a:pt x="62" y="58"/>
                  </a:lnTo>
                  <a:lnTo>
                    <a:pt x="62" y="53"/>
                  </a:lnTo>
                  <a:lnTo>
                    <a:pt x="48" y="53"/>
                  </a:lnTo>
                  <a:lnTo>
                    <a:pt x="48" y="58"/>
                  </a:lnTo>
                  <a:lnTo>
                    <a:pt x="38" y="58"/>
                  </a:lnTo>
                  <a:lnTo>
                    <a:pt x="38" y="53"/>
                  </a:lnTo>
                  <a:lnTo>
                    <a:pt x="24" y="53"/>
                  </a:lnTo>
                  <a:lnTo>
                    <a:pt x="24" y="58"/>
                  </a:lnTo>
                  <a:lnTo>
                    <a:pt x="14" y="58"/>
                  </a:lnTo>
                  <a:lnTo>
                    <a:pt x="14" y="15"/>
                  </a:lnTo>
                  <a:lnTo>
                    <a:pt x="72" y="15"/>
                  </a:lnTo>
                  <a:lnTo>
                    <a:pt x="7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2" name="Rectangle 15">
              <a:extLst>
                <a:ext uri="{FF2B5EF4-FFF2-40B4-BE49-F238E27FC236}">
                  <a16:creationId xmlns:a16="http://schemas.microsoft.com/office/drawing/2014/main" id="{04A5D62A-4442-464A-BD3D-E843A21238EE}"/>
                </a:ext>
              </a:extLst>
            </p:cNvPr>
            <p:cNvSpPr>
              <a:spLocks noChangeArrowheads="1"/>
            </p:cNvSpPr>
            <p:nvPr/>
          </p:nvSpPr>
          <p:spPr bwMode="auto">
            <a:xfrm>
              <a:off x="18" y="3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45" name="Rectangle 16">
              <a:extLst>
                <a:ext uri="{FF2B5EF4-FFF2-40B4-BE49-F238E27FC236}">
                  <a16:creationId xmlns:a16="http://schemas.microsoft.com/office/drawing/2014/main" id="{8BFED6BF-B339-4158-8364-561471B79CD0}"/>
                </a:ext>
              </a:extLst>
            </p:cNvPr>
            <p:cNvSpPr>
              <a:spLocks noChangeArrowheads="1"/>
            </p:cNvSpPr>
            <p:nvPr/>
          </p:nvSpPr>
          <p:spPr bwMode="auto">
            <a:xfrm>
              <a:off x="42" y="31"/>
              <a:ext cx="19"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54" name="Rectangle 17">
              <a:extLst>
                <a:ext uri="{FF2B5EF4-FFF2-40B4-BE49-F238E27FC236}">
                  <a16:creationId xmlns:a16="http://schemas.microsoft.com/office/drawing/2014/main" id="{BC99B4F1-4ACF-45DD-9AF1-F147B43A86F6}"/>
                </a:ext>
              </a:extLst>
            </p:cNvPr>
            <p:cNvSpPr>
              <a:spLocks noChangeArrowheads="1"/>
            </p:cNvSpPr>
            <p:nvPr/>
          </p:nvSpPr>
          <p:spPr bwMode="auto">
            <a:xfrm>
              <a:off x="42" y="41"/>
              <a:ext cx="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sp>
        <p:nvSpPr>
          <p:cNvPr id="55" name="ZoneTexte 16">
            <a:extLst>
              <a:ext uri="{FF2B5EF4-FFF2-40B4-BE49-F238E27FC236}">
                <a16:creationId xmlns:a16="http://schemas.microsoft.com/office/drawing/2014/main" id="{F36697AB-7CD2-45AD-B318-B7A1571D0A99}"/>
              </a:ext>
            </a:extLst>
          </p:cNvPr>
          <p:cNvSpPr txBox="1"/>
          <p:nvPr/>
        </p:nvSpPr>
        <p:spPr>
          <a:xfrm>
            <a:off x="5874249" y="352914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Industry reports</a:t>
            </a:r>
          </a:p>
        </p:txBody>
      </p:sp>
      <p:sp>
        <p:nvSpPr>
          <p:cNvPr id="56" name="ZoneTexte 28">
            <a:extLst>
              <a:ext uri="{FF2B5EF4-FFF2-40B4-BE49-F238E27FC236}">
                <a16:creationId xmlns:a16="http://schemas.microsoft.com/office/drawing/2014/main" id="{9000A707-3E4D-4067-925E-59EAB5500820}"/>
              </a:ext>
            </a:extLst>
          </p:cNvPr>
          <p:cNvSpPr txBox="1"/>
          <p:nvPr/>
        </p:nvSpPr>
        <p:spPr>
          <a:xfrm>
            <a:off x="5201637" y="3754195"/>
            <a:ext cx="4779021" cy="2800767"/>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Thomson Reuters: Cost of Compliance 2019: 10 years of regulatory change, by S. English and S. Hammond </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FERMA European Risk Manager Report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Pwc</a:t>
            </a:r>
            <a:r>
              <a:rPr lang="en-GB" sz="900">
                <a:solidFill>
                  <a:srgbClr val="6C6C6C"/>
                </a:solidFill>
                <a:latin typeface="Trebuchet MS" panose="020B0603020202020204" pitchFamily="34" charset="0"/>
                <a:cs typeface="Arial"/>
              </a:rPr>
              <a:t>: Le </a:t>
            </a:r>
            <a:r>
              <a:rPr lang="en-GB" sz="900" err="1">
                <a:solidFill>
                  <a:srgbClr val="6C6C6C"/>
                </a:solidFill>
                <a:latin typeface="Trebuchet MS" panose="020B0603020202020204" pitchFamily="34" charset="0"/>
                <a:cs typeface="Arial"/>
              </a:rPr>
              <a:t>Baromètre</a:t>
            </a:r>
            <a:r>
              <a:rPr lang="en-GB" sz="900">
                <a:solidFill>
                  <a:srgbClr val="6C6C6C"/>
                </a:solidFill>
                <a:latin typeface="Trebuchet MS" panose="020B0603020202020204" pitchFamily="34" charset="0"/>
                <a:cs typeface="Arial"/>
              </a:rPr>
              <a:t> du risk manager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Xerfi</a:t>
            </a:r>
            <a:r>
              <a:rPr lang="en-GB" sz="900">
                <a:solidFill>
                  <a:srgbClr val="6C6C6C"/>
                </a:solidFill>
                <a:latin typeface="Trebuchet MS" panose="020B0603020202020204" pitchFamily="34" charset="0"/>
                <a:cs typeface="Arial"/>
              </a:rPr>
              <a:t> studies: Les services de gestion du </a:t>
            </a:r>
            <a:r>
              <a:rPr lang="en-GB" sz="900" err="1">
                <a:solidFill>
                  <a:srgbClr val="6C6C6C"/>
                </a:solidFill>
                <a:latin typeface="Trebuchet MS" panose="020B0603020202020204" pitchFamily="34" charset="0"/>
                <a:cs typeface="Arial"/>
              </a:rPr>
              <a:t>compte</a:t>
            </a:r>
            <a:r>
              <a:rPr lang="en-GB" sz="900">
                <a:solidFill>
                  <a:srgbClr val="6C6C6C"/>
                </a:solidFill>
                <a:latin typeface="Trebuchet MS" panose="020B0603020202020204" pitchFamily="34" charset="0"/>
                <a:cs typeface="Arial"/>
              </a:rPr>
              <a:t> clients à </a:t>
            </a:r>
            <a:r>
              <a:rPr lang="en-GB" sz="900" err="1">
                <a:solidFill>
                  <a:srgbClr val="6C6C6C"/>
                </a:solidFill>
                <a:latin typeface="Trebuchet MS" panose="020B0603020202020204" pitchFamily="34" charset="0"/>
                <a:cs typeface="Arial"/>
              </a:rPr>
              <a:t>l’horizon</a:t>
            </a:r>
            <a:r>
              <a:rPr lang="en-GB" sz="900">
                <a:solidFill>
                  <a:srgbClr val="6C6C6C"/>
                </a:solidFill>
                <a:latin typeface="Trebuchet MS" panose="020B0603020202020204" pitchFamily="34" charset="0"/>
                <a:cs typeface="Arial"/>
              </a:rPr>
              <a:t> 2020 (2018)</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IDC: European Data Market (2017)</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Industrial Marketing Management, by H. </a:t>
            </a:r>
            <a:r>
              <a:rPr lang="en-GB" sz="900" err="1">
                <a:solidFill>
                  <a:srgbClr val="6C6C6C"/>
                </a:solidFill>
                <a:latin typeface="Trebuchet MS" panose="020B0603020202020204" pitchFamily="34" charset="0"/>
                <a:cs typeface="Arial"/>
              </a:rPr>
              <a:t>Hallikainen</a:t>
            </a:r>
            <a:r>
              <a:rPr lang="en-GB" sz="900">
                <a:solidFill>
                  <a:srgbClr val="6C6C6C"/>
                </a:solidFill>
                <a:latin typeface="Trebuchet MS" panose="020B0603020202020204" pitchFamily="34" charset="0"/>
                <a:cs typeface="Arial"/>
              </a:rPr>
              <a:t>, E. </a:t>
            </a:r>
            <a:r>
              <a:rPr lang="en-GB" sz="900" err="1">
                <a:solidFill>
                  <a:srgbClr val="6C6C6C"/>
                </a:solidFill>
                <a:latin typeface="Trebuchet MS" panose="020B0603020202020204" pitchFamily="34" charset="0"/>
                <a:cs typeface="Arial"/>
              </a:rPr>
              <a:t>Savimäki</a:t>
            </a:r>
            <a:r>
              <a:rPr lang="en-GB" sz="900">
                <a:solidFill>
                  <a:srgbClr val="6C6C6C"/>
                </a:solidFill>
                <a:latin typeface="Trebuchet MS" panose="020B0603020202020204" pitchFamily="34" charset="0"/>
                <a:cs typeface="Arial"/>
              </a:rPr>
              <a:t> and T. Laukkanen (2019)</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Euler Hermes: Covid-19 to increase firms’ liquidity needs to a record USD8TN as payment delays and inventories surge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OFCE: </a:t>
            </a:r>
            <a:r>
              <a:rPr lang="en-GB" sz="900" err="1">
                <a:solidFill>
                  <a:srgbClr val="6C6C6C"/>
                </a:solidFill>
                <a:latin typeface="Trebuchet MS" panose="020B0603020202020204" pitchFamily="34" charset="0"/>
                <a:cs typeface="Arial"/>
              </a:rPr>
              <a:t>Dynamique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défaillances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d’entreprises</a:t>
            </a:r>
            <a:r>
              <a:rPr lang="en-GB" sz="900">
                <a:solidFill>
                  <a:srgbClr val="6C6C6C"/>
                </a:solidFill>
                <a:latin typeface="Trebuchet MS" panose="020B0603020202020204" pitchFamily="34" charset="0"/>
                <a:cs typeface="Arial"/>
              </a:rPr>
              <a:t> </a:t>
            </a:r>
            <a:r>
              <a:rPr lang="en-GB" sz="900" err="1">
                <a:solidFill>
                  <a:srgbClr val="6C6C6C"/>
                </a:solidFill>
                <a:latin typeface="Trebuchet MS" panose="020B0603020202020204" pitchFamily="34" charset="0"/>
                <a:cs typeface="Arial"/>
              </a:rPr>
              <a:t>en</a:t>
            </a:r>
            <a:r>
              <a:rPr lang="en-GB" sz="900">
                <a:solidFill>
                  <a:srgbClr val="6C6C6C"/>
                </a:solidFill>
                <a:latin typeface="Trebuchet MS" panose="020B0603020202020204" pitchFamily="34" charset="0"/>
                <a:cs typeface="Arial"/>
              </a:rPr>
              <a:t> France et crise Covid-19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Banque de France, </a:t>
            </a:r>
            <a:r>
              <a:rPr lang="en-GB" sz="900" err="1">
                <a:solidFill>
                  <a:srgbClr val="6C6C6C"/>
                </a:solidFill>
                <a:latin typeface="Trebuchet MS" panose="020B0603020202020204" pitchFamily="34" charset="0"/>
                <a:cs typeface="Arial"/>
              </a:rPr>
              <a:t>Observatoire</a:t>
            </a:r>
            <a:r>
              <a:rPr lang="en-GB" sz="900">
                <a:solidFill>
                  <a:srgbClr val="6C6C6C"/>
                </a:solidFill>
                <a:latin typeface="Trebuchet MS" panose="020B0603020202020204" pitchFamily="34" charset="0"/>
                <a:cs typeface="Arial"/>
              </a:rPr>
              <a:t> des </a:t>
            </a:r>
            <a:r>
              <a:rPr lang="en-GB" sz="900" err="1">
                <a:solidFill>
                  <a:srgbClr val="6C6C6C"/>
                </a:solidFill>
                <a:latin typeface="Trebuchet MS" panose="020B0603020202020204" pitchFamily="34" charset="0"/>
                <a:cs typeface="Arial"/>
              </a:rPr>
              <a:t>délais</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paiement</a:t>
            </a:r>
            <a:r>
              <a:rPr lang="en-GB" sz="900">
                <a:solidFill>
                  <a:srgbClr val="6C6C6C"/>
                </a:solidFill>
                <a:latin typeface="Trebuchet MS" panose="020B0603020202020204" pitchFamily="34" charset="0"/>
                <a:cs typeface="Arial"/>
              </a:rPr>
              <a:t> (2018.2020)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l’économie</a:t>
            </a:r>
            <a:r>
              <a:rPr lang="en-GB" sz="900">
                <a:solidFill>
                  <a:srgbClr val="6C6C6C"/>
                </a:solidFill>
                <a:latin typeface="Trebuchet MS" panose="020B0603020202020204" pitchFamily="34" charset="0"/>
                <a:cs typeface="Arial"/>
              </a:rPr>
              <a:t> et des finances, Communiqué de </a:t>
            </a:r>
            <a:r>
              <a:rPr lang="en-GB" sz="900" err="1">
                <a:solidFill>
                  <a:srgbClr val="6C6C6C"/>
                </a:solidFill>
                <a:latin typeface="Trebuchet MS" panose="020B0603020202020204" pitchFamily="34" charset="0"/>
                <a:cs typeface="Arial"/>
              </a:rPr>
              <a:t>presse</a:t>
            </a:r>
            <a:r>
              <a:rPr lang="en-GB" sz="900">
                <a:solidFill>
                  <a:srgbClr val="6C6C6C"/>
                </a:solidFill>
                <a:latin typeface="Trebuchet MS" panose="020B0603020202020204" pitchFamily="34" charset="0"/>
                <a:cs typeface="Arial"/>
              </a:rPr>
              <a:t> (2020)</a:t>
            </a:r>
          </a:p>
          <a:p>
            <a:pPr marL="171450" indent="-171450">
              <a:spcBef>
                <a:spcPts val="600"/>
              </a:spcBef>
              <a:spcAft>
                <a:spcPts val="0"/>
              </a:spcAft>
              <a:buClr>
                <a:schemeClr val="tx2"/>
              </a:buClr>
              <a:buSzPct val="150000"/>
              <a:buFont typeface="Wingdings" panose="05000000000000000000" pitchFamily="2" charset="2"/>
              <a:buChar char="ü"/>
              <a:defRPr/>
            </a:pPr>
            <a:r>
              <a:rPr lang="en-GB" sz="900" err="1">
                <a:solidFill>
                  <a:srgbClr val="6C6C6C"/>
                </a:solidFill>
                <a:latin typeface="Trebuchet MS" panose="020B0603020202020204" pitchFamily="34" charset="0"/>
                <a:cs typeface="Arial"/>
              </a:rPr>
              <a:t>Ministère</a:t>
            </a:r>
            <a:r>
              <a:rPr lang="en-GB" sz="900">
                <a:solidFill>
                  <a:srgbClr val="6C6C6C"/>
                </a:solidFill>
                <a:latin typeface="Trebuchet MS" panose="020B0603020202020204" pitchFamily="34" charset="0"/>
                <a:cs typeface="Arial"/>
              </a:rPr>
              <a:t> de </a:t>
            </a:r>
            <a:r>
              <a:rPr lang="en-GB" sz="900" err="1">
                <a:solidFill>
                  <a:srgbClr val="6C6C6C"/>
                </a:solidFill>
                <a:latin typeface="Trebuchet MS" panose="020B0603020202020204" pitchFamily="34" charset="0"/>
                <a:cs typeface="Arial"/>
              </a:rPr>
              <a:t>l’Europe</a:t>
            </a:r>
            <a:r>
              <a:rPr lang="en-GB" sz="900">
                <a:solidFill>
                  <a:srgbClr val="6C6C6C"/>
                </a:solidFill>
                <a:latin typeface="Trebuchet MS" panose="020B0603020202020204" pitchFamily="34" charset="0"/>
                <a:cs typeface="Arial"/>
              </a:rPr>
              <a:t> et des Affaires </a:t>
            </a:r>
            <a:r>
              <a:rPr lang="en-GB" sz="900" err="1">
                <a:solidFill>
                  <a:srgbClr val="6C6C6C"/>
                </a:solidFill>
                <a:latin typeface="Trebuchet MS" panose="020B0603020202020204" pitchFamily="34" charset="0"/>
                <a:cs typeface="Arial"/>
              </a:rPr>
              <a:t>étrangères</a:t>
            </a:r>
            <a:r>
              <a:rPr lang="en-GB" sz="900">
                <a:solidFill>
                  <a:srgbClr val="6C6C6C"/>
                </a:solidFill>
                <a:latin typeface="Trebuchet MS" panose="020B0603020202020204" pitchFamily="34" charset="0"/>
                <a:cs typeface="Arial"/>
              </a:rPr>
              <a:t>, rapport (2020)</a:t>
            </a:r>
          </a:p>
        </p:txBody>
      </p:sp>
      <p:sp>
        <p:nvSpPr>
          <p:cNvPr id="65" name="ZoneTexte 28">
            <a:extLst>
              <a:ext uri="{FF2B5EF4-FFF2-40B4-BE49-F238E27FC236}">
                <a16:creationId xmlns:a16="http://schemas.microsoft.com/office/drawing/2014/main" id="{7849ED26-B4F5-448F-8BC7-3C867E4FFDA6}"/>
              </a:ext>
            </a:extLst>
          </p:cNvPr>
          <p:cNvSpPr txBox="1"/>
          <p:nvPr/>
        </p:nvSpPr>
        <p:spPr>
          <a:xfrm>
            <a:off x="9401287" y="6324130"/>
            <a:ext cx="438564" cy="230832"/>
          </a:xfrm>
          <a:prstGeom prst="rect">
            <a:avLst/>
          </a:prstGeom>
          <a:noFill/>
        </p:spPr>
        <p:txBody>
          <a:bodyPr wrap="square" lIns="91440" rIns="0" rtlCol="0" anchor="t">
            <a:spAutoFit/>
          </a:bodyPr>
          <a:lstStyle/>
          <a:p>
            <a:pPr marL="171450" indent="-171450">
              <a:spcBef>
                <a:spcPts val="600"/>
              </a:spcBef>
              <a:spcAft>
                <a:spcPts val="0"/>
              </a:spcAft>
              <a:buClr>
                <a:schemeClr val="tx2"/>
              </a:buClr>
              <a:buSzPct val="150000"/>
              <a:buFont typeface="Wingdings" panose="05000000000000000000" pitchFamily="2" charset="2"/>
              <a:buChar char="ü"/>
              <a:defRPr/>
            </a:pPr>
            <a:r>
              <a:rPr lang="en-GB" sz="900">
                <a:latin typeface="Trebuchet MS" panose="020B0603020202020204" pitchFamily="34" charset="0"/>
                <a:cs typeface="Arial"/>
              </a:rPr>
              <a:t>...</a:t>
            </a:r>
            <a:endParaRPr lang="en-GB" sz="900">
              <a:latin typeface="Trebuchet MS" panose="020B0603020202020204" pitchFamily="34" charset="0"/>
            </a:endParaRPr>
          </a:p>
        </p:txBody>
      </p:sp>
      <p:grpSp>
        <p:nvGrpSpPr>
          <p:cNvPr id="67" name="Group 8">
            <a:extLst>
              <a:ext uri="{FF2B5EF4-FFF2-40B4-BE49-F238E27FC236}">
                <a16:creationId xmlns:a16="http://schemas.microsoft.com/office/drawing/2014/main" id="{7F789EFA-09D4-4C89-BA30-BE4C9492D55F}"/>
              </a:ext>
            </a:extLst>
          </p:cNvPr>
          <p:cNvGrpSpPr>
            <a:grpSpLocks noChangeAspect="1"/>
          </p:cNvGrpSpPr>
          <p:nvPr/>
        </p:nvGrpSpPr>
        <p:grpSpPr bwMode="auto">
          <a:xfrm>
            <a:off x="5365740" y="812004"/>
            <a:ext cx="216001" cy="216000"/>
            <a:chOff x="-1" y="0"/>
            <a:chExt cx="77" cy="77"/>
          </a:xfrm>
          <a:solidFill>
            <a:srgbClr val="289B38"/>
          </a:solidFill>
        </p:grpSpPr>
        <p:sp>
          <p:nvSpPr>
            <p:cNvPr id="68" name="Freeform 9">
              <a:extLst>
                <a:ext uri="{FF2B5EF4-FFF2-40B4-BE49-F238E27FC236}">
                  <a16:creationId xmlns:a16="http://schemas.microsoft.com/office/drawing/2014/main" id="{F86050D8-1559-405A-8329-07E5E070EB4D}"/>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69" name="Freeform 10">
              <a:extLst>
                <a:ext uri="{FF2B5EF4-FFF2-40B4-BE49-F238E27FC236}">
                  <a16:creationId xmlns:a16="http://schemas.microsoft.com/office/drawing/2014/main" id="{F9E37C02-2BA5-411D-A6A0-58690851044F}"/>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70" name="Connecteur droit 14">
            <a:extLst>
              <a:ext uri="{FF2B5EF4-FFF2-40B4-BE49-F238E27FC236}">
                <a16:creationId xmlns:a16="http://schemas.microsoft.com/office/drawing/2014/main" id="{29C867F9-F0EB-42CF-BB74-75666448ED84}"/>
              </a:ext>
            </a:extLst>
          </p:cNvPr>
          <p:cNvCxnSpPr>
            <a:cxnSpLocks/>
          </p:cNvCxnSpPr>
          <p:nvPr/>
        </p:nvCxnSpPr>
        <p:spPr bwMode="auto">
          <a:xfrm>
            <a:off x="5269269" y="1081343"/>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71" name="ZoneTexte 16">
            <a:extLst>
              <a:ext uri="{FF2B5EF4-FFF2-40B4-BE49-F238E27FC236}">
                <a16:creationId xmlns:a16="http://schemas.microsoft.com/office/drawing/2014/main" id="{1CDB3C1D-E3A3-4EE3-BBFF-1FCAB7E0BF78}"/>
              </a:ext>
            </a:extLst>
          </p:cNvPr>
          <p:cNvSpPr txBox="1"/>
          <p:nvPr/>
        </p:nvSpPr>
        <p:spPr>
          <a:xfrm>
            <a:off x="5874249" y="8244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Expert calls</a:t>
            </a:r>
          </a:p>
        </p:txBody>
      </p:sp>
      <p:sp>
        <p:nvSpPr>
          <p:cNvPr id="72" name="ZoneTexte 28">
            <a:extLst>
              <a:ext uri="{FF2B5EF4-FFF2-40B4-BE49-F238E27FC236}">
                <a16:creationId xmlns:a16="http://schemas.microsoft.com/office/drawing/2014/main" id="{DE7764D2-4F2C-4178-B203-DC74A25B04DF}"/>
              </a:ext>
            </a:extLst>
          </p:cNvPr>
          <p:cNvSpPr txBox="1"/>
          <p:nvPr/>
        </p:nvSpPr>
        <p:spPr>
          <a:xfrm>
            <a:off x="5447091" y="1112192"/>
            <a:ext cx="4356000" cy="1610697"/>
          </a:xfrm>
          <a:prstGeom prst="rect">
            <a:avLst/>
          </a:prstGeom>
          <a:noFill/>
        </p:spPr>
        <p:txBody>
          <a:bodyPr wrap="square" lIns="91440" rIns="0" rtlCol="0" anchor="t">
            <a:spAutoFit/>
          </a:bodyPr>
          <a:lstStyle/>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Managing Director Europe at a BD&amp;A player, former Sales Director at another BD&amp;A player	 (EU)</a:t>
            </a:r>
            <a:r>
              <a:rPr lang="en-GB" sz="1000">
                <a:solidFill>
                  <a:srgbClr val="6C6C6C"/>
                </a:solidFill>
                <a:latin typeface="Trebuchet MS" panose="020B0603020202020204" pitchFamily="34" charset="0"/>
                <a:cs typeface="Arial"/>
              </a:rPr>
              <a:t>			</a:t>
            </a:r>
            <a:endParaRPr lang="en-GB" sz="900">
              <a:solidFill>
                <a:srgbClr val="6C6C6C"/>
              </a:solidFill>
              <a:latin typeface="Trebuchet MS" panose="020B0603020202020204" pitchFamily="34" charset="0"/>
              <a:cs typeface="Arial"/>
            </a:endParaRP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Sales Director at a BD&amp;A player &amp; Current Associate director Sales at another BD&amp;A player (NL) 					</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Director Marketing, Consulting, and Finance at a BD&amp;A player (BE)</a:t>
            </a:r>
          </a:p>
          <a:p>
            <a:pPr marL="357188" lvl="1"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Managing Director at a BD&amp;A player (BE)</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Former Commercial Development Manager at a BD&amp;A player, former marketing at another BD&amp;A player (FR)</a:t>
            </a:r>
          </a:p>
          <a:p>
            <a:pPr marL="357188" indent="-171450" defTabSz="360363">
              <a:spcBef>
                <a:spcPts val="4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Legal &amp; Compliance Director at a big corporate (EU)</a:t>
            </a:r>
          </a:p>
        </p:txBody>
      </p:sp>
      <p:sp>
        <p:nvSpPr>
          <p:cNvPr id="73" name="ZoneTexte 72">
            <a:extLst>
              <a:ext uri="{FF2B5EF4-FFF2-40B4-BE49-F238E27FC236}">
                <a16:creationId xmlns:a16="http://schemas.microsoft.com/office/drawing/2014/main" id="{3DA9DDB7-9966-4429-AAB5-F104D7EC6A15}"/>
              </a:ext>
            </a:extLst>
          </p:cNvPr>
          <p:cNvSpPr txBox="1"/>
          <p:nvPr/>
        </p:nvSpPr>
        <p:spPr>
          <a:xfrm>
            <a:off x="5192928" y="1081624"/>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Europe</a:t>
            </a:r>
          </a:p>
        </p:txBody>
      </p:sp>
      <p:sp>
        <p:nvSpPr>
          <p:cNvPr id="74" name="ZoneTexte 73">
            <a:extLst>
              <a:ext uri="{FF2B5EF4-FFF2-40B4-BE49-F238E27FC236}">
                <a16:creationId xmlns:a16="http://schemas.microsoft.com/office/drawing/2014/main" id="{12A48DAF-8007-47B3-93BF-429F1525E798}"/>
              </a:ext>
            </a:extLst>
          </p:cNvPr>
          <p:cNvSpPr txBox="1"/>
          <p:nvPr/>
        </p:nvSpPr>
        <p:spPr>
          <a:xfrm>
            <a:off x="5192928" y="1441093"/>
            <a:ext cx="1175476"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rPr>
              <a:t>Benelux</a:t>
            </a:r>
          </a:p>
        </p:txBody>
      </p:sp>
      <p:sp>
        <p:nvSpPr>
          <p:cNvPr id="75" name="ZoneTexte 74">
            <a:extLst>
              <a:ext uri="{FF2B5EF4-FFF2-40B4-BE49-F238E27FC236}">
                <a16:creationId xmlns:a16="http://schemas.microsoft.com/office/drawing/2014/main" id="{2CB35366-4147-423A-A74D-3E0C3E6A3DB4}"/>
              </a:ext>
            </a:extLst>
          </p:cNvPr>
          <p:cNvSpPr txBox="1"/>
          <p:nvPr/>
        </p:nvSpPr>
        <p:spPr>
          <a:xfrm>
            <a:off x="5192929" y="2157676"/>
            <a:ext cx="1083018" cy="215444"/>
          </a:xfrm>
          <a:prstGeom prst="rect">
            <a:avLst/>
          </a:prstGeom>
          <a:noFill/>
        </p:spPr>
        <p:txBody>
          <a:bodyPr wrap="square">
            <a:spAutoFit/>
          </a:bodyPr>
          <a:lstStyle/>
          <a:p>
            <a:pPr marL="0" marR="0" lvl="0" indent="0" algn="l" defTabSz="360363" rtl="0" eaLnBrk="1" fontAlgn="base" latinLnBrk="0" hangingPunct="1">
              <a:lnSpc>
                <a:spcPct val="100000"/>
              </a:lnSpc>
              <a:spcBef>
                <a:spcPts val="400"/>
              </a:spcBef>
              <a:spcAft>
                <a:spcPts val="0"/>
              </a:spcAft>
              <a:buClr>
                <a:srgbClr val="289B38"/>
              </a:buClr>
              <a:buSzPct val="150000"/>
              <a:buFontTx/>
              <a:buNone/>
              <a:tabLst/>
              <a:defRPr/>
            </a:pPr>
            <a:r>
              <a:rPr lang="en-GB" sz="800" b="1" i="1">
                <a:solidFill>
                  <a:srgbClr val="6C6C6C"/>
                </a:solidFill>
                <a:latin typeface="Trebuchet MS" panose="020B0603020202020204" pitchFamily="34" charset="0"/>
                <a:cs typeface="Arial"/>
              </a:rPr>
              <a:t>French</a:t>
            </a:r>
            <a:endParaRPr kumimoji="0" lang="en-GB" sz="800" b="1" i="1" u="none" strike="noStrike" kern="1200" cap="none" spc="0" normalizeH="0" baseline="0" noProof="0">
              <a:ln>
                <a:noFill/>
              </a:ln>
              <a:solidFill>
                <a:srgbClr val="6C6C6C"/>
              </a:solidFill>
              <a:effectLst/>
              <a:uLnTx/>
              <a:uFillTx/>
              <a:latin typeface="Trebuchet MS" panose="020B0603020202020204" pitchFamily="34" charset="0"/>
              <a:ea typeface="+mn-ea"/>
              <a:cs typeface="Arial"/>
            </a:endParaRPr>
          </a:p>
        </p:txBody>
      </p:sp>
      <p:grpSp>
        <p:nvGrpSpPr>
          <p:cNvPr id="76" name="Group 8">
            <a:extLst>
              <a:ext uri="{FF2B5EF4-FFF2-40B4-BE49-F238E27FC236}">
                <a16:creationId xmlns:a16="http://schemas.microsoft.com/office/drawing/2014/main" id="{9D78F36E-C7AA-4C87-BBD4-C9FF755B9527}"/>
              </a:ext>
            </a:extLst>
          </p:cNvPr>
          <p:cNvGrpSpPr>
            <a:grpSpLocks noChangeAspect="1"/>
          </p:cNvGrpSpPr>
          <p:nvPr/>
        </p:nvGrpSpPr>
        <p:grpSpPr bwMode="auto">
          <a:xfrm>
            <a:off x="5365740" y="2669604"/>
            <a:ext cx="216001" cy="216000"/>
            <a:chOff x="-1" y="0"/>
            <a:chExt cx="77" cy="77"/>
          </a:xfrm>
          <a:solidFill>
            <a:srgbClr val="289B38"/>
          </a:solidFill>
        </p:grpSpPr>
        <p:sp>
          <p:nvSpPr>
            <p:cNvPr id="77" name="Freeform 9">
              <a:extLst>
                <a:ext uri="{FF2B5EF4-FFF2-40B4-BE49-F238E27FC236}">
                  <a16:creationId xmlns:a16="http://schemas.microsoft.com/office/drawing/2014/main" id="{7FEE9580-47DF-46BB-B6A5-3E782B1A09B3}"/>
                </a:ext>
              </a:extLst>
            </p:cNvPr>
            <p:cNvSpPr>
              <a:spLocks/>
            </p:cNvSpPr>
            <p:nvPr/>
          </p:nvSpPr>
          <p:spPr bwMode="auto">
            <a:xfrm>
              <a:off x="-1" y="22"/>
              <a:ext cx="54" cy="55"/>
            </a:xfrm>
            <a:custGeom>
              <a:avLst/>
              <a:gdLst>
                <a:gd name="T0" fmla="*/ 34 w 45"/>
                <a:gd name="T1" fmla="*/ 30 h 46"/>
                <a:gd name="T2" fmla="*/ 28 w 45"/>
                <a:gd name="T3" fmla="*/ 27 h 46"/>
                <a:gd name="T4" fmla="*/ 28 w 45"/>
                <a:gd name="T5" fmla="*/ 23 h 46"/>
                <a:gd name="T6" fmla="*/ 31 w 45"/>
                <a:gd name="T7" fmla="*/ 18 h 46"/>
                <a:gd name="T8" fmla="*/ 33 w 45"/>
                <a:gd name="T9" fmla="*/ 15 h 46"/>
                <a:gd name="T10" fmla="*/ 31 w 45"/>
                <a:gd name="T11" fmla="*/ 12 h 46"/>
                <a:gd name="T12" fmla="*/ 32 w 45"/>
                <a:gd name="T13" fmla="*/ 7 h 46"/>
                <a:gd name="T14" fmla="*/ 23 w 45"/>
                <a:gd name="T15" fmla="*/ 0 h 46"/>
                <a:gd name="T16" fmla="*/ 14 w 45"/>
                <a:gd name="T17" fmla="*/ 7 h 46"/>
                <a:gd name="T18" fmla="*/ 14 w 45"/>
                <a:gd name="T19" fmla="*/ 12 h 46"/>
                <a:gd name="T20" fmla="*/ 13 w 45"/>
                <a:gd name="T21" fmla="*/ 15 h 46"/>
                <a:gd name="T22" fmla="*/ 15 w 45"/>
                <a:gd name="T23" fmla="*/ 18 h 46"/>
                <a:gd name="T24" fmla="*/ 17 w 45"/>
                <a:gd name="T25" fmla="*/ 23 h 46"/>
                <a:gd name="T26" fmla="*/ 17 w 45"/>
                <a:gd name="T27" fmla="*/ 27 h 46"/>
                <a:gd name="T28" fmla="*/ 12 w 45"/>
                <a:gd name="T29" fmla="*/ 30 h 46"/>
                <a:gd name="T30" fmla="*/ 1 w 45"/>
                <a:gd name="T31" fmla="*/ 35 h 46"/>
                <a:gd name="T32" fmla="*/ 1 w 45"/>
                <a:gd name="T33" fmla="*/ 46 h 46"/>
                <a:gd name="T34" fmla="*/ 45 w 45"/>
                <a:gd name="T35" fmla="*/ 46 h 46"/>
                <a:gd name="T36" fmla="*/ 44 w 45"/>
                <a:gd name="T37" fmla="*/ 35 h 46"/>
                <a:gd name="T38" fmla="*/ 34 w 45"/>
                <a:gd name="T3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6">
                  <a:moveTo>
                    <a:pt x="34" y="30"/>
                  </a:moveTo>
                  <a:cubicBezTo>
                    <a:pt x="29" y="28"/>
                    <a:pt x="28" y="27"/>
                    <a:pt x="28" y="27"/>
                  </a:cubicBezTo>
                  <a:cubicBezTo>
                    <a:pt x="28" y="23"/>
                    <a:pt x="28" y="23"/>
                    <a:pt x="28" y="23"/>
                  </a:cubicBezTo>
                  <a:cubicBezTo>
                    <a:pt x="28" y="23"/>
                    <a:pt x="30" y="22"/>
                    <a:pt x="31" y="18"/>
                  </a:cubicBezTo>
                  <a:cubicBezTo>
                    <a:pt x="32" y="18"/>
                    <a:pt x="33" y="16"/>
                    <a:pt x="33" y="15"/>
                  </a:cubicBezTo>
                  <a:cubicBezTo>
                    <a:pt x="33" y="14"/>
                    <a:pt x="33" y="12"/>
                    <a:pt x="31" y="12"/>
                  </a:cubicBezTo>
                  <a:cubicBezTo>
                    <a:pt x="32" y="10"/>
                    <a:pt x="32" y="8"/>
                    <a:pt x="32" y="7"/>
                  </a:cubicBezTo>
                  <a:cubicBezTo>
                    <a:pt x="31" y="4"/>
                    <a:pt x="28" y="0"/>
                    <a:pt x="23" y="0"/>
                  </a:cubicBezTo>
                  <a:cubicBezTo>
                    <a:pt x="18" y="0"/>
                    <a:pt x="14" y="4"/>
                    <a:pt x="14" y="7"/>
                  </a:cubicBezTo>
                  <a:cubicBezTo>
                    <a:pt x="14" y="8"/>
                    <a:pt x="14" y="10"/>
                    <a:pt x="14" y="12"/>
                  </a:cubicBezTo>
                  <a:cubicBezTo>
                    <a:pt x="13" y="12"/>
                    <a:pt x="13" y="14"/>
                    <a:pt x="13" y="15"/>
                  </a:cubicBezTo>
                  <a:cubicBezTo>
                    <a:pt x="13" y="16"/>
                    <a:pt x="14" y="18"/>
                    <a:pt x="15" y="18"/>
                  </a:cubicBezTo>
                  <a:cubicBezTo>
                    <a:pt x="16" y="22"/>
                    <a:pt x="17" y="23"/>
                    <a:pt x="17" y="23"/>
                  </a:cubicBezTo>
                  <a:cubicBezTo>
                    <a:pt x="17" y="27"/>
                    <a:pt x="17" y="27"/>
                    <a:pt x="17" y="27"/>
                  </a:cubicBezTo>
                  <a:cubicBezTo>
                    <a:pt x="17" y="27"/>
                    <a:pt x="16" y="28"/>
                    <a:pt x="12" y="30"/>
                  </a:cubicBezTo>
                  <a:cubicBezTo>
                    <a:pt x="7" y="32"/>
                    <a:pt x="3" y="33"/>
                    <a:pt x="1" y="35"/>
                  </a:cubicBezTo>
                  <a:cubicBezTo>
                    <a:pt x="0" y="37"/>
                    <a:pt x="1" y="46"/>
                    <a:pt x="1" y="46"/>
                  </a:cubicBezTo>
                  <a:cubicBezTo>
                    <a:pt x="45" y="46"/>
                    <a:pt x="45" y="46"/>
                    <a:pt x="45" y="46"/>
                  </a:cubicBezTo>
                  <a:cubicBezTo>
                    <a:pt x="45" y="46"/>
                    <a:pt x="45" y="37"/>
                    <a:pt x="44" y="35"/>
                  </a:cubicBezTo>
                  <a:cubicBezTo>
                    <a:pt x="43" y="33"/>
                    <a:pt x="38" y="32"/>
                    <a:pt x="3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sp>
          <p:nvSpPr>
            <p:cNvPr id="78" name="Freeform 10">
              <a:extLst>
                <a:ext uri="{FF2B5EF4-FFF2-40B4-BE49-F238E27FC236}">
                  <a16:creationId xmlns:a16="http://schemas.microsoft.com/office/drawing/2014/main" id="{E0DEA97B-70E6-4175-9D29-8DF0BAFA79A9}"/>
                </a:ext>
              </a:extLst>
            </p:cNvPr>
            <p:cNvSpPr>
              <a:spLocks/>
            </p:cNvSpPr>
            <p:nvPr/>
          </p:nvSpPr>
          <p:spPr bwMode="auto">
            <a:xfrm>
              <a:off x="28" y="0"/>
              <a:ext cx="48" cy="48"/>
            </a:xfrm>
            <a:custGeom>
              <a:avLst/>
              <a:gdLst>
                <a:gd name="T0" fmla="*/ 0 w 48"/>
                <a:gd name="T1" fmla="*/ 0 h 48"/>
                <a:gd name="T2" fmla="*/ 0 w 48"/>
                <a:gd name="T3" fmla="*/ 14 h 48"/>
                <a:gd name="T4" fmla="*/ 4 w 48"/>
                <a:gd name="T5" fmla="*/ 14 h 48"/>
                <a:gd name="T6" fmla="*/ 4 w 48"/>
                <a:gd name="T7" fmla="*/ 5 h 48"/>
                <a:gd name="T8" fmla="*/ 43 w 48"/>
                <a:gd name="T9" fmla="*/ 5 h 48"/>
                <a:gd name="T10" fmla="*/ 43 w 48"/>
                <a:gd name="T11" fmla="*/ 29 h 48"/>
                <a:gd name="T12" fmla="*/ 39 w 48"/>
                <a:gd name="T13" fmla="*/ 29 h 48"/>
                <a:gd name="T14" fmla="*/ 37 w 48"/>
                <a:gd name="T15" fmla="*/ 29 h 48"/>
                <a:gd name="T16" fmla="*/ 36 w 48"/>
                <a:gd name="T17" fmla="*/ 30 h 48"/>
                <a:gd name="T18" fmla="*/ 24 w 48"/>
                <a:gd name="T19" fmla="*/ 38 h 48"/>
                <a:gd name="T20" fmla="*/ 24 w 48"/>
                <a:gd name="T21" fmla="*/ 29 h 48"/>
                <a:gd name="T22" fmla="*/ 19 w 48"/>
                <a:gd name="T23" fmla="*/ 29 h 48"/>
                <a:gd name="T24" fmla="*/ 14 w 48"/>
                <a:gd name="T25" fmla="*/ 29 h 48"/>
                <a:gd name="T26" fmla="*/ 14 w 48"/>
                <a:gd name="T27" fmla="*/ 34 h 48"/>
                <a:gd name="T28" fmla="*/ 19 w 48"/>
                <a:gd name="T29" fmla="*/ 34 h 48"/>
                <a:gd name="T30" fmla="*/ 19 w 48"/>
                <a:gd name="T31" fmla="*/ 48 h 48"/>
                <a:gd name="T32" fmla="*/ 38 w 48"/>
                <a:gd name="T33" fmla="*/ 34 h 48"/>
                <a:gd name="T34" fmla="*/ 48 w 48"/>
                <a:gd name="T35" fmla="*/ 34 h 48"/>
                <a:gd name="T36" fmla="*/ 48 w 48"/>
                <a:gd name="T37" fmla="*/ 0 h 48"/>
                <a:gd name="T38" fmla="*/ 0 w 4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0" y="0"/>
                  </a:moveTo>
                  <a:lnTo>
                    <a:pt x="0" y="14"/>
                  </a:lnTo>
                  <a:lnTo>
                    <a:pt x="4" y="14"/>
                  </a:lnTo>
                  <a:lnTo>
                    <a:pt x="4" y="5"/>
                  </a:lnTo>
                  <a:lnTo>
                    <a:pt x="43" y="5"/>
                  </a:lnTo>
                  <a:lnTo>
                    <a:pt x="43" y="29"/>
                  </a:lnTo>
                  <a:lnTo>
                    <a:pt x="39" y="29"/>
                  </a:lnTo>
                  <a:lnTo>
                    <a:pt x="37" y="29"/>
                  </a:lnTo>
                  <a:lnTo>
                    <a:pt x="36" y="30"/>
                  </a:lnTo>
                  <a:lnTo>
                    <a:pt x="24" y="38"/>
                  </a:lnTo>
                  <a:lnTo>
                    <a:pt x="24" y="29"/>
                  </a:lnTo>
                  <a:lnTo>
                    <a:pt x="19" y="29"/>
                  </a:lnTo>
                  <a:lnTo>
                    <a:pt x="14" y="29"/>
                  </a:lnTo>
                  <a:lnTo>
                    <a:pt x="14" y="34"/>
                  </a:lnTo>
                  <a:lnTo>
                    <a:pt x="19" y="34"/>
                  </a:lnTo>
                  <a:lnTo>
                    <a:pt x="19" y="48"/>
                  </a:lnTo>
                  <a:lnTo>
                    <a:pt x="38" y="34"/>
                  </a:lnTo>
                  <a:lnTo>
                    <a:pt x="48" y="34"/>
                  </a:lnTo>
                  <a:lnTo>
                    <a:pt x="4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646464"/>
                </a:solidFill>
                <a:effectLst/>
                <a:uLnTx/>
                <a:uFillTx/>
                <a:latin typeface="+mj-lt"/>
                <a:ea typeface="+mn-ea"/>
                <a:cs typeface="Arial" pitchFamily="34" charset="0"/>
              </a:endParaRPr>
            </a:p>
          </p:txBody>
        </p:sp>
      </p:grpSp>
      <p:cxnSp>
        <p:nvCxnSpPr>
          <p:cNvPr id="79" name="Connecteur droit 14">
            <a:extLst>
              <a:ext uri="{FF2B5EF4-FFF2-40B4-BE49-F238E27FC236}">
                <a16:creationId xmlns:a16="http://schemas.microsoft.com/office/drawing/2014/main" id="{4A526D57-9474-44FE-A64B-1AF1136B8556}"/>
              </a:ext>
            </a:extLst>
          </p:cNvPr>
          <p:cNvCxnSpPr>
            <a:cxnSpLocks/>
          </p:cNvCxnSpPr>
          <p:nvPr/>
        </p:nvCxnSpPr>
        <p:spPr bwMode="auto">
          <a:xfrm>
            <a:off x="5269269" y="2911235"/>
            <a:ext cx="4320000" cy="0"/>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80" name="ZoneTexte 16">
            <a:extLst>
              <a:ext uri="{FF2B5EF4-FFF2-40B4-BE49-F238E27FC236}">
                <a16:creationId xmlns:a16="http://schemas.microsoft.com/office/drawing/2014/main" id="{DC25D828-0D28-4225-A75E-19B736773777}"/>
              </a:ext>
            </a:extLst>
          </p:cNvPr>
          <p:cNvSpPr txBox="1"/>
          <p:nvPr/>
        </p:nvSpPr>
        <p:spPr>
          <a:xfrm>
            <a:off x="5874249" y="2670103"/>
            <a:ext cx="3110041" cy="276999"/>
          </a:xfrm>
          <a:prstGeom prst="rect">
            <a:avLst/>
          </a:prstGeom>
          <a:noFill/>
        </p:spPr>
        <p:txBody>
          <a:bodyPr wrap="square" rtlCol="0">
            <a:spAutoFit/>
          </a:bodyPr>
          <a:lstStyle/>
          <a:p>
            <a:pPr lvl="0" algn="ctr">
              <a:defRPr/>
            </a:pPr>
            <a:r>
              <a:rPr lang="en-GB" sz="1200" b="1">
                <a:solidFill>
                  <a:schemeClr val="tx2"/>
                </a:solidFill>
                <a:latin typeface="Trebuchet MS" panose="020B0603020202020204" pitchFamily="34" charset="0"/>
              </a:rPr>
              <a:t>Client calls</a:t>
            </a:r>
          </a:p>
        </p:txBody>
      </p:sp>
      <p:sp>
        <p:nvSpPr>
          <p:cNvPr id="81" name="ZoneTexte 28">
            <a:extLst>
              <a:ext uri="{FF2B5EF4-FFF2-40B4-BE49-F238E27FC236}">
                <a16:creationId xmlns:a16="http://schemas.microsoft.com/office/drawing/2014/main" id="{03AD98CB-C432-4D8E-B8AF-E4C9447902E1}"/>
              </a:ext>
            </a:extLst>
          </p:cNvPr>
          <p:cNvSpPr txBox="1"/>
          <p:nvPr/>
        </p:nvSpPr>
        <p:spPr>
          <a:xfrm>
            <a:off x="5365740" y="2944719"/>
            <a:ext cx="1225170" cy="584775"/>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Telecom (FR)</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Industry (FR)</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Health (FR)</a:t>
            </a:r>
          </a:p>
        </p:txBody>
      </p:sp>
      <p:sp>
        <p:nvSpPr>
          <p:cNvPr id="82" name="ZoneTexte 28">
            <a:extLst>
              <a:ext uri="{FF2B5EF4-FFF2-40B4-BE49-F238E27FC236}">
                <a16:creationId xmlns:a16="http://schemas.microsoft.com/office/drawing/2014/main" id="{2A889C65-3B12-4B67-B433-866A54790E0C}"/>
              </a:ext>
            </a:extLst>
          </p:cNvPr>
          <p:cNvSpPr txBox="1"/>
          <p:nvPr/>
        </p:nvSpPr>
        <p:spPr>
          <a:xfrm>
            <a:off x="6860661" y="2925704"/>
            <a:ext cx="1225170" cy="407804"/>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Finance (NL)</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Finance (NL)</a:t>
            </a:r>
          </a:p>
        </p:txBody>
      </p:sp>
      <p:sp>
        <p:nvSpPr>
          <p:cNvPr id="83" name="ZoneTexte 28">
            <a:extLst>
              <a:ext uri="{FF2B5EF4-FFF2-40B4-BE49-F238E27FC236}">
                <a16:creationId xmlns:a16="http://schemas.microsoft.com/office/drawing/2014/main" id="{AAEFE50B-7B2A-4D9A-B07A-2A79A777F581}"/>
              </a:ext>
            </a:extLst>
          </p:cNvPr>
          <p:cNvSpPr txBox="1"/>
          <p:nvPr/>
        </p:nvSpPr>
        <p:spPr>
          <a:xfrm>
            <a:off x="8279678" y="2925704"/>
            <a:ext cx="1425921" cy="684803"/>
          </a:xfrm>
          <a:prstGeom prst="rect">
            <a:avLst/>
          </a:prstGeom>
          <a:noFill/>
        </p:spPr>
        <p:txBody>
          <a:bodyPr wrap="square" lIns="91440" rIns="0" rtlCol="0" anchor="t">
            <a:spAutoFit/>
          </a:bodyPr>
          <a:lstStyle/>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Industry (BE)</a:t>
            </a:r>
          </a:p>
          <a:p>
            <a:pPr marL="171450" indent="-171450">
              <a:spcBef>
                <a:spcPts val="300"/>
              </a:spcBef>
              <a:spcAft>
                <a:spcPts val="0"/>
              </a:spcAft>
              <a:buClr>
                <a:schemeClr val="tx2"/>
              </a:buClr>
              <a:buSzPct val="150000"/>
              <a:buFont typeface="Wingdings" panose="05000000000000000000" pitchFamily="2" charset="2"/>
              <a:buChar char="ü"/>
              <a:defRPr/>
            </a:pPr>
            <a:r>
              <a:rPr lang="en-GB" sz="900">
                <a:solidFill>
                  <a:srgbClr val="6C6C6C"/>
                </a:solidFill>
                <a:latin typeface="Trebuchet MS" panose="020B0603020202020204" pitchFamily="34" charset="0"/>
                <a:cs typeface="Arial"/>
              </a:rPr>
              <a:t>2 </a:t>
            </a:r>
            <a:r>
              <a:rPr lang="en-GB" sz="900" err="1">
                <a:solidFill>
                  <a:srgbClr val="6C6C6C"/>
                </a:solidFill>
                <a:latin typeface="Trebuchet MS" panose="020B0603020202020204" pitchFamily="34" charset="0"/>
                <a:cs typeface="Arial"/>
              </a:rPr>
              <a:t>Manageo’s</a:t>
            </a:r>
            <a:r>
              <a:rPr lang="en-GB" sz="900">
                <a:solidFill>
                  <a:srgbClr val="6C6C6C"/>
                </a:solidFill>
                <a:latin typeface="Trebuchet MS" panose="020B0603020202020204" pitchFamily="34" charset="0"/>
                <a:cs typeface="Arial"/>
              </a:rPr>
              <a:t> customers (agency and small business)</a:t>
            </a:r>
          </a:p>
        </p:txBody>
      </p:sp>
    </p:spTree>
    <p:extLst>
      <p:ext uri="{BB962C8B-B14F-4D97-AF65-F5344CB8AC3E}">
        <p14:creationId xmlns:p14="http://schemas.microsoft.com/office/powerpoint/2010/main" val="52496156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Connecteur droit 70"/>
          <p:cNvCxnSpPr/>
          <p:nvPr/>
        </p:nvCxnSpPr>
        <p:spPr>
          <a:xfrm>
            <a:off x="2230518"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a:off x="6676059" y="1589727"/>
            <a:ext cx="99178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3" name="Image 2">
            <a:extLst>
              <a:ext uri="{FF2B5EF4-FFF2-40B4-BE49-F238E27FC236}">
                <a16:creationId xmlns:a16="http://schemas.microsoft.com/office/drawing/2014/main" id="{5D528691-F1EF-432C-B271-2BB977ADD0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9996" y="1021777"/>
            <a:ext cx="2506008" cy="1135900"/>
          </a:xfrm>
          <a:prstGeom prst="rect">
            <a:avLst/>
          </a:prstGeom>
        </p:spPr>
      </p:pic>
      <p:sp>
        <p:nvSpPr>
          <p:cNvPr id="19" name="ZoneTexte 69">
            <a:extLst>
              <a:ext uri="{FF2B5EF4-FFF2-40B4-BE49-F238E27FC236}">
                <a16:creationId xmlns:a16="http://schemas.microsoft.com/office/drawing/2014/main" id="{F70F631C-DE69-46D9-9204-FF753F430C6E}"/>
              </a:ext>
            </a:extLst>
          </p:cNvPr>
          <p:cNvSpPr txBox="1"/>
          <p:nvPr/>
        </p:nvSpPr>
        <p:spPr>
          <a:xfrm>
            <a:off x="2711276" y="2477558"/>
            <a:ext cx="2241724"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Paris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78 Avenue Raymond </a:t>
            </a:r>
            <a:r>
              <a:rPr lang="en-GB" sz="1200" err="1">
                <a:latin typeface="Trebuchet MS" panose="020B0603020202020204" pitchFamily="34" charset="0"/>
              </a:rPr>
              <a:t>Poincaré</a:t>
            </a:r>
            <a:endParaRPr lang="en-GB" sz="1200">
              <a:latin typeface="Trebuchet MS" panose="020B0603020202020204" pitchFamily="34" charset="0"/>
            </a:endParaRPr>
          </a:p>
          <a:p>
            <a:pPr marL="285750" indent="-285750" algn="ctr" eaLnBrk="0" hangingPunct="0">
              <a:spcBef>
                <a:spcPct val="35000"/>
              </a:spcBef>
              <a:buClr>
                <a:schemeClr val="accent1"/>
              </a:buClr>
              <a:buSzPct val="100000"/>
              <a:defRPr/>
            </a:pPr>
            <a:r>
              <a:rPr lang="en-GB" sz="1200">
                <a:latin typeface="Trebuchet MS" panose="020B0603020202020204" pitchFamily="34" charset="0"/>
              </a:rPr>
              <a:t>75116 Paris</a:t>
            </a:r>
          </a:p>
        </p:txBody>
      </p:sp>
      <p:sp>
        <p:nvSpPr>
          <p:cNvPr id="20" name="ZoneTexte 69">
            <a:extLst>
              <a:ext uri="{FF2B5EF4-FFF2-40B4-BE49-F238E27FC236}">
                <a16:creationId xmlns:a16="http://schemas.microsoft.com/office/drawing/2014/main" id="{91380749-67A5-49C7-B627-88876897897B}"/>
              </a:ext>
            </a:extLst>
          </p:cNvPr>
          <p:cNvSpPr txBox="1"/>
          <p:nvPr/>
        </p:nvSpPr>
        <p:spPr>
          <a:xfrm>
            <a:off x="4953000" y="2477558"/>
            <a:ext cx="2660809" cy="775597"/>
          </a:xfrm>
          <a:prstGeom prst="rect">
            <a:avLst/>
          </a:prstGeom>
          <a:noFill/>
        </p:spPr>
        <p:txBody>
          <a:bodyPr wrap="square" rtlCol="0">
            <a:spAutoFit/>
          </a:bodyPr>
          <a:lstStyle/>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Office</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1 Ropemaker Street, Level 10</a:t>
            </a:r>
          </a:p>
          <a:p>
            <a:pPr marL="285750" indent="-285750" algn="ctr" eaLnBrk="0" hangingPunct="0">
              <a:spcBef>
                <a:spcPct val="35000"/>
              </a:spcBef>
              <a:buClr>
                <a:schemeClr val="accent1"/>
              </a:buClr>
              <a:buSzPct val="100000"/>
              <a:defRPr/>
            </a:pPr>
            <a:r>
              <a:rPr lang="en-GB" sz="1200">
                <a:latin typeface="Trebuchet MS" panose="020B0603020202020204" pitchFamily="34" charset="0"/>
              </a:rPr>
              <a:t>London EC2Y 9HT</a:t>
            </a:r>
          </a:p>
        </p:txBody>
      </p:sp>
      <p:grpSp>
        <p:nvGrpSpPr>
          <p:cNvPr id="2" name="Groupe 1">
            <a:extLst>
              <a:ext uri="{FF2B5EF4-FFF2-40B4-BE49-F238E27FC236}">
                <a16:creationId xmlns:a16="http://schemas.microsoft.com/office/drawing/2014/main" id="{40661951-2D89-415F-86A0-43DBAC709CB2}"/>
              </a:ext>
            </a:extLst>
          </p:cNvPr>
          <p:cNvGrpSpPr/>
          <p:nvPr/>
        </p:nvGrpSpPr>
        <p:grpSpPr>
          <a:xfrm>
            <a:off x="2560733" y="3744900"/>
            <a:ext cx="4784535" cy="1351756"/>
            <a:chOff x="2644180" y="3744900"/>
            <a:chExt cx="4784535" cy="1351756"/>
          </a:xfrm>
        </p:grpSpPr>
        <p:sp>
          <p:nvSpPr>
            <p:cNvPr id="151" name="Rectangle 150">
              <a:extLst>
                <a:ext uri="{FF2B5EF4-FFF2-40B4-BE49-F238E27FC236}">
                  <a16:creationId xmlns:a16="http://schemas.microsoft.com/office/drawing/2014/main" id="{5E2FA5F2-67F0-440B-B945-1EA3B5A0F23F}"/>
                </a:ext>
              </a:extLst>
            </p:cNvPr>
            <p:cNvSpPr/>
            <p:nvPr>
              <p:custDataLst>
                <p:tags r:id="rId1"/>
              </p:custDataLst>
            </p:nvPr>
          </p:nvSpPr>
          <p:spPr>
            <a:xfrm>
              <a:off x="2644180"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Maxime Caro</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Partner</a:t>
              </a: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+33 6  32 96 87 72</a:t>
              </a:r>
            </a:p>
            <a:p>
              <a:pPr marL="797123" marR="0" lvl="0" indent="-232172" algn="l" defTabSz="914400" rtl="0" eaLnBrk="0" fontAlgn="base" latinLnBrk="0" hangingPunct="0">
                <a:lnSpc>
                  <a:spcPct val="100000"/>
                </a:lnSpc>
                <a:spcBef>
                  <a:spcPct val="35000"/>
                </a:spcBef>
                <a:spcAft>
                  <a:spcPct val="0"/>
                </a:spcAft>
                <a:buClr>
                  <a:srgbClr val="00A3E2"/>
                </a:buClr>
                <a:buSzPct val="100000"/>
                <a:buFontTx/>
                <a:buNone/>
                <a:tabLst/>
                <a:defRPr/>
              </a:pPr>
              <a:r>
                <a:rPr lang="en-GB" sz="650" kern="0">
                  <a:solidFill>
                    <a:srgbClr val="FFFFFF">
                      <a:lumMod val="65000"/>
                    </a:srgbClr>
                  </a:solidFill>
                  <a:latin typeface="Trebuchet MS" panose="020B0603020202020204" pitchFamily="34" charset="0"/>
                  <a:cs typeface="Arial" charset="0"/>
                </a:rPr>
                <a:t>m</a:t>
              </a: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axime.caro@eleven-strategy.com</a:t>
              </a:r>
            </a:p>
          </p:txBody>
        </p:sp>
        <p:pic>
          <p:nvPicPr>
            <p:cNvPr id="182" name="Image 181">
              <a:extLst>
                <a:ext uri="{FF2B5EF4-FFF2-40B4-BE49-F238E27FC236}">
                  <a16:creationId xmlns:a16="http://schemas.microsoft.com/office/drawing/2014/main" id="{A6A3BA93-4B5E-423D-A172-339E519A80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6078" y="3838433"/>
              <a:ext cx="476933" cy="216180"/>
            </a:xfrm>
            <a:prstGeom prst="rect">
              <a:avLst/>
            </a:prstGeom>
          </p:spPr>
        </p:pic>
        <p:sp>
          <p:nvSpPr>
            <p:cNvPr id="12" name="Rectangle 11">
              <a:extLst>
                <a:ext uri="{FF2B5EF4-FFF2-40B4-BE49-F238E27FC236}">
                  <a16:creationId xmlns:a16="http://schemas.microsoft.com/office/drawing/2014/main" id="{27BC1BB1-8962-4787-9F3F-5709471BEEF0}"/>
                </a:ext>
              </a:extLst>
            </p:cNvPr>
            <p:cNvSpPr/>
            <p:nvPr>
              <p:custDataLst>
                <p:tags r:id="rId2"/>
              </p:custDataLst>
            </p:nvPr>
          </p:nvSpPr>
          <p:spPr>
            <a:xfrm>
              <a:off x="5119895" y="3744900"/>
              <a:ext cx="2308820" cy="1351756"/>
            </a:xfrm>
            <a:prstGeom prst="rect">
              <a:avLst/>
            </a:prstGeom>
            <a:solidFill>
              <a:srgbClr val="FFFFFF"/>
            </a:solidFill>
            <a:ln>
              <a:solidFill>
                <a:srgbClr val="FFFFFF">
                  <a:lumMod val="85000"/>
                </a:srgbClr>
              </a:solidFill>
            </a:ln>
            <a:effectLst/>
          </p:spPr>
          <p:txBody>
            <a:bodyPr anchor="ctr"/>
            <a:lstStyle/>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232172" marR="0" lvl="0" indent="-232172"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975"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1138"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Théodora Dupont-Courtade</a:t>
              </a: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853"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Manager</a:t>
              </a:r>
            </a:p>
            <a:p>
              <a:pPr marL="534988" marR="0" lvl="0" indent="-266700" algn="ctr" defTabSz="914400" rtl="0" eaLnBrk="0" fontAlgn="base" latinLnBrk="0" hangingPunct="0">
                <a:lnSpc>
                  <a:spcPct val="100000"/>
                </a:lnSpc>
                <a:spcBef>
                  <a:spcPct val="35000"/>
                </a:spcBef>
                <a:spcAft>
                  <a:spcPct val="0"/>
                </a:spcAft>
                <a:buClr>
                  <a:srgbClr val="006022"/>
                </a:buClr>
                <a:buSzPct val="100000"/>
                <a:buFontTx/>
                <a:buNone/>
                <a:tabLst/>
                <a:defRPr/>
              </a:pPr>
              <a:endParaRPr kumimoji="0" lang="en-GB" sz="813" b="0" i="0" u="none" strike="noStrike" kern="0" cap="none" spc="0" normalizeH="0" baseline="0" noProof="0">
                <a:ln>
                  <a:noFill/>
                </a:ln>
                <a:solidFill>
                  <a:srgbClr val="5F5F5F"/>
                </a:solidFill>
                <a:effectLst/>
                <a:uLnTx/>
                <a:uFillTx/>
                <a:latin typeface="Trebuchet MS" panose="020B0603020202020204" pitchFamily="34" charset="0"/>
                <a:ea typeface="+mn-ea"/>
                <a:cs typeface="Arial" charset="0"/>
              </a:endParaRP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+33 6 33 37 84 60</a:t>
              </a:r>
            </a:p>
            <a:p>
              <a:pPr marL="534988" marR="0" lvl="0" indent="-266700" algn="l" defTabSz="914400" rtl="0" eaLnBrk="0" fontAlgn="base" latinLnBrk="0" hangingPunct="0">
                <a:lnSpc>
                  <a:spcPct val="100000"/>
                </a:lnSpc>
                <a:spcBef>
                  <a:spcPct val="35000"/>
                </a:spcBef>
                <a:spcAft>
                  <a:spcPct val="0"/>
                </a:spcAft>
                <a:buClr>
                  <a:srgbClr val="00A3E2"/>
                </a:buClr>
                <a:buSzPct val="100000"/>
                <a:buFontTx/>
                <a:buNone/>
                <a:tabLst/>
                <a:defRPr/>
              </a:pPr>
              <a:r>
                <a:rPr kumimoji="0" lang="en-GB" sz="650" b="0" i="0" u="none" strike="noStrike" kern="0" cap="none" spc="0" normalizeH="0" baseline="0" noProof="0">
                  <a:ln>
                    <a:noFill/>
                  </a:ln>
                  <a:solidFill>
                    <a:srgbClr val="FFFFFF">
                      <a:lumMod val="65000"/>
                    </a:srgbClr>
                  </a:solidFill>
                  <a:effectLst/>
                  <a:uLnTx/>
                  <a:uFillTx/>
                  <a:latin typeface="Trebuchet MS" panose="020B0603020202020204" pitchFamily="34" charset="0"/>
                  <a:ea typeface="+mn-ea"/>
                  <a:cs typeface="Arial" charset="0"/>
                </a:rPr>
                <a:t>Theodora.dupontcourtade@eleven-strategy.com</a:t>
              </a:r>
            </a:p>
          </p:txBody>
        </p:sp>
        <p:pic>
          <p:nvPicPr>
            <p:cNvPr id="13" name="Image 12">
              <a:extLst>
                <a:ext uri="{FF2B5EF4-FFF2-40B4-BE49-F238E27FC236}">
                  <a16:creationId xmlns:a16="http://schemas.microsoft.com/office/drawing/2014/main" id="{CEEE5162-E1FE-4950-AD76-9F36D0F91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01793" y="3838433"/>
              <a:ext cx="476933" cy="216180"/>
            </a:xfrm>
            <a:prstGeom prst="rect">
              <a:avLst/>
            </a:prstGeom>
          </p:spPr>
        </p:pic>
      </p:grpSp>
    </p:spTree>
    <p:extLst>
      <p:ext uri="{BB962C8B-B14F-4D97-AF65-F5344CB8AC3E}">
        <p14:creationId xmlns:p14="http://schemas.microsoft.com/office/powerpoint/2010/main" val="34963100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F5E5B2B4-6CBA-42F0-8E65-878D09E628B4}"/>
              </a:ext>
            </a:extLst>
          </p:cNvPr>
          <p:cNvGraphicFramePr>
            <a:graphicFrameLocks noChangeAspect="1"/>
          </p:cNvGraphicFramePr>
          <p:nvPr>
            <p:custDataLst>
              <p:tags r:id="rId1"/>
            </p:custDataLst>
            <p:extLst>
              <p:ext uri="{D42A27DB-BD31-4B8C-83A1-F6EECF244321}">
                <p14:modId xmlns:p14="http://schemas.microsoft.com/office/powerpoint/2010/main" val="796649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23" progId="TCLayout.ActiveDocument.1">
                  <p:embed/>
                </p:oleObj>
              </mc:Choice>
              <mc:Fallback>
                <p:oleObj name="think-cell Slide" r:id="rId3" imgW="416" imgH="423" progId="TCLayout.ActiveDocument.1">
                  <p:embed/>
                  <p:pic>
                    <p:nvPicPr>
                      <p:cNvPr id="19" name="Object 18" hidden="1">
                        <a:extLst>
                          <a:ext uri="{FF2B5EF4-FFF2-40B4-BE49-F238E27FC236}">
                            <a16:creationId xmlns:a16="http://schemas.microsoft.com/office/drawing/2014/main" id="{F5E5B2B4-6CBA-42F0-8E65-878D09E628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014BA6F2-CB83-4EEA-943B-44AAD74DC19E}"/>
              </a:ext>
            </a:extLst>
          </p:cNvPr>
          <p:cNvSpPr>
            <a:spLocks noGrp="1"/>
          </p:cNvSpPr>
          <p:nvPr>
            <p:ph type="title"/>
          </p:nvPr>
        </p:nvSpPr>
        <p:spPr>
          <a:xfrm>
            <a:off x="165600" y="147600"/>
            <a:ext cx="8388163" cy="684000"/>
          </a:xfrm>
        </p:spPr>
        <p:txBody>
          <a:bodyPr vert="horz"/>
          <a:lstStyle/>
          <a:p>
            <a:r>
              <a:rPr lang="en-GB"/>
              <a:t>Regarding the</a:t>
            </a:r>
            <a:r>
              <a:rPr lang="en-GB">
                <a:solidFill>
                  <a:schemeClr val="tx2"/>
                </a:solidFill>
              </a:rPr>
              <a:t> risk line of business</a:t>
            </a:r>
            <a:r>
              <a:rPr lang="en-GB"/>
              <a:t>, </a:t>
            </a:r>
            <a:r>
              <a:rPr lang="en-GB" err="1"/>
              <a:t>Altares</a:t>
            </a:r>
            <a:r>
              <a:rPr lang="en-GB"/>
              <a:t>’ top-down business plan forecasts a </a:t>
            </a:r>
            <a:r>
              <a:rPr lang="en-GB">
                <a:solidFill>
                  <a:schemeClr val="tx2"/>
                </a:solidFill>
              </a:rPr>
              <a:t>+1.1% 2020-2025 CAGR for France </a:t>
            </a:r>
            <a:r>
              <a:rPr lang="en-GB"/>
              <a:t>and a </a:t>
            </a:r>
            <a:r>
              <a:rPr lang="en-GB">
                <a:solidFill>
                  <a:schemeClr val="tx2"/>
                </a:solidFill>
              </a:rPr>
              <a:t>+2.9% 2020-2025 CAGR for Benelux </a:t>
            </a:r>
            <a:endParaRPr lang="en-GB"/>
          </a:p>
        </p:txBody>
      </p:sp>
      <p:sp>
        <p:nvSpPr>
          <p:cNvPr id="3" name="Espace réservé du texte 2">
            <a:extLst>
              <a:ext uri="{FF2B5EF4-FFF2-40B4-BE49-F238E27FC236}">
                <a16:creationId xmlns:a16="http://schemas.microsoft.com/office/drawing/2014/main" id="{B761333B-C0DC-434B-9BE5-B8B7B127CF9C}"/>
              </a:ext>
            </a:extLst>
          </p:cNvPr>
          <p:cNvSpPr>
            <a:spLocks noGrp="1"/>
          </p:cNvSpPr>
          <p:nvPr>
            <p:ph type="body" sz="quarter" idx="10"/>
          </p:nvPr>
        </p:nvSpPr>
        <p:spPr/>
        <p:txBody>
          <a:bodyPr/>
          <a:lstStyle/>
          <a:p>
            <a:r>
              <a:rPr lang="en-GB"/>
              <a:t>Sources: BP Management, interviews with management, company data, eleven research &amp; analysis</a:t>
            </a:r>
          </a:p>
          <a:p>
            <a:endParaRPr lang="en-GB"/>
          </a:p>
        </p:txBody>
      </p:sp>
      <p:sp>
        <p:nvSpPr>
          <p:cNvPr id="4" name="Rectangle 3">
            <a:extLst>
              <a:ext uri="{FF2B5EF4-FFF2-40B4-BE49-F238E27FC236}">
                <a16:creationId xmlns:a16="http://schemas.microsoft.com/office/drawing/2014/main" id="{C1BA20A8-7A9D-42AD-A1DE-555081790348}"/>
              </a:ext>
            </a:extLst>
          </p:cNvPr>
          <p:cNvSpPr/>
          <p:nvPr/>
        </p:nvSpPr>
        <p:spPr bwMode="auto">
          <a:xfrm>
            <a:off x="5650135" y="1353206"/>
            <a:ext cx="3780000" cy="5090085"/>
          </a:xfrm>
          <a:prstGeom prst="rect">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108000" tIns="45720" rIns="144000" bIns="45720" numCol="1" rtlCol="0" anchor="t" anchorCtr="0" compatLnSpc="1">
            <a:prstTxWarp prst="textNoShape">
              <a:avLst/>
            </a:prstTxWarp>
          </a:bodyPr>
          <a:lstStyle/>
          <a:p>
            <a:pPr marL="0" lvl="1" algn="ctr">
              <a:spcBef>
                <a:spcPts val="1200"/>
              </a:spcBef>
              <a:buClr>
                <a:schemeClr val="tx1"/>
              </a:buClr>
            </a:pPr>
            <a:r>
              <a:rPr lang="en-GB" sz="1100" b="1">
                <a:solidFill>
                  <a:schemeClr val="tx2"/>
                </a:solidFill>
                <a:latin typeface="Trebuchet MS" panose="020B0603020202020204" pitchFamily="34" charset="0"/>
              </a:rPr>
              <a:t>Key growth drivers</a:t>
            </a:r>
          </a:p>
          <a:p>
            <a:pPr marL="0" lvl="1" algn="ctr">
              <a:spcBef>
                <a:spcPts val="1200"/>
              </a:spcBef>
              <a:buClr>
                <a:schemeClr val="tx1"/>
              </a:buClr>
            </a:pPr>
            <a:endParaRPr lang="en-GB" sz="1100" b="1">
              <a:latin typeface="Trebuchet MS" pitchFamily="34" charset="0"/>
            </a:endParaRPr>
          </a:p>
          <a:p>
            <a:pPr marL="228600" lvl="1" indent="-228600">
              <a:spcBef>
                <a:spcPts val="1200"/>
              </a:spcBef>
              <a:buClr>
                <a:schemeClr val="tx1"/>
              </a:buClr>
              <a:buFont typeface="Arial" panose="020B0604020202020204" pitchFamily="34" charset="0"/>
              <a:buChar char="•"/>
            </a:pPr>
            <a:r>
              <a:rPr lang="en-GB" sz="1100">
                <a:latin typeface="Trebuchet MS" pitchFamily="34" charset="0"/>
              </a:rPr>
              <a:t>Credit risk </a:t>
            </a:r>
            <a:r>
              <a:rPr lang="en-GB" sz="1100">
                <a:solidFill>
                  <a:schemeClr val="tx2"/>
                </a:solidFill>
                <a:latin typeface="Trebuchet MS" pitchFamily="34" charset="0"/>
              </a:rPr>
              <a:t>products portfolio rationalization </a:t>
            </a:r>
            <a:r>
              <a:rPr lang="en-GB" sz="1100">
                <a:latin typeface="Trebuchet MS" pitchFamily="34" charset="0"/>
              </a:rPr>
              <a:t>(decommissioning of obsolete products and relaunch of investment on key products) </a:t>
            </a:r>
            <a:r>
              <a:rPr lang="en-GB" sz="1100" i="1">
                <a:solidFill>
                  <a:schemeClr val="accent1"/>
                </a:solidFill>
                <a:latin typeface="Trebuchet MS" pitchFamily="34" charset="0"/>
              </a:rPr>
              <a:t>(France and Benelux)</a:t>
            </a:r>
          </a:p>
          <a:p>
            <a:pPr marL="228600" lvl="1" indent="-228600">
              <a:spcBef>
                <a:spcPts val="1200"/>
              </a:spcBef>
              <a:buClr>
                <a:schemeClr val="tx1"/>
              </a:buClr>
              <a:buFont typeface="Arial" panose="020B0604020202020204" pitchFamily="34" charset="0"/>
              <a:buChar char="•"/>
            </a:pPr>
            <a:r>
              <a:rPr lang="en-GB" sz="1100">
                <a:latin typeface="Trebuchet MS" pitchFamily="34" charset="0"/>
              </a:rPr>
              <a:t>Increased </a:t>
            </a:r>
            <a:r>
              <a:rPr lang="en-GB" sz="1100">
                <a:solidFill>
                  <a:schemeClr val="tx2"/>
                </a:solidFill>
                <a:latin typeface="Trebuchet MS" pitchFamily="34" charset="0"/>
              </a:rPr>
              <a:t>commercial proximity </a:t>
            </a:r>
            <a:r>
              <a:rPr lang="en-GB" sz="1100">
                <a:latin typeface="Trebuchet MS" pitchFamily="34" charset="0"/>
              </a:rPr>
              <a:t>(deployment of sales in regions) </a:t>
            </a:r>
            <a:r>
              <a:rPr lang="en-GB" sz="1100" i="1">
                <a:solidFill>
                  <a:schemeClr val="accent1"/>
                </a:solidFill>
                <a:latin typeface="Trebuchet MS" pitchFamily="34" charset="0"/>
              </a:rPr>
              <a:t>(France only)</a:t>
            </a:r>
          </a:p>
          <a:p>
            <a:pPr marL="228600" lvl="1" indent="-228600">
              <a:spcBef>
                <a:spcPts val="1200"/>
              </a:spcBef>
              <a:buClr>
                <a:schemeClr val="tx1"/>
              </a:buClr>
              <a:buFont typeface="Arial" panose="020B0604020202020204" pitchFamily="34" charset="0"/>
              <a:buChar char="•"/>
            </a:pPr>
            <a:r>
              <a:rPr lang="en-GB" sz="1100">
                <a:latin typeface="Trebuchet MS" pitchFamily="34" charset="0"/>
              </a:rPr>
              <a:t>Deployment of a range of </a:t>
            </a:r>
            <a:r>
              <a:rPr lang="en-GB" sz="1100">
                <a:solidFill>
                  <a:schemeClr val="tx2"/>
                </a:solidFill>
                <a:latin typeface="Trebuchet MS" panose="020B0603020202020204" pitchFamily="34" charset="0"/>
              </a:rPr>
              <a:t>local proprietary products </a:t>
            </a:r>
            <a:r>
              <a:rPr lang="en-GB" sz="1100">
                <a:latin typeface="Trebuchet MS" pitchFamily="34" charset="0"/>
              </a:rPr>
              <a:t>to best meet customers’ needs than D&amp;B products </a:t>
            </a:r>
            <a:r>
              <a:rPr lang="en-GB" sz="1100" i="1">
                <a:solidFill>
                  <a:schemeClr val="accent1"/>
                </a:solidFill>
                <a:latin typeface="Trebuchet MS" pitchFamily="34" charset="0"/>
              </a:rPr>
              <a:t>(Benelux only)</a:t>
            </a:r>
          </a:p>
          <a:p>
            <a:pPr marL="228600" lvl="1" indent="-228600">
              <a:spcBef>
                <a:spcPts val="1200"/>
              </a:spcBef>
              <a:buClr>
                <a:schemeClr val="tx1"/>
              </a:buClr>
              <a:buFont typeface="Arial" panose="020B0604020202020204" pitchFamily="34" charset="0"/>
              <a:buChar char="•"/>
            </a:pPr>
            <a:r>
              <a:rPr lang="en-GB" sz="1100">
                <a:latin typeface="Trebuchet MS" pitchFamily="34" charset="0"/>
              </a:rPr>
              <a:t>Transversal </a:t>
            </a:r>
            <a:r>
              <a:rPr lang="en-GB" sz="1100">
                <a:solidFill>
                  <a:schemeClr val="tx2"/>
                </a:solidFill>
                <a:latin typeface="Trebuchet MS" pitchFamily="34" charset="0"/>
              </a:rPr>
              <a:t>product innovation </a:t>
            </a:r>
            <a:r>
              <a:rPr lang="en-GB" sz="1100">
                <a:latin typeface="Trebuchet MS" pitchFamily="34" charset="0"/>
              </a:rPr>
              <a:t>(e.g., API capability, data enrichment, Data Blocks, Common Platform) </a:t>
            </a:r>
            <a:r>
              <a:rPr lang="en-GB" sz="1100" i="1">
                <a:solidFill>
                  <a:schemeClr val="accent1"/>
                </a:solidFill>
                <a:latin typeface="Trebuchet MS" pitchFamily="34" charset="0"/>
              </a:rPr>
              <a:t>(France and Benelux)</a:t>
            </a:r>
          </a:p>
          <a:p>
            <a:pPr marL="228600" lvl="1" indent="-228600">
              <a:spcBef>
                <a:spcPts val="1200"/>
              </a:spcBef>
              <a:buClr>
                <a:schemeClr val="tx1"/>
              </a:buClr>
              <a:buFont typeface="Arial" panose="020B0604020202020204" pitchFamily="34" charset="0"/>
              <a:buChar char="•"/>
            </a:pPr>
            <a:r>
              <a:rPr lang="en-GB" sz="1100">
                <a:latin typeface="Trebuchet MS" pitchFamily="34" charset="0"/>
              </a:rPr>
              <a:t>Ability to better address the market at the </a:t>
            </a:r>
            <a:r>
              <a:rPr lang="en-GB" sz="1100">
                <a:solidFill>
                  <a:schemeClr val="tx2"/>
                </a:solidFill>
                <a:latin typeface="Trebuchet MS" pitchFamily="34" charset="0"/>
              </a:rPr>
              <a:t>right price point</a:t>
            </a:r>
            <a:r>
              <a:rPr lang="en-GB" sz="1100">
                <a:latin typeface="Trebuchet MS" pitchFamily="34" charset="0"/>
              </a:rPr>
              <a:t> with </a:t>
            </a:r>
            <a:r>
              <a:rPr lang="en-GB" sz="1100">
                <a:solidFill>
                  <a:schemeClr val="tx2"/>
                </a:solidFill>
                <a:latin typeface="Trebuchet MS" pitchFamily="34" charset="0"/>
              </a:rPr>
              <a:t>specific products </a:t>
            </a:r>
            <a:r>
              <a:rPr lang="en-GB" sz="1100">
                <a:latin typeface="Trebuchet MS" pitchFamily="34" charset="0"/>
              </a:rPr>
              <a:t>(e.g. Data Blocks)</a:t>
            </a:r>
          </a:p>
          <a:p>
            <a:pPr marL="228600" lvl="1" indent="-228600">
              <a:spcBef>
                <a:spcPts val="1200"/>
              </a:spcBef>
              <a:buClr>
                <a:schemeClr val="tx1"/>
              </a:buClr>
              <a:buFont typeface="Arial" panose="020B0604020202020204" pitchFamily="34" charset="0"/>
              <a:buChar char="•"/>
            </a:pPr>
            <a:endParaRPr lang="en-GB" sz="1100">
              <a:highlight>
                <a:srgbClr val="FFFF00"/>
              </a:highlight>
              <a:latin typeface="Trebuchet MS" panose="020B0603020202020204" pitchFamily="34" charset="0"/>
            </a:endParaRPr>
          </a:p>
          <a:p>
            <a:pPr marL="228600" lvl="1" indent="-228600">
              <a:spcBef>
                <a:spcPts val="1200"/>
              </a:spcBef>
              <a:buClr>
                <a:schemeClr val="tx1"/>
              </a:buClr>
              <a:buFont typeface="Arial" panose="020B0604020202020204" pitchFamily="34" charset="0"/>
              <a:buChar char="•"/>
            </a:pPr>
            <a:endParaRPr lang="en-GB" sz="1100">
              <a:latin typeface="Trebuchet MS" pitchFamily="34" charset="0"/>
            </a:endParaRPr>
          </a:p>
          <a:p>
            <a:pPr marL="228600" lvl="1" indent="-228600">
              <a:spcBef>
                <a:spcPts val="1200"/>
              </a:spcBef>
              <a:buClr>
                <a:schemeClr val="tx1"/>
              </a:buClr>
              <a:buFont typeface="+mj-lt"/>
              <a:buAutoNum type="arabicPeriod"/>
            </a:pPr>
            <a:endParaRPr lang="en-GB" sz="1100">
              <a:latin typeface="Trebuchet MS" pitchFamily="34" charset="0"/>
            </a:endParaRPr>
          </a:p>
        </p:txBody>
      </p:sp>
      <p:grpSp>
        <p:nvGrpSpPr>
          <p:cNvPr id="5" name="Groupe 4">
            <a:extLst>
              <a:ext uri="{FF2B5EF4-FFF2-40B4-BE49-F238E27FC236}">
                <a16:creationId xmlns:a16="http://schemas.microsoft.com/office/drawing/2014/main" id="{B69442EC-AAA0-4969-8353-7A4572BBD4EE}"/>
              </a:ext>
            </a:extLst>
          </p:cNvPr>
          <p:cNvGrpSpPr/>
          <p:nvPr/>
        </p:nvGrpSpPr>
        <p:grpSpPr>
          <a:xfrm>
            <a:off x="5676370" y="2010694"/>
            <a:ext cx="222565" cy="277000"/>
            <a:chOff x="3409503" y="1194238"/>
            <a:chExt cx="269305" cy="368686"/>
          </a:xfrm>
        </p:grpSpPr>
        <p:sp>
          <p:nvSpPr>
            <p:cNvPr id="6" name="Ellipse 5">
              <a:extLst>
                <a:ext uri="{FF2B5EF4-FFF2-40B4-BE49-F238E27FC236}">
                  <a16:creationId xmlns:a16="http://schemas.microsoft.com/office/drawing/2014/main" id="{EDF3BBC9-2CE6-4750-A656-72EDFD80A5A3}"/>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7" name="ZoneTexte 6">
              <a:extLst>
                <a:ext uri="{FF2B5EF4-FFF2-40B4-BE49-F238E27FC236}">
                  <a16:creationId xmlns:a16="http://schemas.microsoft.com/office/drawing/2014/main" id="{4AEFBC29-06B9-4C8F-837B-024126FE58CF}"/>
                </a:ext>
              </a:extLst>
            </p:cNvPr>
            <p:cNvSpPr txBox="1"/>
            <p:nvPr/>
          </p:nvSpPr>
          <p:spPr>
            <a:xfrm>
              <a:off x="3409503" y="1194238"/>
              <a:ext cx="269305" cy="368686"/>
            </a:xfrm>
            <a:prstGeom prst="rect">
              <a:avLst/>
            </a:prstGeom>
            <a:noFill/>
          </p:spPr>
          <p:txBody>
            <a:bodyPr wrap="square" rtlCol="0">
              <a:spAutoFit/>
            </a:bodyPr>
            <a:lstStyle/>
            <a:p>
              <a:pPr algn="ctr"/>
              <a:r>
                <a:rPr lang="en-GB" sz="1200">
                  <a:solidFill>
                    <a:schemeClr val="bg1"/>
                  </a:solidFill>
                  <a:latin typeface="+mj-lt"/>
                </a:rPr>
                <a:t>1</a:t>
              </a:r>
            </a:p>
          </p:txBody>
        </p:sp>
      </p:grpSp>
      <p:grpSp>
        <p:nvGrpSpPr>
          <p:cNvPr id="8" name="Groupe 7">
            <a:extLst>
              <a:ext uri="{FF2B5EF4-FFF2-40B4-BE49-F238E27FC236}">
                <a16:creationId xmlns:a16="http://schemas.microsoft.com/office/drawing/2014/main" id="{7DD43912-A88D-4F9F-9B9D-A3EB821407EF}"/>
              </a:ext>
            </a:extLst>
          </p:cNvPr>
          <p:cNvGrpSpPr/>
          <p:nvPr/>
        </p:nvGrpSpPr>
        <p:grpSpPr>
          <a:xfrm>
            <a:off x="5676369" y="2819829"/>
            <a:ext cx="222565" cy="277000"/>
            <a:chOff x="3409503" y="1194238"/>
            <a:chExt cx="269305" cy="368684"/>
          </a:xfrm>
        </p:grpSpPr>
        <p:sp>
          <p:nvSpPr>
            <p:cNvPr id="9" name="Ellipse 8">
              <a:extLst>
                <a:ext uri="{FF2B5EF4-FFF2-40B4-BE49-F238E27FC236}">
                  <a16:creationId xmlns:a16="http://schemas.microsoft.com/office/drawing/2014/main" id="{9E94EE41-FF19-4A2F-826F-DB9C7C822510}"/>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0" name="ZoneTexte 9">
              <a:extLst>
                <a:ext uri="{FF2B5EF4-FFF2-40B4-BE49-F238E27FC236}">
                  <a16:creationId xmlns:a16="http://schemas.microsoft.com/office/drawing/2014/main" id="{570A2097-D373-4F9C-842F-97AC743C942A}"/>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2</a:t>
              </a:r>
            </a:p>
          </p:txBody>
        </p:sp>
      </p:grpSp>
      <p:grpSp>
        <p:nvGrpSpPr>
          <p:cNvPr id="11" name="Groupe 10">
            <a:extLst>
              <a:ext uri="{FF2B5EF4-FFF2-40B4-BE49-F238E27FC236}">
                <a16:creationId xmlns:a16="http://schemas.microsoft.com/office/drawing/2014/main" id="{6CAAC916-BFD9-49B8-9BE0-C0F99822E279}"/>
              </a:ext>
            </a:extLst>
          </p:cNvPr>
          <p:cNvGrpSpPr/>
          <p:nvPr/>
        </p:nvGrpSpPr>
        <p:grpSpPr>
          <a:xfrm>
            <a:off x="5676370" y="3310216"/>
            <a:ext cx="222565" cy="277000"/>
            <a:chOff x="3409503" y="1194238"/>
            <a:chExt cx="269305" cy="368684"/>
          </a:xfrm>
        </p:grpSpPr>
        <p:sp>
          <p:nvSpPr>
            <p:cNvPr id="12" name="Ellipse 11">
              <a:extLst>
                <a:ext uri="{FF2B5EF4-FFF2-40B4-BE49-F238E27FC236}">
                  <a16:creationId xmlns:a16="http://schemas.microsoft.com/office/drawing/2014/main" id="{185544A4-DA5B-46FB-B3FA-7CEACB0B334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3" name="ZoneTexte 12">
              <a:extLst>
                <a:ext uri="{FF2B5EF4-FFF2-40B4-BE49-F238E27FC236}">
                  <a16:creationId xmlns:a16="http://schemas.microsoft.com/office/drawing/2014/main" id="{43022A9E-248E-4CE0-98C9-ADAF0ADBEC4B}"/>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3</a:t>
              </a:r>
            </a:p>
          </p:txBody>
        </p:sp>
      </p:grpSp>
      <p:grpSp>
        <p:nvGrpSpPr>
          <p:cNvPr id="14" name="Groupe 13">
            <a:extLst>
              <a:ext uri="{FF2B5EF4-FFF2-40B4-BE49-F238E27FC236}">
                <a16:creationId xmlns:a16="http://schemas.microsoft.com/office/drawing/2014/main" id="{1E90C7AE-A2FF-4E3A-B130-F409A5ECB5AD}"/>
              </a:ext>
            </a:extLst>
          </p:cNvPr>
          <p:cNvGrpSpPr/>
          <p:nvPr/>
        </p:nvGrpSpPr>
        <p:grpSpPr>
          <a:xfrm>
            <a:off x="5676370" y="3959989"/>
            <a:ext cx="222565" cy="277000"/>
            <a:chOff x="3409503" y="1194238"/>
            <a:chExt cx="269305" cy="368684"/>
          </a:xfrm>
        </p:grpSpPr>
        <p:sp>
          <p:nvSpPr>
            <p:cNvPr id="15" name="Ellipse 14">
              <a:extLst>
                <a:ext uri="{FF2B5EF4-FFF2-40B4-BE49-F238E27FC236}">
                  <a16:creationId xmlns:a16="http://schemas.microsoft.com/office/drawing/2014/main" id="{50DCA49A-0FC1-4971-8B12-40178E8CD8D4}"/>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16" name="ZoneTexte 15">
              <a:extLst>
                <a:ext uri="{FF2B5EF4-FFF2-40B4-BE49-F238E27FC236}">
                  <a16:creationId xmlns:a16="http://schemas.microsoft.com/office/drawing/2014/main" id="{173B7F6A-24C5-4CD1-BB7D-6A33CCF57B96}"/>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4</a:t>
              </a:r>
            </a:p>
          </p:txBody>
        </p:sp>
      </p:grpSp>
      <p:cxnSp>
        <p:nvCxnSpPr>
          <p:cNvPr id="103" name="Connecteur droit 102">
            <a:extLst>
              <a:ext uri="{FF2B5EF4-FFF2-40B4-BE49-F238E27FC236}">
                <a16:creationId xmlns:a16="http://schemas.microsoft.com/office/drawing/2014/main" id="{6189D080-B606-45C1-8879-497F5BC8AA1A}"/>
              </a:ext>
            </a:extLst>
          </p:cNvPr>
          <p:cNvCxnSpPr>
            <a:cxnSpLocks/>
          </p:cNvCxnSpPr>
          <p:nvPr/>
        </p:nvCxnSpPr>
        <p:spPr bwMode="auto">
          <a:xfrm>
            <a:off x="5352683" y="1353207"/>
            <a:ext cx="0" cy="50400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04" name="Isosceles Triangle 125">
            <a:extLst>
              <a:ext uri="{FF2B5EF4-FFF2-40B4-BE49-F238E27FC236}">
                <a16:creationId xmlns:a16="http://schemas.microsoft.com/office/drawing/2014/main" id="{7041FA72-39B9-4170-B319-35C86D02B003}"/>
              </a:ext>
            </a:extLst>
          </p:cNvPr>
          <p:cNvSpPr/>
          <p:nvPr/>
        </p:nvSpPr>
        <p:spPr bwMode="auto">
          <a:xfrm rot="5400000">
            <a:off x="5105509" y="3781090"/>
            <a:ext cx="538015" cy="184234"/>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tx1"/>
              </a:solidFill>
              <a:effectLst/>
              <a:latin typeface="Trebuchet MS" pitchFamily="34" charset="0"/>
            </a:endParaRPr>
          </a:p>
        </p:txBody>
      </p:sp>
      <p:grpSp>
        <p:nvGrpSpPr>
          <p:cNvPr id="125" name="Groupe 124">
            <a:extLst>
              <a:ext uri="{FF2B5EF4-FFF2-40B4-BE49-F238E27FC236}">
                <a16:creationId xmlns:a16="http://schemas.microsoft.com/office/drawing/2014/main" id="{A63AB028-DFF5-4CAC-A377-9D7DC4FACEEF}"/>
              </a:ext>
            </a:extLst>
          </p:cNvPr>
          <p:cNvGrpSpPr/>
          <p:nvPr/>
        </p:nvGrpSpPr>
        <p:grpSpPr>
          <a:xfrm>
            <a:off x="8448150" y="-11528"/>
            <a:ext cx="1435548" cy="588143"/>
            <a:chOff x="8448150" y="-11528"/>
            <a:chExt cx="1435548" cy="588143"/>
          </a:xfrm>
        </p:grpSpPr>
        <p:sp>
          <p:nvSpPr>
            <p:cNvPr id="126" name="Rectangle : coins arrondis 199">
              <a:extLst>
                <a:ext uri="{FF2B5EF4-FFF2-40B4-BE49-F238E27FC236}">
                  <a16:creationId xmlns:a16="http://schemas.microsoft.com/office/drawing/2014/main" id="{BDB8F6E5-B15A-4625-A491-AADDBFE04F47}"/>
                </a:ext>
              </a:extLst>
            </p:cNvPr>
            <p:cNvSpPr/>
            <p:nvPr/>
          </p:nvSpPr>
          <p:spPr bwMode="auto">
            <a:xfrm>
              <a:off x="8508412" y="196035"/>
              <a:ext cx="335598" cy="212138"/>
            </a:xfrm>
            <a:prstGeom prst="roundRect">
              <a:avLst/>
            </a:prstGeom>
            <a:solidFill>
              <a:schemeClr val="tx2"/>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7" name="Rectangle : coins arrondis 200">
              <a:extLst>
                <a:ext uri="{FF2B5EF4-FFF2-40B4-BE49-F238E27FC236}">
                  <a16:creationId xmlns:a16="http://schemas.microsoft.com/office/drawing/2014/main" id="{B714962D-80C3-4DF1-AD0F-C383AE6EFADD}"/>
                </a:ext>
              </a:extLst>
            </p:cNvPr>
            <p:cNvSpPr/>
            <p:nvPr/>
          </p:nvSpPr>
          <p:spPr bwMode="auto">
            <a:xfrm>
              <a:off x="8923225"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8" name="Rectangle : coins arrondis 201">
              <a:extLst>
                <a:ext uri="{FF2B5EF4-FFF2-40B4-BE49-F238E27FC236}">
                  <a16:creationId xmlns:a16="http://schemas.microsoft.com/office/drawing/2014/main" id="{1988FC79-B175-41E8-8FE2-C8C579382787}"/>
                </a:ext>
              </a:extLst>
            </p:cNvPr>
            <p:cNvSpPr/>
            <p:nvPr/>
          </p:nvSpPr>
          <p:spPr bwMode="auto">
            <a:xfrm>
              <a:off x="9338038" y="196035"/>
              <a:ext cx="335598" cy="2121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360000" tIns="45720" rIns="91440" bIns="45720" numCol="1" rtlCol="0" anchor="ctr" anchorCtr="0" compatLnSpc="1">
              <a:prstTxWarp prst="textNoShape">
                <a:avLst/>
              </a:prstTxWarp>
            </a:bodyPr>
            <a:lstStyle/>
            <a:p>
              <a:pPr algn="ctr">
                <a:buClr>
                  <a:schemeClr val="tx2"/>
                </a:buClr>
                <a:buSzPct val="90000"/>
              </a:pPr>
              <a:endParaRPr lang="en-GB" sz="1000" cap="all" spc="-10">
                <a:solidFill>
                  <a:schemeClr val="bg1"/>
                </a:solidFill>
                <a:latin typeface="Trebuchet MS" pitchFamily="34" charset="0"/>
              </a:endParaRPr>
            </a:p>
          </p:txBody>
        </p:sp>
        <p:sp>
          <p:nvSpPr>
            <p:cNvPr id="129" name="ZoneTexte 18">
              <a:extLst>
                <a:ext uri="{FF2B5EF4-FFF2-40B4-BE49-F238E27FC236}">
                  <a16:creationId xmlns:a16="http://schemas.microsoft.com/office/drawing/2014/main" id="{25E4377C-D253-482F-BCF9-5F5212D23B3E}"/>
                </a:ext>
              </a:extLst>
            </p:cNvPr>
            <p:cNvSpPr txBox="1"/>
            <p:nvPr/>
          </p:nvSpPr>
          <p:spPr>
            <a:xfrm>
              <a:off x="8448150" y="-11528"/>
              <a:ext cx="1281748" cy="215444"/>
            </a:xfrm>
            <a:prstGeom prst="rect">
              <a:avLst/>
            </a:prstGeom>
            <a:noFill/>
          </p:spPr>
          <p:txBody>
            <a:bodyPr wrap="square" rtlCol="0">
              <a:spAutoFit/>
            </a:bodyPr>
            <a:lstStyle/>
            <a:p>
              <a:pPr algn="ctr"/>
              <a:r>
                <a:rPr lang="en-GB" sz="800">
                  <a:solidFill>
                    <a:schemeClr val="tx2"/>
                  </a:solidFill>
                  <a:latin typeface="Trebuchet MS" panose="020B0603020202020204" pitchFamily="34" charset="0"/>
                </a:rPr>
                <a:t>Altares’ future growth</a:t>
              </a:r>
            </a:p>
          </p:txBody>
        </p:sp>
        <p:pic>
          <p:nvPicPr>
            <p:cNvPr id="130" name="Graphique 128" descr="Jauge">
              <a:extLst>
                <a:ext uri="{FF2B5EF4-FFF2-40B4-BE49-F238E27FC236}">
                  <a16:creationId xmlns:a16="http://schemas.microsoft.com/office/drawing/2014/main" id="{9EC4EBB7-ED42-4FFC-B83B-5769533BF0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64" y="187516"/>
              <a:ext cx="234953" cy="218224"/>
            </a:xfrm>
            <a:prstGeom prst="rect">
              <a:avLst/>
            </a:prstGeom>
            <a:effectLst/>
          </p:spPr>
        </p:pic>
        <p:pic>
          <p:nvPicPr>
            <p:cNvPr id="131" name="Graphique 90" descr="Poignée de main">
              <a:extLst>
                <a:ext uri="{FF2B5EF4-FFF2-40B4-BE49-F238E27FC236}">
                  <a16:creationId xmlns:a16="http://schemas.microsoft.com/office/drawing/2014/main" id="{2DA2CF52-02F8-457B-91C2-0537BF171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0868" y="152880"/>
              <a:ext cx="256313" cy="287496"/>
            </a:xfrm>
            <a:prstGeom prst="rect">
              <a:avLst/>
            </a:prstGeom>
            <a:effectLst/>
          </p:spPr>
        </p:pic>
        <p:pic>
          <p:nvPicPr>
            <p:cNvPr id="132" name="Graphique 74" descr="Mégaphone">
              <a:extLst>
                <a:ext uri="{FF2B5EF4-FFF2-40B4-BE49-F238E27FC236}">
                  <a16:creationId xmlns:a16="http://schemas.microsoft.com/office/drawing/2014/main" id="{D0D10C2C-C932-47C3-BC16-2C11D84E06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331" y="181519"/>
              <a:ext cx="233011" cy="216420"/>
            </a:xfrm>
            <a:prstGeom prst="rect">
              <a:avLst/>
            </a:prstGeom>
            <a:effectLst/>
          </p:spPr>
        </p:pic>
        <p:pic>
          <p:nvPicPr>
            <p:cNvPr id="133" name="Picture 2" descr="Drapeau France">
              <a:extLst>
                <a:ext uri="{FF2B5EF4-FFF2-40B4-BE49-F238E27FC236}">
                  <a16:creationId xmlns:a16="http://schemas.microsoft.com/office/drawing/2014/main" id="{FE2AE369-7A8D-43A8-81BD-57CD6F89561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006" b="16757"/>
            <a:stretch/>
          </p:blipFill>
          <p:spPr bwMode="auto">
            <a:xfrm>
              <a:off x="9703696" y="62893"/>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4" name="ZoneTexte 133">
              <a:extLst>
                <a:ext uri="{FF2B5EF4-FFF2-40B4-BE49-F238E27FC236}">
                  <a16:creationId xmlns:a16="http://schemas.microsoft.com/office/drawing/2014/main" id="{8C71EF69-45CF-44F5-88CC-8B9A9DDDED7C}"/>
                </a:ext>
              </a:extLst>
            </p:cNvPr>
            <p:cNvSpPr txBox="1"/>
            <p:nvPr/>
          </p:nvSpPr>
          <p:spPr>
            <a:xfrm>
              <a:off x="8448150" y="361171"/>
              <a:ext cx="1281748" cy="215444"/>
            </a:xfrm>
            <a:prstGeom prst="rect">
              <a:avLst/>
            </a:prstGeom>
            <a:noFill/>
          </p:spPr>
          <p:txBody>
            <a:bodyPr wrap="square" rtlCol="0">
              <a:spAutoFit/>
            </a:bodyPr>
            <a:lstStyle/>
            <a:p>
              <a:pPr algn="ctr"/>
              <a:r>
                <a:rPr lang="en-GB" sz="800" i="1">
                  <a:latin typeface="Trebuchet MS" panose="020B0603020202020204" pitchFamily="34" charset="0"/>
                </a:rPr>
                <a:t>BP assessment</a:t>
              </a:r>
            </a:p>
          </p:txBody>
        </p:sp>
      </p:grpSp>
      <p:pic>
        <p:nvPicPr>
          <p:cNvPr id="135" name="Picture 2" descr="5 ft x 3 ft 150 x 90 cm-DRAPEAU BELGE Belgique 100% Polyester ...">
            <a:extLst>
              <a:ext uri="{FF2B5EF4-FFF2-40B4-BE49-F238E27FC236}">
                <a16:creationId xmlns:a16="http://schemas.microsoft.com/office/drawing/2014/main" id="{0BC031B1-EFE8-4D25-9B9B-F5DE1B2329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73"/>
          <a:stretch/>
        </p:blipFill>
        <p:spPr bwMode="auto">
          <a:xfrm>
            <a:off x="9704111" y="187304"/>
            <a:ext cx="179172" cy="108000"/>
          </a:xfrm>
          <a:prstGeom prst="rect">
            <a:avLst/>
          </a:prstGeom>
          <a:solidFill>
            <a:schemeClr val="bg1"/>
          </a:solidFill>
          <a:ln w="9525" cap="flat" cmpd="sng" algn="ctr">
            <a:noFill/>
            <a:prstDash val="solid"/>
            <a:round/>
            <a:headEnd type="none" w="med" len="med"/>
            <a:tailEnd type="none" w="med" len="med"/>
          </a:ln>
          <a:effectLst/>
        </p:spPr>
      </p:pic>
      <p:pic>
        <p:nvPicPr>
          <p:cNvPr id="136" name="Picture 2 - 1" descr="Drapeau des Pays-Bas — Wikipédia">
            <a:extLst>
              <a:ext uri="{FF2B5EF4-FFF2-40B4-BE49-F238E27FC236}">
                <a16:creationId xmlns:a16="http://schemas.microsoft.com/office/drawing/2014/main" id="{800DBE55-4D8A-4292-BA86-33686A4725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04112" y="311715"/>
            <a:ext cx="179171" cy="108000"/>
          </a:xfrm>
          <a:prstGeom prst="rect">
            <a:avLst/>
          </a:prstGeom>
          <a:solidFill>
            <a:schemeClr val="bg1"/>
          </a:solidFill>
          <a:ln w="9525" cap="flat" cmpd="sng" algn="ctr">
            <a:noFill/>
            <a:prstDash val="solid"/>
            <a:round/>
            <a:headEnd type="none" w="med" len="med"/>
            <a:tailEnd type="none" w="med" len="med"/>
          </a:ln>
          <a:effectLst/>
        </p:spPr>
      </p:pic>
      <p:pic>
        <p:nvPicPr>
          <p:cNvPr id="137" name="Picture 2 - 2" descr="Drapeau du Luxembourg">
            <a:extLst>
              <a:ext uri="{FF2B5EF4-FFF2-40B4-BE49-F238E27FC236}">
                <a16:creationId xmlns:a16="http://schemas.microsoft.com/office/drawing/2014/main" id="{BDDB757B-F352-4986-8F35-B820B628AA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3696" y="436125"/>
            <a:ext cx="180002" cy="108000"/>
          </a:xfrm>
          <a:prstGeom prst="rect">
            <a:avLst/>
          </a:prstGeom>
          <a:solidFill>
            <a:schemeClr val="bg1"/>
          </a:solidFill>
          <a:ln w="9525" cap="flat" cmpd="sng" algn="ctr">
            <a:noFill/>
            <a:prstDash val="solid"/>
            <a:round/>
            <a:headEnd type="none" w="med" len="med"/>
            <a:tailEnd type="none" w="med" len="med"/>
          </a:ln>
          <a:effectLst/>
        </p:spPr>
      </p:pic>
      <p:sp>
        <p:nvSpPr>
          <p:cNvPr id="139" name="Rectangle 138">
            <a:extLst>
              <a:ext uri="{FF2B5EF4-FFF2-40B4-BE49-F238E27FC236}">
                <a16:creationId xmlns:a16="http://schemas.microsoft.com/office/drawing/2014/main" id="{E630FAE6-D482-44AA-85DC-5083A7F686C8}"/>
              </a:ext>
            </a:extLst>
          </p:cNvPr>
          <p:cNvSpPr/>
          <p:nvPr/>
        </p:nvSpPr>
        <p:spPr bwMode="auto">
          <a:xfrm>
            <a:off x="217806" y="1345552"/>
            <a:ext cx="4837426" cy="509008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1"/>
              </a:solidFill>
              <a:effectLst/>
              <a:latin typeface="Trebuchet MS" pitchFamily="34" charset="0"/>
            </a:endParaRPr>
          </a:p>
        </p:txBody>
      </p:sp>
      <p:sp>
        <p:nvSpPr>
          <p:cNvPr id="141" name="Rectangle 140">
            <a:extLst>
              <a:ext uri="{FF2B5EF4-FFF2-40B4-BE49-F238E27FC236}">
                <a16:creationId xmlns:a16="http://schemas.microsoft.com/office/drawing/2014/main" id="{44F67D97-8B8E-4BA8-86E0-541B28FBD744}"/>
              </a:ext>
            </a:extLst>
          </p:cNvPr>
          <p:cNvSpPr>
            <a:spLocks/>
          </p:cNvSpPr>
          <p:nvPr/>
        </p:nvSpPr>
        <p:spPr>
          <a:xfrm>
            <a:off x="233430" y="5540269"/>
            <a:ext cx="751606" cy="362093"/>
          </a:xfrm>
          <a:prstGeom prst="rect">
            <a:avLst/>
          </a:prstGeom>
          <a:solidFill>
            <a:schemeClr val="bg1"/>
          </a:solidFill>
          <a:ln>
            <a:solidFill>
              <a:schemeClr val="accent1">
                <a:lumMod val="75000"/>
              </a:schemeClr>
            </a:solidFill>
          </a:ln>
        </p:spPr>
        <p:txBody>
          <a:bodyPr wrap="square" lIns="0" tIns="36000" rIns="0" bIns="36000" anchor="ctr">
            <a:noAutofit/>
          </a:bodyPr>
          <a:lstStyle/>
          <a:p>
            <a:pPr algn="ctr"/>
            <a:r>
              <a:rPr lang="en-GB" sz="900" b="1">
                <a:solidFill>
                  <a:schemeClr val="accent1">
                    <a:lumMod val="50000"/>
                  </a:schemeClr>
                </a:solidFill>
                <a:latin typeface="Trebuchet MS" pitchFamily="34" charset="0"/>
              </a:rPr>
              <a:t>Contribution to growth</a:t>
            </a:r>
          </a:p>
        </p:txBody>
      </p:sp>
      <p:sp>
        <p:nvSpPr>
          <p:cNvPr id="142" name="Freeform 5">
            <a:extLst>
              <a:ext uri="{FF2B5EF4-FFF2-40B4-BE49-F238E27FC236}">
                <a16:creationId xmlns:a16="http://schemas.microsoft.com/office/drawing/2014/main" id="{5E6A988E-1180-4212-9F06-516FD830DA18}"/>
              </a:ext>
            </a:extLst>
          </p:cNvPr>
          <p:cNvSpPr>
            <a:spLocks/>
          </p:cNvSpPr>
          <p:nvPr/>
        </p:nvSpPr>
        <p:spPr bwMode="auto">
          <a:xfrm>
            <a:off x="4893521" y="5643807"/>
            <a:ext cx="57109" cy="57109"/>
          </a:xfrm>
          <a:custGeom>
            <a:avLst/>
            <a:gdLst>
              <a:gd name="T0" fmla="*/ 0 w 28"/>
              <a:gd name="T1" fmla="*/ 0 h 28"/>
              <a:gd name="T2" fmla="*/ 0 w 28"/>
              <a:gd name="T3" fmla="*/ 28 h 28"/>
              <a:gd name="T4" fmla="*/ 28 w 28"/>
              <a:gd name="T5" fmla="*/ 28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28"/>
                  <a:pt x="0" y="28"/>
                  <a:pt x="0" y="28"/>
                </a:cubicBezTo>
                <a:cubicBezTo>
                  <a:pt x="28" y="28"/>
                  <a:pt x="28" y="28"/>
                  <a:pt x="28" y="28"/>
                </a:cubicBezTo>
                <a:cubicBezTo>
                  <a:pt x="28" y="13"/>
                  <a:pt x="16" y="0"/>
                  <a:pt x="0" y="0"/>
                </a:cubicBez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43" name="Freeform 6">
            <a:extLst>
              <a:ext uri="{FF2B5EF4-FFF2-40B4-BE49-F238E27FC236}">
                <a16:creationId xmlns:a16="http://schemas.microsoft.com/office/drawing/2014/main" id="{D21A6ECF-35A4-4A60-8B2A-D7E08E9945D1}"/>
              </a:ext>
            </a:extLst>
          </p:cNvPr>
          <p:cNvSpPr>
            <a:spLocks noEditPoints="1"/>
          </p:cNvSpPr>
          <p:nvPr/>
        </p:nvSpPr>
        <p:spPr bwMode="auto">
          <a:xfrm>
            <a:off x="4821295" y="5660604"/>
            <a:ext cx="112538" cy="112538"/>
          </a:xfrm>
          <a:custGeom>
            <a:avLst/>
            <a:gdLst>
              <a:gd name="T0" fmla="*/ 28 w 56"/>
              <a:gd name="T1" fmla="*/ 0 h 56"/>
              <a:gd name="T2" fmla="*/ 0 w 56"/>
              <a:gd name="T3" fmla="*/ 28 h 56"/>
              <a:gd name="T4" fmla="*/ 28 w 56"/>
              <a:gd name="T5" fmla="*/ 56 h 56"/>
              <a:gd name="T6" fmla="*/ 56 w 56"/>
              <a:gd name="T7" fmla="*/ 28 h 56"/>
              <a:gd name="T8" fmla="*/ 28 w 56"/>
              <a:gd name="T9" fmla="*/ 28 h 56"/>
              <a:gd name="T10" fmla="*/ 28 w 56"/>
              <a:gd name="T11" fmla="*/ 0 h 56"/>
              <a:gd name="T12" fmla="*/ 52 w 56"/>
              <a:gd name="T13" fmla="*/ 32 h 56"/>
              <a:gd name="T14" fmla="*/ 28 w 56"/>
              <a:gd name="T15" fmla="*/ 52 h 56"/>
              <a:gd name="T16" fmla="*/ 4 w 56"/>
              <a:gd name="T17" fmla="*/ 28 h 56"/>
              <a:gd name="T18" fmla="*/ 24 w 56"/>
              <a:gd name="T19" fmla="*/ 4 h 56"/>
              <a:gd name="T20" fmla="*/ 24 w 56"/>
              <a:gd name="T21" fmla="*/ 32 h 56"/>
              <a:gd name="T22" fmla="*/ 52 w 56"/>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0"/>
                </a:moveTo>
                <a:cubicBezTo>
                  <a:pt x="13" y="0"/>
                  <a:pt x="0" y="13"/>
                  <a:pt x="0" y="28"/>
                </a:cubicBezTo>
                <a:cubicBezTo>
                  <a:pt x="0" y="44"/>
                  <a:pt x="13" y="56"/>
                  <a:pt x="28" y="56"/>
                </a:cubicBezTo>
                <a:cubicBezTo>
                  <a:pt x="44" y="56"/>
                  <a:pt x="56" y="44"/>
                  <a:pt x="56" y="28"/>
                </a:cubicBezTo>
                <a:cubicBezTo>
                  <a:pt x="28" y="28"/>
                  <a:pt x="28" y="28"/>
                  <a:pt x="28" y="28"/>
                </a:cubicBezTo>
                <a:lnTo>
                  <a:pt x="28" y="0"/>
                </a:lnTo>
                <a:close/>
                <a:moveTo>
                  <a:pt x="52" y="32"/>
                </a:moveTo>
                <a:cubicBezTo>
                  <a:pt x="50" y="43"/>
                  <a:pt x="40" y="52"/>
                  <a:pt x="28" y="52"/>
                </a:cubicBezTo>
                <a:cubicBezTo>
                  <a:pt x="15" y="52"/>
                  <a:pt x="4" y="41"/>
                  <a:pt x="4" y="28"/>
                </a:cubicBezTo>
                <a:cubicBezTo>
                  <a:pt x="4" y="16"/>
                  <a:pt x="13" y="6"/>
                  <a:pt x="24" y="4"/>
                </a:cubicBezTo>
                <a:cubicBezTo>
                  <a:pt x="24" y="32"/>
                  <a:pt x="24" y="32"/>
                  <a:pt x="24" y="32"/>
                </a:cubicBezTo>
                <a:lnTo>
                  <a:pt x="52" y="32"/>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000">
              <a:solidFill>
                <a:schemeClr val="tx2"/>
              </a:solidFill>
            </a:endParaRPr>
          </a:p>
        </p:txBody>
      </p:sp>
      <p:sp>
        <p:nvSpPr>
          <p:cNvPr id="144" name="Rectangle 143">
            <a:extLst>
              <a:ext uri="{FF2B5EF4-FFF2-40B4-BE49-F238E27FC236}">
                <a16:creationId xmlns:a16="http://schemas.microsoft.com/office/drawing/2014/main" id="{AC409D3A-9784-45BC-8962-69716A7C0546}"/>
              </a:ext>
            </a:extLst>
          </p:cNvPr>
          <p:cNvSpPr>
            <a:spLocks/>
          </p:cNvSpPr>
          <p:nvPr/>
        </p:nvSpPr>
        <p:spPr>
          <a:xfrm>
            <a:off x="233430" y="5966506"/>
            <a:ext cx="751606" cy="362093"/>
          </a:xfrm>
          <a:prstGeom prst="rect">
            <a:avLst/>
          </a:prstGeom>
          <a:solidFill>
            <a:schemeClr val="bg1"/>
          </a:solidFill>
          <a:ln>
            <a:solidFill>
              <a:schemeClr val="tx1"/>
            </a:solidFill>
          </a:ln>
        </p:spPr>
        <p:txBody>
          <a:bodyPr wrap="square" lIns="0" tIns="36000" rIns="0" bIns="36000" anchor="ctr">
            <a:noAutofit/>
          </a:bodyPr>
          <a:lstStyle/>
          <a:p>
            <a:pPr algn="ctr"/>
            <a:r>
              <a:rPr lang="en-GB" sz="900" b="1">
                <a:latin typeface="Trebuchet MS" pitchFamily="34" charset="0"/>
              </a:rPr>
              <a:t>Expected CAGR</a:t>
            </a:r>
            <a:r>
              <a:rPr lang="en-GB" sz="900" b="1" baseline="-25000">
                <a:latin typeface="Trebuchet MS" pitchFamily="34" charset="0"/>
              </a:rPr>
              <a:t>20-25</a:t>
            </a:r>
            <a:endParaRPr lang="en-GB" sz="900" b="1">
              <a:latin typeface="Trebuchet MS" pitchFamily="34" charset="0"/>
            </a:endParaRPr>
          </a:p>
        </p:txBody>
      </p:sp>
      <p:sp>
        <p:nvSpPr>
          <p:cNvPr id="145" name="Rectangle 5">
            <a:extLst>
              <a:ext uri="{FF2B5EF4-FFF2-40B4-BE49-F238E27FC236}">
                <a16:creationId xmlns:a16="http://schemas.microsoft.com/office/drawing/2014/main" id="{9E02BD34-756C-4A30-BFEF-CC12629916D6}"/>
              </a:ext>
            </a:extLst>
          </p:cNvPr>
          <p:cNvSpPr>
            <a:spLocks noChangeArrowheads="1"/>
          </p:cNvSpPr>
          <p:nvPr/>
        </p:nvSpPr>
        <p:spPr bwMode="auto">
          <a:xfrm>
            <a:off x="4833567" y="6158026"/>
            <a:ext cx="23773" cy="2360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Rectangle 6">
            <a:extLst>
              <a:ext uri="{FF2B5EF4-FFF2-40B4-BE49-F238E27FC236}">
                <a16:creationId xmlns:a16="http://schemas.microsoft.com/office/drawing/2014/main" id="{7D9B85E0-798C-426D-BC5E-9E6A08F1A10D}"/>
              </a:ext>
            </a:extLst>
          </p:cNvPr>
          <p:cNvSpPr>
            <a:spLocks noChangeArrowheads="1"/>
          </p:cNvSpPr>
          <p:nvPr/>
        </p:nvSpPr>
        <p:spPr bwMode="auto">
          <a:xfrm>
            <a:off x="4865151" y="6142234"/>
            <a:ext cx="23603" cy="393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Rectangle 7">
            <a:extLst>
              <a:ext uri="{FF2B5EF4-FFF2-40B4-BE49-F238E27FC236}">
                <a16:creationId xmlns:a16="http://schemas.microsoft.com/office/drawing/2014/main" id="{D4BDF0DF-3A98-449F-8884-D8AD9DE9D8BA}"/>
              </a:ext>
            </a:extLst>
          </p:cNvPr>
          <p:cNvSpPr>
            <a:spLocks noChangeArrowheads="1"/>
          </p:cNvSpPr>
          <p:nvPr/>
        </p:nvSpPr>
        <p:spPr bwMode="auto">
          <a:xfrm>
            <a:off x="4896565" y="6126442"/>
            <a:ext cx="23603" cy="551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Rectangle 8">
            <a:extLst>
              <a:ext uri="{FF2B5EF4-FFF2-40B4-BE49-F238E27FC236}">
                <a16:creationId xmlns:a16="http://schemas.microsoft.com/office/drawing/2014/main" id="{5AAA9D08-60AC-4946-98F1-415EE314A3CD}"/>
              </a:ext>
            </a:extLst>
          </p:cNvPr>
          <p:cNvSpPr>
            <a:spLocks noChangeArrowheads="1"/>
          </p:cNvSpPr>
          <p:nvPr/>
        </p:nvSpPr>
        <p:spPr bwMode="auto">
          <a:xfrm>
            <a:off x="4928149" y="6110650"/>
            <a:ext cx="23603" cy="7097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9">
            <a:extLst>
              <a:ext uri="{FF2B5EF4-FFF2-40B4-BE49-F238E27FC236}">
                <a16:creationId xmlns:a16="http://schemas.microsoft.com/office/drawing/2014/main" id="{32FDA839-3E70-4CB8-85B9-1C9820B8B1F4}"/>
              </a:ext>
            </a:extLst>
          </p:cNvPr>
          <p:cNvSpPr>
            <a:spLocks/>
          </p:cNvSpPr>
          <p:nvPr/>
        </p:nvSpPr>
        <p:spPr bwMode="auto">
          <a:xfrm>
            <a:off x="4825756" y="6067349"/>
            <a:ext cx="125996" cy="74885"/>
          </a:xfrm>
          <a:custGeom>
            <a:avLst/>
            <a:gdLst>
              <a:gd name="T0" fmla="*/ 649 w 742"/>
              <a:gd name="T1" fmla="*/ 105 h 441"/>
              <a:gd name="T2" fmla="*/ 510 w 742"/>
              <a:gd name="T3" fmla="*/ 105 h 441"/>
              <a:gd name="T4" fmla="*/ 325 w 742"/>
              <a:gd name="T5" fmla="*/ 244 h 441"/>
              <a:gd name="T6" fmla="*/ 232 w 742"/>
              <a:gd name="T7" fmla="*/ 186 h 441"/>
              <a:gd name="T8" fmla="*/ 0 w 742"/>
              <a:gd name="T9" fmla="*/ 383 h 441"/>
              <a:gd name="T10" fmla="*/ 0 w 742"/>
              <a:gd name="T11" fmla="*/ 441 h 441"/>
              <a:gd name="T12" fmla="*/ 244 w 742"/>
              <a:gd name="T13" fmla="*/ 244 h 441"/>
              <a:gd name="T14" fmla="*/ 336 w 742"/>
              <a:gd name="T15" fmla="*/ 290 h 441"/>
              <a:gd name="T16" fmla="*/ 522 w 742"/>
              <a:gd name="T17" fmla="*/ 151 h 441"/>
              <a:gd name="T18" fmla="*/ 661 w 742"/>
              <a:gd name="T19" fmla="*/ 151 h 441"/>
              <a:gd name="T20" fmla="*/ 742 w 742"/>
              <a:gd name="T21" fmla="*/ 70 h 441"/>
              <a:gd name="T22" fmla="*/ 742 w 742"/>
              <a:gd name="T23" fmla="*/ 0 h 441"/>
              <a:gd name="T24" fmla="*/ 649 w 742"/>
              <a:gd name="T25" fmla="*/ 10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441">
                <a:moveTo>
                  <a:pt x="649" y="105"/>
                </a:moveTo>
                <a:lnTo>
                  <a:pt x="510" y="105"/>
                </a:lnTo>
                <a:lnTo>
                  <a:pt x="325" y="244"/>
                </a:lnTo>
                <a:lnTo>
                  <a:pt x="232" y="186"/>
                </a:lnTo>
                <a:lnTo>
                  <a:pt x="0" y="383"/>
                </a:lnTo>
                <a:lnTo>
                  <a:pt x="0" y="441"/>
                </a:lnTo>
                <a:lnTo>
                  <a:pt x="244" y="244"/>
                </a:lnTo>
                <a:lnTo>
                  <a:pt x="336" y="290"/>
                </a:lnTo>
                <a:lnTo>
                  <a:pt x="522" y="151"/>
                </a:lnTo>
                <a:lnTo>
                  <a:pt x="661" y="151"/>
                </a:lnTo>
                <a:lnTo>
                  <a:pt x="742" y="70"/>
                </a:lnTo>
                <a:lnTo>
                  <a:pt x="742" y="0"/>
                </a:lnTo>
                <a:lnTo>
                  <a:pt x="649" y="10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Rectangle 149">
            <a:extLst>
              <a:ext uri="{FF2B5EF4-FFF2-40B4-BE49-F238E27FC236}">
                <a16:creationId xmlns:a16="http://schemas.microsoft.com/office/drawing/2014/main" id="{96F34E97-A851-4E51-96AD-F7310AF42326}"/>
              </a:ext>
            </a:extLst>
          </p:cNvPr>
          <p:cNvSpPr/>
          <p:nvPr/>
        </p:nvSpPr>
        <p:spPr bwMode="auto">
          <a:xfrm>
            <a:off x="1008978" y="2111575"/>
            <a:ext cx="720000" cy="4298845"/>
          </a:xfrm>
          <a:prstGeom prst="rect">
            <a:avLst/>
          </a:prstGeom>
          <a:noFill/>
          <a:ln w="2857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51" name="Rectangle 150">
            <a:extLst>
              <a:ext uri="{FF2B5EF4-FFF2-40B4-BE49-F238E27FC236}">
                <a16:creationId xmlns:a16="http://schemas.microsoft.com/office/drawing/2014/main" id="{53B96BC0-EA91-492B-BA6C-6A4D755281E1}"/>
              </a:ext>
            </a:extLst>
          </p:cNvPr>
          <p:cNvSpPr/>
          <p:nvPr/>
        </p:nvSpPr>
        <p:spPr bwMode="auto">
          <a:xfrm>
            <a:off x="1769157"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52" name="Rectangle 151">
            <a:extLst>
              <a:ext uri="{FF2B5EF4-FFF2-40B4-BE49-F238E27FC236}">
                <a16:creationId xmlns:a16="http://schemas.microsoft.com/office/drawing/2014/main" id="{87F0B82D-F854-46D4-AC1A-5FFDD387A30D}"/>
              </a:ext>
            </a:extLst>
          </p:cNvPr>
          <p:cNvSpPr/>
          <p:nvPr/>
        </p:nvSpPr>
        <p:spPr bwMode="auto">
          <a:xfrm>
            <a:off x="1290570" y="1603915"/>
            <a:ext cx="181295" cy="26377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A</a:t>
            </a:r>
          </a:p>
        </p:txBody>
      </p:sp>
      <p:sp>
        <p:nvSpPr>
          <p:cNvPr id="153" name="Rectangle 152">
            <a:extLst>
              <a:ext uri="{FF2B5EF4-FFF2-40B4-BE49-F238E27FC236}">
                <a16:creationId xmlns:a16="http://schemas.microsoft.com/office/drawing/2014/main" id="{78C92535-9D49-48C3-A095-6A41006C53C2}"/>
              </a:ext>
            </a:extLst>
          </p:cNvPr>
          <p:cNvSpPr/>
          <p:nvPr/>
        </p:nvSpPr>
        <p:spPr bwMode="auto">
          <a:xfrm>
            <a:off x="2019252"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B</a:t>
            </a:r>
          </a:p>
        </p:txBody>
      </p:sp>
      <p:sp>
        <p:nvSpPr>
          <p:cNvPr id="154" name="Rectangle 153">
            <a:extLst>
              <a:ext uri="{FF2B5EF4-FFF2-40B4-BE49-F238E27FC236}">
                <a16:creationId xmlns:a16="http://schemas.microsoft.com/office/drawing/2014/main" id="{965271CF-FE4F-4DFF-AAC3-3AAE06F46403}"/>
              </a:ext>
            </a:extLst>
          </p:cNvPr>
          <p:cNvSpPr/>
          <p:nvPr/>
        </p:nvSpPr>
        <p:spPr bwMode="auto">
          <a:xfrm>
            <a:off x="2824654" y="1603915"/>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C</a:t>
            </a:r>
          </a:p>
        </p:txBody>
      </p:sp>
      <p:sp>
        <p:nvSpPr>
          <p:cNvPr id="155" name="Rectangle 154">
            <a:extLst>
              <a:ext uri="{FF2B5EF4-FFF2-40B4-BE49-F238E27FC236}">
                <a16:creationId xmlns:a16="http://schemas.microsoft.com/office/drawing/2014/main" id="{C6C98257-2C76-44D1-8972-56A49FA7227C}"/>
              </a:ext>
            </a:extLst>
          </p:cNvPr>
          <p:cNvSpPr/>
          <p:nvPr/>
        </p:nvSpPr>
        <p:spPr bwMode="auto">
          <a:xfrm>
            <a:off x="3774866" y="1577884"/>
            <a:ext cx="181295" cy="26377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bg1"/>
                </a:solidFill>
                <a:effectLst/>
                <a:latin typeface="Trebuchet MS" pitchFamily="34" charset="0"/>
              </a:rPr>
              <a:t>D</a:t>
            </a:r>
          </a:p>
        </p:txBody>
      </p:sp>
      <p:sp>
        <p:nvSpPr>
          <p:cNvPr id="156" name="ZoneTexte 174">
            <a:extLst>
              <a:ext uri="{FF2B5EF4-FFF2-40B4-BE49-F238E27FC236}">
                <a16:creationId xmlns:a16="http://schemas.microsoft.com/office/drawing/2014/main" id="{ED37D582-C42B-4B97-811E-CFBB133AEBCB}"/>
              </a:ext>
            </a:extLst>
          </p:cNvPr>
          <p:cNvSpPr txBox="1"/>
          <p:nvPr/>
        </p:nvSpPr>
        <p:spPr>
          <a:xfrm>
            <a:off x="1061021" y="1866347"/>
            <a:ext cx="659789"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solidFill>
                  <a:srgbClr val="289B38"/>
                </a:solidFill>
                <a:effectLst/>
                <a:uLnTx/>
                <a:uFillTx/>
                <a:latin typeface="Trebuchet MS" panose="020B0603020202020204" pitchFamily="34" charset="0"/>
                <a:ea typeface="+mn-ea"/>
                <a:cs typeface="Arial" pitchFamily="34" charset="0"/>
              </a:rPr>
              <a:t>Risk</a:t>
            </a:r>
          </a:p>
        </p:txBody>
      </p:sp>
      <p:sp>
        <p:nvSpPr>
          <p:cNvPr id="157" name="ZoneTexte 175">
            <a:extLst>
              <a:ext uri="{FF2B5EF4-FFF2-40B4-BE49-F238E27FC236}">
                <a16:creationId xmlns:a16="http://schemas.microsoft.com/office/drawing/2014/main" id="{36735556-30A9-42C4-9770-395AFB3FA28B}"/>
              </a:ext>
            </a:extLst>
          </p:cNvPr>
          <p:cNvSpPr txBox="1"/>
          <p:nvPr/>
        </p:nvSpPr>
        <p:spPr>
          <a:xfrm>
            <a:off x="1636309" y="1863615"/>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Compliance</a:t>
            </a:r>
          </a:p>
        </p:txBody>
      </p:sp>
      <p:sp>
        <p:nvSpPr>
          <p:cNvPr id="158" name="Rectangle 157">
            <a:extLst>
              <a:ext uri="{FF2B5EF4-FFF2-40B4-BE49-F238E27FC236}">
                <a16:creationId xmlns:a16="http://schemas.microsoft.com/office/drawing/2014/main" id="{C47EBE7C-6AAA-479B-87A5-FEEB30766203}"/>
              </a:ext>
            </a:extLst>
          </p:cNvPr>
          <p:cNvSpPr/>
          <p:nvPr/>
        </p:nvSpPr>
        <p:spPr bwMode="auto">
          <a:xfrm>
            <a:off x="2529336" y="2111575"/>
            <a:ext cx="720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59" name="ZoneTexte 177">
            <a:extLst>
              <a:ext uri="{FF2B5EF4-FFF2-40B4-BE49-F238E27FC236}">
                <a16:creationId xmlns:a16="http://schemas.microsoft.com/office/drawing/2014/main" id="{D6644D0A-AA04-4C0F-9C26-9FD8D3A5CFD3}"/>
              </a:ext>
            </a:extLst>
          </p:cNvPr>
          <p:cNvSpPr txBox="1"/>
          <p:nvPr/>
        </p:nvSpPr>
        <p:spPr>
          <a:xfrm>
            <a:off x="2424669" y="1872342"/>
            <a:ext cx="1012587"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B2B Marketing</a:t>
            </a:r>
          </a:p>
        </p:txBody>
      </p:sp>
      <p:sp>
        <p:nvSpPr>
          <p:cNvPr id="160" name="Rectangle 159">
            <a:extLst>
              <a:ext uri="{FF2B5EF4-FFF2-40B4-BE49-F238E27FC236}">
                <a16:creationId xmlns:a16="http://schemas.microsoft.com/office/drawing/2014/main" id="{03484E1D-6FC5-4FF1-9F97-7B2A1E340759}"/>
              </a:ext>
            </a:extLst>
          </p:cNvPr>
          <p:cNvSpPr/>
          <p:nvPr/>
        </p:nvSpPr>
        <p:spPr bwMode="auto">
          <a:xfrm>
            <a:off x="3289514" y="2111575"/>
            <a:ext cx="1152000" cy="4298845"/>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300"/>
              </a:spcBef>
            </a:pPr>
            <a:endParaRPr lang="en-GB" sz="1050" b="1">
              <a:solidFill>
                <a:schemeClr val="tx2"/>
              </a:solidFill>
              <a:latin typeface="Trebuchet MS" panose="020B0603020202020204" pitchFamily="34" charset="0"/>
            </a:endParaRPr>
          </a:p>
          <a:p>
            <a:pPr algn="ctr">
              <a:spcBef>
                <a:spcPts val="300"/>
              </a:spcBef>
            </a:pPr>
            <a:endParaRPr lang="en-GB" sz="1050">
              <a:latin typeface="Trebuchet MS" panose="020B0603020202020204" pitchFamily="34" charset="0"/>
            </a:endParaRPr>
          </a:p>
        </p:txBody>
      </p:sp>
      <p:sp>
        <p:nvSpPr>
          <p:cNvPr id="161" name="ZoneTexte 179">
            <a:extLst>
              <a:ext uri="{FF2B5EF4-FFF2-40B4-BE49-F238E27FC236}">
                <a16:creationId xmlns:a16="http://schemas.microsoft.com/office/drawing/2014/main" id="{D2EAA07D-D994-49C2-81CE-882BD96EAD73}"/>
              </a:ext>
            </a:extLst>
          </p:cNvPr>
          <p:cNvSpPr txBox="1"/>
          <p:nvPr/>
        </p:nvSpPr>
        <p:spPr>
          <a:xfrm>
            <a:off x="3315097" y="1872342"/>
            <a:ext cx="1113846" cy="230832"/>
          </a:xfrm>
          <a:prstGeom prst="rect">
            <a:avLst/>
          </a:prstGeom>
          <a:noFill/>
        </p:spPr>
        <p:txBody>
          <a:bodyPr wrap="square">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GB" sz="900" b="1" i="0" u="none" strike="noStrike" kern="1200" cap="none" spc="0" normalizeH="0" baseline="0" noProof="0">
                <a:ln>
                  <a:noFill/>
                </a:ln>
                <a:effectLst/>
                <a:uLnTx/>
                <a:uFillTx/>
                <a:latin typeface="Trebuchet MS" panose="020B0603020202020204" pitchFamily="34" charset="0"/>
                <a:ea typeface="+mn-ea"/>
                <a:cs typeface="Arial" pitchFamily="34" charset="0"/>
              </a:rPr>
              <a:t>Other activities</a:t>
            </a:r>
          </a:p>
        </p:txBody>
      </p:sp>
      <p:cxnSp>
        <p:nvCxnSpPr>
          <p:cNvPr id="162" name="Straight Connector 156">
            <a:extLst>
              <a:ext uri="{FF2B5EF4-FFF2-40B4-BE49-F238E27FC236}">
                <a16:creationId xmlns:a16="http://schemas.microsoft.com/office/drawing/2014/main" id="{2A2E734D-2076-4D21-9C11-7A9D5DE65490}"/>
              </a:ext>
            </a:extLst>
          </p:cNvPr>
          <p:cNvCxnSpPr>
            <a:cxnSpLocks/>
          </p:cNvCxnSpPr>
          <p:nvPr/>
        </p:nvCxnSpPr>
        <p:spPr bwMode="auto">
          <a:xfrm flipV="1">
            <a:off x="640663" y="1489932"/>
            <a:ext cx="0" cy="1951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3" name="Straight Connector 157">
            <a:extLst>
              <a:ext uri="{FF2B5EF4-FFF2-40B4-BE49-F238E27FC236}">
                <a16:creationId xmlns:a16="http://schemas.microsoft.com/office/drawing/2014/main" id="{0F360939-736C-42CF-A794-1C3055F14D8D}"/>
              </a:ext>
            </a:extLst>
          </p:cNvPr>
          <p:cNvCxnSpPr>
            <a:cxnSpLocks/>
          </p:cNvCxnSpPr>
          <p:nvPr/>
        </p:nvCxnSpPr>
        <p:spPr bwMode="auto">
          <a:xfrm>
            <a:off x="640663" y="1489932"/>
            <a:ext cx="40283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4" name="Oval 158">
            <a:extLst>
              <a:ext uri="{FF2B5EF4-FFF2-40B4-BE49-F238E27FC236}">
                <a16:creationId xmlns:a16="http://schemas.microsoft.com/office/drawing/2014/main" id="{699B8A71-D129-4F8B-9DA3-CF41CF7CC2B7}"/>
              </a:ext>
            </a:extLst>
          </p:cNvPr>
          <p:cNvSpPr/>
          <p:nvPr/>
        </p:nvSpPr>
        <p:spPr bwMode="auto">
          <a:xfrm>
            <a:off x="1866783" y="1361923"/>
            <a:ext cx="1453776" cy="206992"/>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r>
              <a:rPr lang="en-GB" sz="900" b="1">
                <a:latin typeface="Trebuchet MS" pitchFamily="34" charset="0"/>
              </a:rPr>
              <a:t>CAGR</a:t>
            </a:r>
            <a:r>
              <a:rPr lang="en-GB" sz="900" b="1" baseline="-25000">
                <a:latin typeface="Trebuchet MS" pitchFamily="34" charset="0"/>
              </a:rPr>
              <a:t>20-25 </a:t>
            </a:r>
            <a:r>
              <a:rPr kumimoji="0" lang="en-GB" sz="900" b="1" i="0" u="none" strike="noStrike" cap="none" normalizeH="0" baseline="0">
                <a:ln>
                  <a:noFill/>
                </a:ln>
                <a:solidFill>
                  <a:schemeClr val="tx1"/>
                </a:solidFill>
                <a:effectLst/>
                <a:latin typeface="Trebuchet MS" pitchFamily="34" charset="0"/>
              </a:rPr>
              <a:t>: +</a:t>
            </a:r>
            <a:r>
              <a:rPr lang="en-GB" sz="900" b="1">
                <a:latin typeface="Trebuchet MS" pitchFamily="34" charset="0"/>
              </a:rPr>
              <a:t>5.5</a:t>
            </a:r>
            <a:r>
              <a:rPr kumimoji="0" lang="en-GB" sz="900" b="1" i="0" u="none" strike="noStrike" cap="none" normalizeH="0" baseline="0">
                <a:ln>
                  <a:noFill/>
                </a:ln>
                <a:solidFill>
                  <a:schemeClr val="tx1"/>
                </a:solidFill>
                <a:effectLst/>
                <a:latin typeface="Trebuchet MS" pitchFamily="34" charset="0"/>
              </a:rPr>
              <a:t>%</a:t>
            </a:r>
          </a:p>
        </p:txBody>
      </p:sp>
      <p:cxnSp>
        <p:nvCxnSpPr>
          <p:cNvPr id="165" name="Straight Connector 156">
            <a:extLst>
              <a:ext uri="{FF2B5EF4-FFF2-40B4-BE49-F238E27FC236}">
                <a16:creationId xmlns:a16="http://schemas.microsoft.com/office/drawing/2014/main" id="{C12606E5-2DB6-4A0D-9325-236C556FC96D}"/>
              </a:ext>
            </a:extLst>
          </p:cNvPr>
          <p:cNvCxnSpPr>
            <a:cxnSpLocks/>
          </p:cNvCxnSpPr>
          <p:nvPr/>
        </p:nvCxnSpPr>
        <p:spPr bwMode="auto">
          <a:xfrm flipV="1">
            <a:off x="4669042" y="1489933"/>
            <a:ext cx="0" cy="751741"/>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66" name="Connecteur droit 184">
            <a:extLst>
              <a:ext uri="{FF2B5EF4-FFF2-40B4-BE49-F238E27FC236}">
                <a16:creationId xmlns:a16="http://schemas.microsoft.com/office/drawing/2014/main" id="{0690734F-4777-4102-8C7B-B9D9713A5AB8}"/>
              </a:ext>
            </a:extLst>
          </p:cNvPr>
          <p:cNvCxnSpPr/>
          <p:nvPr/>
        </p:nvCxnSpPr>
        <p:spPr bwMode="auto">
          <a:xfrm flipV="1">
            <a:off x="580240"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7" name="Connecteur droit 185">
            <a:extLst>
              <a:ext uri="{FF2B5EF4-FFF2-40B4-BE49-F238E27FC236}">
                <a16:creationId xmlns:a16="http://schemas.microsoft.com/office/drawing/2014/main" id="{F666C212-E6E9-4E85-B19F-CD6BFB0C67B6}"/>
              </a:ext>
            </a:extLst>
          </p:cNvPr>
          <p:cNvCxnSpPr/>
          <p:nvPr/>
        </p:nvCxnSpPr>
        <p:spPr bwMode="auto">
          <a:xfrm flipV="1">
            <a:off x="580240"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8" name="Connecteur droit 186">
            <a:extLst>
              <a:ext uri="{FF2B5EF4-FFF2-40B4-BE49-F238E27FC236}">
                <a16:creationId xmlns:a16="http://schemas.microsoft.com/office/drawing/2014/main" id="{E2FF36DA-9D6D-49FA-845E-C62E104D152A}"/>
              </a:ext>
            </a:extLst>
          </p:cNvPr>
          <p:cNvCxnSpPr/>
          <p:nvPr/>
        </p:nvCxnSpPr>
        <p:spPr bwMode="auto">
          <a:xfrm flipV="1">
            <a:off x="4451954" y="3972348"/>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cxnSp>
        <p:nvCxnSpPr>
          <p:cNvPr id="169" name="Connecteur droit 187">
            <a:extLst>
              <a:ext uri="{FF2B5EF4-FFF2-40B4-BE49-F238E27FC236}">
                <a16:creationId xmlns:a16="http://schemas.microsoft.com/office/drawing/2014/main" id="{46E31F24-DAC9-47D2-A30B-D47410AD2067}"/>
              </a:ext>
            </a:extLst>
          </p:cNvPr>
          <p:cNvCxnSpPr/>
          <p:nvPr/>
        </p:nvCxnSpPr>
        <p:spPr bwMode="auto">
          <a:xfrm flipV="1">
            <a:off x="4451954" y="3929062"/>
            <a:ext cx="365308" cy="142451"/>
          </a:xfrm>
          <a:prstGeom prst="line">
            <a:avLst/>
          </a:prstGeom>
          <a:solidFill>
            <a:schemeClr val="accent1"/>
          </a:solidFill>
          <a:ln w="19050" cap="flat" cmpd="sng" algn="ctr">
            <a:solidFill>
              <a:schemeClr val="bg1">
                <a:lumMod val="95000"/>
              </a:schemeClr>
            </a:solidFill>
            <a:prstDash val="solid"/>
            <a:round/>
            <a:headEnd type="none" w="med" len="med"/>
            <a:tailEnd type="none" w="med" len="med"/>
          </a:ln>
          <a:effectLst/>
        </p:spPr>
      </p:cxnSp>
      <p:sp>
        <p:nvSpPr>
          <p:cNvPr id="170" name="Rectangle 169">
            <a:extLst>
              <a:ext uri="{FF2B5EF4-FFF2-40B4-BE49-F238E27FC236}">
                <a16:creationId xmlns:a16="http://schemas.microsoft.com/office/drawing/2014/main" id="{5D0001C2-F2CD-434A-8510-947C347A1752}"/>
              </a:ext>
            </a:extLst>
          </p:cNvPr>
          <p:cNvSpPr/>
          <p:nvPr/>
        </p:nvSpPr>
        <p:spPr bwMode="auto">
          <a:xfrm>
            <a:off x="934510" y="5579515"/>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5.2%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1" name="Rectangle 170">
            <a:extLst>
              <a:ext uri="{FF2B5EF4-FFF2-40B4-BE49-F238E27FC236}">
                <a16:creationId xmlns:a16="http://schemas.microsoft.com/office/drawing/2014/main" id="{CE3C02A1-D177-49AD-ACDA-4CA6D9752B46}"/>
              </a:ext>
            </a:extLst>
          </p:cNvPr>
          <p:cNvSpPr/>
          <p:nvPr/>
        </p:nvSpPr>
        <p:spPr bwMode="auto">
          <a:xfrm>
            <a:off x="4412431"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100%</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2" name="Rectangle 171">
            <a:extLst>
              <a:ext uri="{FF2B5EF4-FFF2-40B4-BE49-F238E27FC236}">
                <a16:creationId xmlns:a16="http://schemas.microsoft.com/office/drawing/2014/main" id="{89D56548-F29E-41F1-9EA6-5A4E44F26332}"/>
              </a:ext>
            </a:extLst>
          </p:cNvPr>
          <p:cNvSpPr/>
          <p:nvPr/>
        </p:nvSpPr>
        <p:spPr bwMode="auto">
          <a:xfrm>
            <a:off x="1284182"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13.5%</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3" name="Rectangle 172">
            <a:extLst>
              <a:ext uri="{FF2B5EF4-FFF2-40B4-BE49-F238E27FC236}">
                <a16:creationId xmlns:a16="http://schemas.microsoft.com/office/drawing/2014/main" id="{ED1F89FD-09B4-4FCC-A610-049F60053AE2}"/>
              </a:ext>
            </a:extLst>
          </p:cNvPr>
          <p:cNvSpPr/>
          <p:nvPr/>
        </p:nvSpPr>
        <p:spPr bwMode="auto">
          <a:xfrm>
            <a:off x="1695548"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16.3%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4" name="Rectangle 173">
            <a:extLst>
              <a:ext uri="{FF2B5EF4-FFF2-40B4-BE49-F238E27FC236}">
                <a16:creationId xmlns:a16="http://schemas.microsoft.com/office/drawing/2014/main" id="{7196123D-9577-430F-92B0-BBE1919C6947}"/>
              </a:ext>
            </a:extLst>
          </p:cNvPr>
          <p:cNvSpPr/>
          <p:nvPr/>
        </p:nvSpPr>
        <p:spPr bwMode="auto">
          <a:xfrm>
            <a:off x="2090984"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22.2%</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5" name="Rectangle 174">
            <a:extLst>
              <a:ext uri="{FF2B5EF4-FFF2-40B4-BE49-F238E27FC236}">
                <a16:creationId xmlns:a16="http://schemas.microsoft.com/office/drawing/2014/main" id="{CF1CB93F-BD34-4D45-88EE-891DBEE205CD}"/>
              </a:ext>
            </a:extLst>
          </p:cNvPr>
          <p:cNvSpPr/>
          <p:nvPr/>
        </p:nvSpPr>
        <p:spPr bwMode="auto">
          <a:xfrm>
            <a:off x="2469917"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20.7%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6" name="Rectangle 175">
            <a:extLst>
              <a:ext uri="{FF2B5EF4-FFF2-40B4-BE49-F238E27FC236}">
                <a16:creationId xmlns:a16="http://schemas.microsoft.com/office/drawing/2014/main" id="{64A94765-31B9-4923-9824-26B1D6A0260B}"/>
              </a:ext>
            </a:extLst>
          </p:cNvPr>
          <p:cNvSpPr/>
          <p:nvPr/>
        </p:nvSpPr>
        <p:spPr bwMode="auto">
          <a:xfrm>
            <a:off x="2828760"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9.1%</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7" name="Rectangle 176">
            <a:extLst>
              <a:ext uri="{FF2B5EF4-FFF2-40B4-BE49-F238E27FC236}">
                <a16:creationId xmlns:a16="http://schemas.microsoft.com/office/drawing/2014/main" id="{84D5E18D-E405-4F06-818C-DBE6FA106AE9}"/>
              </a:ext>
            </a:extLst>
          </p:cNvPr>
          <p:cNvSpPr/>
          <p:nvPr/>
        </p:nvSpPr>
        <p:spPr bwMode="auto">
          <a:xfrm>
            <a:off x="3229206"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1.7%</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8" name="Rectangle 177">
            <a:extLst>
              <a:ext uri="{FF2B5EF4-FFF2-40B4-BE49-F238E27FC236}">
                <a16:creationId xmlns:a16="http://schemas.microsoft.com/office/drawing/2014/main" id="{DC5CB9BA-C109-4D63-9B52-8ED1FB3FCBE5}"/>
              </a:ext>
            </a:extLst>
          </p:cNvPr>
          <p:cNvSpPr/>
          <p:nvPr/>
        </p:nvSpPr>
        <p:spPr bwMode="auto">
          <a:xfrm>
            <a:off x="3608085"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79" name="Rectangle 178">
            <a:extLst>
              <a:ext uri="{FF2B5EF4-FFF2-40B4-BE49-F238E27FC236}">
                <a16:creationId xmlns:a16="http://schemas.microsoft.com/office/drawing/2014/main" id="{0CF5C7FC-4362-44DD-8954-A65078691F02}"/>
              </a:ext>
            </a:extLst>
          </p:cNvPr>
          <p:cNvSpPr/>
          <p:nvPr/>
        </p:nvSpPr>
        <p:spPr bwMode="auto">
          <a:xfrm>
            <a:off x="4008689" y="5579515"/>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solidFill>
                  <a:schemeClr val="accent1">
                    <a:lumMod val="50000"/>
                  </a:schemeClr>
                </a:solidFill>
                <a:latin typeface="Trebuchet MS" pitchFamily="34" charset="0"/>
              </a:rPr>
              <a:t>-1.3%</a:t>
            </a:r>
            <a:endParaRPr kumimoji="0" lang="en-GB" sz="800" i="0" u="none" strike="noStrike" cap="none" normalizeH="0" baseline="0">
              <a:ln>
                <a:noFill/>
              </a:ln>
              <a:solidFill>
                <a:schemeClr val="accent1">
                  <a:lumMod val="50000"/>
                </a:schemeClr>
              </a:solidFill>
              <a:effectLst/>
              <a:latin typeface="Trebuchet MS" pitchFamily="34" charset="0"/>
            </a:endParaRPr>
          </a:p>
        </p:txBody>
      </p:sp>
      <p:sp>
        <p:nvSpPr>
          <p:cNvPr id="180" name="Rectangle 179">
            <a:extLst>
              <a:ext uri="{FF2B5EF4-FFF2-40B4-BE49-F238E27FC236}">
                <a16:creationId xmlns:a16="http://schemas.microsoft.com/office/drawing/2014/main" id="{C137B13E-675C-42F8-82F6-D0CBCC92DC52}"/>
              </a:ext>
            </a:extLst>
          </p:cNvPr>
          <p:cNvSpPr/>
          <p:nvPr/>
        </p:nvSpPr>
        <p:spPr bwMode="auto">
          <a:xfrm>
            <a:off x="934512" y="6013089"/>
            <a:ext cx="457642"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+1.1%</a:t>
            </a:r>
            <a:endParaRPr kumimoji="0" lang="en-GB" sz="800" i="0" u="none" strike="noStrike" cap="none" normalizeH="0" baseline="0">
              <a:ln>
                <a:noFill/>
              </a:ln>
              <a:effectLst/>
              <a:latin typeface="Trebuchet MS" pitchFamily="34" charset="0"/>
            </a:endParaRPr>
          </a:p>
        </p:txBody>
      </p:sp>
      <p:sp>
        <p:nvSpPr>
          <p:cNvPr id="181" name="Rectangle 180">
            <a:extLst>
              <a:ext uri="{FF2B5EF4-FFF2-40B4-BE49-F238E27FC236}">
                <a16:creationId xmlns:a16="http://schemas.microsoft.com/office/drawing/2014/main" id="{721FD61E-F0CC-4025-AB45-B1096CF8E20F}"/>
              </a:ext>
            </a:extLst>
          </p:cNvPr>
          <p:cNvSpPr/>
          <p:nvPr/>
        </p:nvSpPr>
        <p:spPr bwMode="auto">
          <a:xfrm>
            <a:off x="4412433"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+5.5%</a:t>
            </a:r>
            <a:endParaRPr kumimoji="0" lang="en-GB" sz="800" i="0" u="none" strike="noStrike" cap="none" normalizeH="0" baseline="0">
              <a:ln>
                <a:noFill/>
              </a:ln>
              <a:effectLst/>
              <a:latin typeface="Trebuchet MS" pitchFamily="34" charset="0"/>
            </a:endParaRPr>
          </a:p>
        </p:txBody>
      </p:sp>
      <p:sp>
        <p:nvSpPr>
          <p:cNvPr id="182" name="Rectangle 181">
            <a:extLst>
              <a:ext uri="{FF2B5EF4-FFF2-40B4-BE49-F238E27FC236}">
                <a16:creationId xmlns:a16="http://schemas.microsoft.com/office/drawing/2014/main" id="{1941E969-4309-4E49-BC60-2C48ADF389BF}"/>
              </a:ext>
            </a:extLst>
          </p:cNvPr>
          <p:cNvSpPr/>
          <p:nvPr/>
        </p:nvSpPr>
        <p:spPr bwMode="auto">
          <a:xfrm>
            <a:off x="1284184"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+2.9%</a:t>
            </a:r>
            <a:endParaRPr kumimoji="0" lang="en-GB" sz="800" i="0" u="none" strike="noStrike" cap="none" normalizeH="0" baseline="0">
              <a:ln>
                <a:noFill/>
              </a:ln>
              <a:effectLst/>
              <a:latin typeface="Trebuchet MS" pitchFamily="34" charset="0"/>
            </a:endParaRPr>
          </a:p>
        </p:txBody>
      </p:sp>
      <p:sp>
        <p:nvSpPr>
          <p:cNvPr id="183" name="Rectangle 182">
            <a:extLst>
              <a:ext uri="{FF2B5EF4-FFF2-40B4-BE49-F238E27FC236}">
                <a16:creationId xmlns:a16="http://schemas.microsoft.com/office/drawing/2014/main" id="{5978832B-649D-4116-B8C5-E7E2185FAFE0}"/>
              </a:ext>
            </a:extLst>
          </p:cNvPr>
          <p:cNvSpPr/>
          <p:nvPr/>
        </p:nvSpPr>
        <p:spPr bwMode="auto">
          <a:xfrm>
            <a:off x="1695550"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+20.0%</a:t>
            </a:r>
            <a:endParaRPr kumimoji="0" lang="en-GB" sz="800" i="0" u="none" strike="noStrike" cap="none" normalizeH="0" baseline="0">
              <a:ln>
                <a:noFill/>
              </a:ln>
              <a:effectLst/>
              <a:latin typeface="Trebuchet MS" pitchFamily="34" charset="0"/>
            </a:endParaRPr>
          </a:p>
        </p:txBody>
      </p:sp>
      <p:sp>
        <p:nvSpPr>
          <p:cNvPr id="184" name="Rectangle 183">
            <a:extLst>
              <a:ext uri="{FF2B5EF4-FFF2-40B4-BE49-F238E27FC236}">
                <a16:creationId xmlns:a16="http://schemas.microsoft.com/office/drawing/2014/main" id="{DD5ACD37-045C-4731-A2E1-09B51937C6DA}"/>
              </a:ext>
            </a:extLst>
          </p:cNvPr>
          <p:cNvSpPr/>
          <p:nvPr/>
        </p:nvSpPr>
        <p:spPr bwMode="auto">
          <a:xfrm>
            <a:off x="2090986"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+17.5%</a:t>
            </a:r>
            <a:endParaRPr kumimoji="0" lang="en-GB" sz="800" i="0" u="none" strike="noStrike" cap="none" normalizeH="0" baseline="0">
              <a:ln>
                <a:noFill/>
              </a:ln>
              <a:effectLst/>
              <a:latin typeface="Trebuchet MS" pitchFamily="34" charset="0"/>
            </a:endParaRPr>
          </a:p>
        </p:txBody>
      </p:sp>
      <p:sp>
        <p:nvSpPr>
          <p:cNvPr id="185" name="Rectangle 184">
            <a:extLst>
              <a:ext uri="{FF2B5EF4-FFF2-40B4-BE49-F238E27FC236}">
                <a16:creationId xmlns:a16="http://schemas.microsoft.com/office/drawing/2014/main" id="{771E0A54-CE21-4AA4-9EF7-7DEFFD262399}"/>
              </a:ext>
            </a:extLst>
          </p:cNvPr>
          <p:cNvSpPr/>
          <p:nvPr/>
        </p:nvSpPr>
        <p:spPr bwMode="auto">
          <a:xfrm>
            <a:off x="2469919"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+9.2%</a:t>
            </a:r>
            <a:endParaRPr kumimoji="0" lang="en-GB" sz="800" i="0" u="none" strike="noStrike" cap="none" normalizeH="0" baseline="0">
              <a:ln>
                <a:noFill/>
              </a:ln>
              <a:effectLst/>
              <a:latin typeface="Trebuchet MS" pitchFamily="34" charset="0"/>
            </a:endParaRPr>
          </a:p>
        </p:txBody>
      </p:sp>
      <p:sp>
        <p:nvSpPr>
          <p:cNvPr id="186" name="Rectangle 185">
            <a:extLst>
              <a:ext uri="{FF2B5EF4-FFF2-40B4-BE49-F238E27FC236}">
                <a16:creationId xmlns:a16="http://schemas.microsoft.com/office/drawing/2014/main" id="{2D6B7FC7-4D0D-4830-961B-DFF29ED71718}"/>
              </a:ext>
            </a:extLst>
          </p:cNvPr>
          <p:cNvSpPr/>
          <p:nvPr/>
        </p:nvSpPr>
        <p:spPr bwMode="auto">
          <a:xfrm>
            <a:off x="2828762"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+9.5%</a:t>
            </a:r>
            <a:endParaRPr kumimoji="0" lang="en-GB" sz="800" i="0" u="none" strike="noStrike" cap="none" normalizeH="0" baseline="0">
              <a:ln>
                <a:noFill/>
              </a:ln>
              <a:effectLst/>
              <a:latin typeface="Trebuchet MS" pitchFamily="34" charset="0"/>
            </a:endParaRPr>
          </a:p>
        </p:txBody>
      </p:sp>
      <p:sp>
        <p:nvSpPr>
          <p:cNvPr id="187" name="Rectangle 186">
            <a:extLst>
              <a:ext uri="{FF2B5EF4-FFF2-40B4-BE49-F238E27FC236}">
                <a16:creationId xmlns:a16="http://schemas.microsoft.com/office/drawing/2014/main" id="{5AE8DB99-6BF9-4869-97B3-ACC68A4AB9D4}"/>
              </a:ext>
            </a:extLst>
          </p:cNvPr>
          <p:cNvSpPr/>
          <p:nvPr/>
        </p:nvSpPr>
        <p:spPr bwMode="auto">
          <a:xfrm>
            <a:off x="3229208"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+7.5%</a:t>
            </a:r>
            <a:endParaRPr kumimoji="0" lang="en-GB" sz="800" i="0" u="none" strike="noStrike" cap="none" normalizeH="0" baseline="0">
              <a:ln>
                <a:noFill/>
              </a:ln>
              <a:effectLst/>
              <a:latin typeface="Trebuchet MS" pitchFamily="34" charset="0"/>
            </a:endParaRPr>
          </a:p>
        </p:txBody>
      </p:sp>
      <p:sp>
        <p:nvSpPr>
          <p:cNvPr id="188" name="Rectangle 187">
            <a:extLst>
              <a:ext uri="{FF2B5EF4-FFF2-40B4-BE49-F238E27FC236}">
                <a16:creationId xmlns:a16="http://schemas.microsoft.com/office/drawing/2014/main" id="{43546E1A-6E57-49AF-9FD5-45D928F3454B}"/>
              </a:ext>
            </a:extLst>
          </p:cNvPr>
          <p:cNvSpPr/>
          <p:nvPr/>
        </p:nvSpPr>
        <p:spPr bwMode="auto">
          <a:xfrm>
            <a:off x="3608087"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sp>
        <p:nvSpPr>
          <p:cNvPr id="189" name="Rectangle 188">
            <a:extLst>
              <a:ext uri="{FF2B5EF4-FFF2-40B4-BE49-F238E27FC236}">
                <a16:creationId xmlns:a16="http://schemas.microsoft.com/office/drawing/2014/main" id="{CE7421D6-5434-4449-900C-655F88327DEB}"/>
              </a:ext>
            </a:extLst>
          </p:cNvPr>
          <p:cNvSpPr/>
          <p:nvPr/>
        </p:nvSpPr>
        <p:spPr bwMode="auto">
          <a:xfrm>
            <a:off x="4008691" y="6013089"/>
            <a:ext cx="503406" cy="25588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a:latin typeface="Trebuchet MS" pitchFamily="34" charset="0"/>
              </a:rPr>
              <a:t>+3.7%</a:t>
            </a:r>
            <a:endParaRPr kumimoji="0" lang="en-GB" sz="800" i="0" u="none" strike="noStrike" cap="none" normalizeH="0" baseline="0">
              <a:ln>
                <a:noFill/>
              </a:ln>
              <a:effectLst/>
              <a:latin typeface="Trebuchet MS" pitchFamily="34" charset="0"/>
            </a:endParaRPr>
          </a:p>
        </p:txBody>
      </p:sp>
      <p:pic>
        <p:nvPicPr>
          <p:cNvPr id="56" name="Graphique 55" descr="Fusée avec un remplissage uni">
            <a:extLst>
              <a:ext uri="{FF2B5EF4-FFF2-40B4-BE49-F238E27FC236}">
                <a16:creationId xmlns:a16="http://schemas.microsoft.com/office/drawing/2014/main" id="{169F36FF-3A79-455A-9DAE-8E70004C93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39868" y="1385984"/>
            <a:ext cx="249369" cy="249369"/>
          </a:xfrm>
          <a:prstGeom prst="rect">
            <a:avLst/>
          </a:prstGeom>
        </p:spPr>
      </p:pic>
      <mc:AlternateContent xmlns:mc="http://schemas.openxmlformats.org/markup-compatibility/2006" xmlns:cx1="http://schemas.microsoft.com/office/drawing/2015/9/8/chartex">
        <mc:Choice Requires="cx1">
          <p:graphicFrame>
            <p:nvGraphicFramePr>
              <p:cNvPr id="191" name="Graphique 117">
                <a:extLst>
                  <a:ext uri="{FF2B5EF4-FFF2-40B4-BE49-F238E27FC236}">
                    <a16:creationId xmlns:a16="http://schemas.microsoft.com/office/drawing/2014/main" id="{5A0D9C85-EA27-4579-BFAC-331C58E75C1E}"/>
                  </a:ext>
                </a:extLst>
              </p:cNvPr>
              <p:cNvGraphicFramePr/>
              <p:nvPr>
                <p:extLst>
                  <p:ext uri="{D42A27DB-BD31-4B8C-83A1-F6EECF244321}">
                    <p14:modId xmlns:p14="http://schemas.microsoft.com/office/powerpoint/2010/main" val="2261309504"/>
                  </p:ext>
                </p:extLst>
              </p:nvPr>
            </p:nvGraphicFramePr>
            <p:xfrm>
              <a:off x="510669" y="2111576"/>
              <a:ext cx="4412176" cy="324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91" name="Graphique 117">
                <a:extLst>
                  <a:ext uri="{FF2B5EF4-FFF2-40B4-BE49-F238E27FC236}">
                    <a16:creationId xmlns:a16="http://schemas.microsoft.com/office/drawing/2014/main" id="{5A0D9C85-EA27-4579-BFAC-331C58E75C1E}"/>
                  </a:ext>
                </a:extLst>
              </p:cNvPr>
              <p:cNvPicPr>
                <a:picLocks noGrp="1" noRot="1" noChangeAspect="1" noMove="1" noResize="1" noEditPoints="1" noAdjustHandles="1" noChangeArrowheads="1" noChangeShapeType="1"/>
              </p:cNvPicPr>
              <p:nvPr/>
            </p:nvPicPr>
            <p:blipFill>
              <a:blip r:embed="rId19"/>
              <a:stretch>
                <a:fillRect/>
              </a:stretch>
            </p:blipFill>
            <p:spPr>
              <a:xfrm>
                <a:off x="510669" y="2111576"/>
                <a:ext cx="4412176" cy="3240000"/>
              </a:xfrm>
              <a:prstGeom prst="rect">
                <a:avLst/>
              </a:prstGeom>
            </p:spPr>
          </p:pic>
        </mc:Fallback>
      </mc:AlternateContent>
      <p:grpSp>
        <p:nvGrpSpPr>
          <p:cNvPr id="87" name="Groupe 13">
            <a:extLst>
              <a:ext uri="{FF2B5EF4-FFF2-40B4-BE49-F238E27FC236}">
                <a16:creationId xmlns:a16="http://schemas.microsoft.com/office/drawing/2014/main" id="{A4040745-EF1D-4FBA-885B-30313671E1F8}"/>
              </a:ext>
            </a:extLst>
          </p:cNvPr>
          <p:cNvGrpSpPr/>
          <p:nvPr/>
        </p:nvGrpSpPr>
        <p:grpSpPr>
          <a:xfrm>
            <a:off x="5676370" y="4599753"/>
            <a:ext cx="222565" cy="277000"/>
            <a:chOff x="3409503" y="1194238"/>
            <a:chExt cx="269305" cy="368684"/>
          </a:xfrm>
        </p:grpSpPr>
        <p:sp>
          <p:nvSpPr>
            <p:cNvPr id="88" name="Ellipse 14">
              <a:extLst>
                <a:ext uri="{FF2B5EF4-FFF2-40B4-BE49-F238E27FC236}">
                  <a16:creationId xmlns:a16="http://schemas.microsoft.com/office/drawing/2014/main" id="{10B5DFA6-34EC-4525-AEBB-4E285DC9C3A7}"/>
                </a:ext>
              </a:extLst>
            </p:cNvPr>
            <p:cNvSpPr/>
            <p:nvPr/>
          </p:nvSpPr>
          <p:spPr bwMode="auto">
            <a:xfrm>
              <a:off x="3440306" y="1264289"/>
              <a:ext cx="207701" cy="244354"/>
            </a:xfrm>
            <a:prstGeom prst="ellipse">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rebuchet MS" pitchFamily="34" charset="0"/>
              </a:endParaRPr>
            </a:p>
          </p:txBody>
        </p:sp>
        <p:sp>
          <p:nvSpPr>
            <p:cNvPr id="89" name="ZoneTexte 15">
              <a:extLst>
                <a:ext uri="{FF2B5EF4-FFF2-40B4-BE49-F238E27FC236}">
                  <a16:creationId xmlns:a16="http://schemas.microsoft.com/office/drawing/2014/main" id="{C554F5BA-19D1-4107-929A-323B73BD820B}"/>
                </a:ext>
              </a:extLst>
            </p:cNvPr>
            <p:cNvSpPr txBox="1"/>
            <p:nvPr/>
          </p:nvSpPr>
          <p:spPr>
            <a:xfrm>
              <a:off x="3409503" y="1194238"/>
              <a:ext cx="269305" cy="368684"/>
            </a:xfrm>
            <a:prstGeom prst="rect">
              <a:avLst/>
            </a:prstGeom>
            <a:noFill/>
          </p:spPr>
          <p:txBody>
            <a:bodyPr wrap="square" rtlCol="0">
              <a:spAutoFit/>
            </a:bodyPr>
            <a:lstStyle/>
            <a:p>
              <a:pPr algn="ctr"/>
              <a:r>
                <a:rPr lang="en-GB" sz="1200">
                  <a:solidFill>
                    <a:schemeClr val="bg1"/>
                  </a:solidFill>
                  <a:latin typeface="+mj-lt"/>
                </a:rPr>
                <a:t>5</a:t>
              </a:r>
            </a:p>
          </p:txBody>
        </p:sp>
      </p:grpSp>
    </p:spTree>
    <p:extLst>
      <p:ext uri="{BB962C8B-B14F-4D97-AF65-F5344CB8AC3E}">
        <p14:creationId xmlns:p14="http://schemas.microsoft.com/office/powerpoint/2010/main" val="263566132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858&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bNumberIsYear val=&quot;0&quot;/&gt;&lt;m_strFormatTime&gt;%2&lt;/m_strFormatTime&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1&quot;&gt;&lt;elem m_fUsage=&quot;1.00000000000000000000E+00&quot;&gt;&lt;m_msothmcolidx val=&quot;0&quot;/&gt;&lt;m_rgb r=&quot;36&quot; g=&quot;78&quot; b=&quot;47&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egzQByAGOjX3zF_eGHF.g"/>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xmXJ6UYzfsxAgGcyWPggnQ"/>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5xBhmIlMpEeki4A6uprbRw"/>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CijAo7Cjtm5SmVZnstCvn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TWdo5IGp7CjxEarqbQ7_lA"/>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0wQRXKaHVX_6c7U.uhXDzQ"/>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VNaDwEr4hZmB.vQT0C0RIg"/>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DKaCDpAdBeMndiY1L_2D3Q"/>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BSXFXE35XD.j3aLNyjdYg"/>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8b8aQDC2ejCqjoAPJAO6p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OvhAUbwoIyHskEnYRW3Bc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Kp.Z22y.LobgP6bivr7IiA"/>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L_tCdNziItTm2f9g06mlhA"/>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wYuEz7RKF9PtTK4bBozzHg"/>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stWOuQCCZUGKFi7Eva2wxA"/>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EBXnI8uQFaOCy1iRAYKkr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qTPg8nta7oGMPaIpkT8Irw"/>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iH2K9xjmm_2hyczFDXynhw"/>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qARMNvMn0wwrqKijATCc4g"/>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n2YzX5AHRWfNG0B_VVPef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UL5u3DVs.nHekZ9U82IQyQ"/>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_dt2zUyHlpqH335Z8mY8a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O9iCxb05SNGmMMtL2R79A"/>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N.wfpc9WDUoWql24teIn8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e1oKAi21oEfxLLhnZxarHw"/>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xS8g8_lbAdtnHu7sjKI9lw"/>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Nh7hx9_6GKqicv4wcUMkfg"/>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JC9DfiLTvfW7nL.uG.1nfQ"/>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7lXhyqepfSEn.XtlTQNODw"/>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udMpahsHxK3gaPhd.RTwg"/>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lI0lL70y_myYABiCMFCxiQ"/>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u1qLFHl7wKxsO1bFS0PgaA"/>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I0expcwYtmaz8xQbn9ok1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mDcxHltxBfWYREtf.UNqTw"/>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8TbL3MAU4zE5.CRXeWUz5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8h_fLwgYV0L6rtqefwpfpg"/>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X2lvr5elAu2oNFagz3vayA"/>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J4SEqWvf3y.RCNjPwstxiQ"/>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Rl6xJ57orfABoDD9UdA13g"/>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Lyhcwdc3L7xNyBK051epzg"/>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oO5xdcgO1GDyY5iwz_9N3g"/>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UDibd9aSUqO4IWAtC5XhiQ"/>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5KnRa70zrzIKYWMw1J76.g"/>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QN25y7mWKSRQ31dTII.Yy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wy7rUdJpcFUtIYy84te1g"/>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rRRrMfGJIhdK9izubKG_rg"/>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lJmUJAeU3u1JCKT8H7MJ4w"/>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HjklI_AxgHjS2lyBG87Fjw"/>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UzMlmSxeSmdji5utWB3uWw"/>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B8_tKJLyv89szWFtDimBKg"/>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57Ihk9Qachc2sATuCB1kCA"/>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gcWgf4w6.wgS3566fOTPe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qwBn0vrBcNaeXlMbVBWRMA"/>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jEsQjTYelNAhxzXKaK.rtg"/>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SlZTW55zDAllZxKLaVlON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4Y2luDAI_gL7Tdepbixq.Q"/>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mJnQTqx_KFgItixgmwqZMg"/>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QBAAyHADL7nsDisF2K1gO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zk21lKrxXq8kg72E5URhNA"/>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MdHgLyow2mNavBgDkFIVeQ"/>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BvONHPq5FC0DY0EZ5PXh4g"/>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K7lkff73CTLgJ1tfQwf5fA"/>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tGSmZYOdrFiofqfSX4s_Q3Q"/>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BywBLYS63dl5VGG_fpCs_g"/>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yx81OyH9m7EZvNd.jAqbF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MYGGglsibUYlFkjmLYUa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n8ySvlfGzE7GmbU4Uc7gng"/>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Dj_lFTkjmVjqOT_tNg6ms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XnwE6RDQwKvRItoOjrtu5Q"/>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R4PtAkBYbU6S1gooCwAXDg"/>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tTaHp9nahR9BPL2zKKLP8XA"/>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vOLgMfKwBPHDxB8zzs.Phg"/>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0WXAaBRgNFoTmH5PqSfCFw"/>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8X8XUrHTVYjr_mOlmnECWw"/>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SLlIaSyfni5hggUC.dZ_iQ"/>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Kp0txqyekb.LS7NKzmeY8Q"/>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VuDg08GD_Ga7hXjeS99EB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MTocuVWktim_6eROtjC_L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KVSso7hU39gFrYY19pj7JQ"/>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mDe5Nuqxl23vf1rQc6Xhwg"/>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uh256837IkT4rAT0QttkkA"/>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1VJT07t3XUsUCr00dhbL_g"/>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fW_SuL.6EMV0zqyzbdUB2g"/>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cDhQg0QUhn9LfmSLyFhMrw"/>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AFsmO4EOKTV1iuDz7yYlcA"/>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trLsbaJFWzfXLLD90gA.jGw"/>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QrbsMb20C0ZMgZd8PH9OW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NtkSOeA.O_a0NR2_8S68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XVHLM6lE4HzPh.TutLVC.Q"/>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P2pYESU1BPtHU_Q8spKKlA"/>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nJjmpllpfls798_yLYk4GQ"/>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Z6ucPjtaGw2bgRLKOPWr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aThwlzv4agojjeiktnp7fg"/>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tABhD_v5rNkRoKNu0oJtkWw"/>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RMYVb5mH1JoBheHc2f7fhg"/>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eev_QxO1gfuaAwQhNBT3jg"/>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kX1cWjAnJdW2AYstVv62wg"/>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z4KBRMKJL30tC2RPxRQIv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D_wRy2GWwMbIy78AHIyHPw"/>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t3qf.JZfLCifLmp_QBmOnVA"/>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v4_trPn74Rpzdsj0jsXofQ"/>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13c.Rzx6HW4qWSlJ3SJMow"/>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Hm8Q6YuAi_Vaf89e2FqgwA"/>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tZBhgsFQOkrmOLaKnTmCslQ"/>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tAqW2sL94UvP97ZzhYpPwiA"/>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4puf6psUSsNzPboux0aRbg"/>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taYpBSKT8aSzhfizUbC6cwQ"/>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tNbEB4vgIxTyZb3GxVkZMMA"/>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tMIe08.ayZKvObIAmBROl3w"/>
</p:tagLst>
</file>

<file path=ppt/tags/tag11.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2fidGA7hzpcGQ9Gb2mZc0w"/>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tn076_eZ4JNtWZAzpymoN3g"/>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J8ovZD_f03_LgjHi2c1Ucg"/>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t_XPQAmgRPFyXWEvHFrp3cA"/>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tFeO1xiX73noiorLfvzc4EQ"/>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y4JrW26MnCXmcpXFY6Y1Qg"/>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0aHoXORoiiCr.ubGeAsPQQ"/>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ECN11YxMTNirRBmVvs1kYQ"/>
</p:tagLst>
</file>

<file path=ppt/tags/tag1108.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1109.xml><?xml version="1.0" encoding="utf-8"?>
<p:tagLst xmlns:a="http://schemas.openxmlformats.org/drawingml/2006/main" xmlns:r="http://schemas.openxmlformats.org/officeDocument/2006/relationships" xmlns:p="http://schemas.openxmlformats.org/presentationml/2006/main">
  <p:tag name="DVSHAPEID" val="8GPNu4wkJUDYgSF4A8UN79"/>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co8Su6wCdlbx65Y6O4qfi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YmA6wx7UUMX6DcvjPBsrV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Nh7DCThaph2JAJKAY0Mc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Mz0o8X8i4v1b0ICQJtHD0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u09IC8Rzho1wGgNJELbAY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MSaRFkNkWSgestXXeJV4b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OKkuIb_TVyI7G_oiE.JGF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IPpjCxa1ihFoUnbFZBcWE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vHlV7VfOd0PVrGtsywrzdQ"/>
</p:tagLst>
</file>

<file path=ppt/tags/tag12.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2c4vZY7cvRTaEC1H5LIY2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Q9JxSYrxxeQhZ6wQDFfCI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1qnW3fF5KF7JihE.bR6Ls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MdZpBSCA5BlkX3GHtQyIm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2f5UhQJrxBEWYw1zW4MjK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KfYG1bQH0o_akYF5Qys.U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ox2r1agJL2bnByNONedcK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95UuURjYlB_bimPejOu.8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tsncEx6.HIppq3TZIY15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9BlQrfpRPlfSiBfF0Fhrmg"/>
</p:tagLst>
</file>

<file path=ppt/tags/tag13.xml><?xml version="1.0" encoding="utf-8"?>
<p:tagLst xmlns:a="http://schemas.openxmlformats.org/drawingml/2006/main" xmlns:r="http://schemas.openxmlformats.org/officeDocument/2006/relationships" xmlns:p="http://schemas.openxmlformats.org/presentationml/2006/main">
  <p:tag name="DVSHAPEID" val="ndTlOnCrV80Uf4Q9InAeW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3jvS5UKWeVBQ2NznhTWYW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rsq3kNvpDDwA2kkC8rSGL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uDKAVOJ._OyU7Hk_ZfuRY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_hfp1zcYc1Vro07xr2yqM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UrRKRhZFG8snKJ8Zxgkb4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Pr8YYOHGXHzApBRXmqT4V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fpD2Zje0tiXFsAwcv7aGX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kkwRZzVre2N5p1E.dGdO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lRSCuP202H9wJXUBFsujf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5_WyDQYOhBSFFt52q.NrgA"/>
</p:tagLst>
</file>

<file path=ppt/tags/tag14.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3gBXXSILo5YGNfkCTGEsG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rKYwCNid49Jr7tlORuIwd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DWTeO4oW4G8CYZiUh9AQq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8_TVzNFa1jnTd0SbuPm7d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DVSHAPEID" val="CUPwE80Qp9AR2MAHuGBJ2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TsGXDOj7F8na3pposSCr7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5B0GmDs1z9Y.zNO6wyx_7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UlwvvDcTULAHFFGhWj2DK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sHen.k7kVXUAaQaAaNV0_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GW.DexnVrD36YSL0VGEW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A4qljxnpz42zfMCHNjkg8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FMafXDdNtaKORkAecmm0G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hlhVKp_NKmq_pxmTOVB1w"/>
</p:tagLst>
</file>

<file path=ppt/tags/tag16.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AjyI7TwGsDB6s1TC0Qn05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3yV20sJWMpRVU.oL_HVDE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5kHC.YWuWsPkuuMZfyg3g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reFsVsZnmQrbKhXoskk4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Qvbxju4Ljnyan3T87ej19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gi6y.48OsK27Oe0BuSkqI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OaAmqqTnuglwFlUHkLEoI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VPM3f3NQkz8096WK_.oxA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ftSfVBlBbUdyVnY0cFx72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SQDcLwoHuyiH0cHQhVt.0A"/>
</p:tagLst>
</file>

<file path=ppt/tags/tag17.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vaCif0wDtlKiR7uqXodoa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ifsZ9RtrUhW4qE9R1OxLr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QzdtFz1e4K8kK38uXPrzT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gVkWY5jl6Q39roR_A5LlV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_HCG2FfqiUHfgO1QXL124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asYuLzQUFeVYzFuQcIzH1A"/>
</p:tagLst>
</file>

<file path=ppt/tags/tag1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C7vTk5_1JAjud.IMuPEOJ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V1gCn8F6Ltq6jeDnmcHf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emWD8KD3Mr6SNAr_.THMl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CIVTScCnhZ.g2jwLAN5CG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uGDhF0UjxoHgakj3T8FxY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dh_3NvHudXZH6iQ12Vmoz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2fJV_FcXnFOxLbq5eX35A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9ciLaRUkADzP.NJ9NGq9T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4BpFreoiXRxgtXI8Fa.xK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NsCTdjoj1rwVLvJecJKyQ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vFrzdNmcUwv7qqyn4PJ00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gRzSrOK6sDIttrFSJvO38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tZEgj5EbOaemRxX3d6Ul8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CPxUkDUutQAuUl9inEtzD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ySdgPRmMCyiKu7nuTqe2_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8M7VUKuvylCzcny5Q7.p1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W0.6gLdUFcnoZyT6gSXDh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RvlvjI0dPWmIXjR2txu93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KteCCsb8231yufuUb5vSE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lWYiL_VmKrG0XkcJitnza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SXndtYZp34LLtswltsk24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XRGtmUQzRLC0RHzgUClIG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Z2_KNotjzVROgkM90.4PX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5Cx30oS.sDeNXgVRGL8YJ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ktf_pZbNyIum69UcJ6btE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AzImsD_afyVhps.kL0ZeL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b36QyMTHYudgX.tWC9bJb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JP2bWeN7ZkME7oetCrck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Ixdg2N76ZSUyE6VaxcNC4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WTjqA_B87.6XD7_23nBWl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s1_lqmLYki2MIvAfZ0vgW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B8Z.AyKczzDyFlJtjq_O6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bTXDNTVy59BbZESf.A1Wg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eKbl5rTNQUz__xhMpgKG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F8legjzxanrGxl_pt7EnR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u6ycsqWUd2i6jcQgI4fGG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Q2hPDJmOMcb6LwYM_gW1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P8cXIUsx7W_oI9_FgkHNY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s56.VT.fox4FO0ly9R6Bd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u3zaeIVp26uCGBtXE0CPY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DNR3evxGLbrgURYyznWhT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9WbbVCEWdJ.PZdKJYdSxH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72S1yQRheIC.AhmcxB0xB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oYGNi.PH.q8WdummBVBJA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ZONDIrpmYqoiFSXcxsOwx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dqI2x1KtvnBOetNfbbwuv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bVwr.KYyNOUqlL4BrQ3Rh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QPMdMEDWtAcMsQ3Rn5a06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JmoOD7Nh7dQ0yg97R8wKI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p_9IxZijIWr5wWblhc7SN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ozeGyhYaE1To_2oG_CUxx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523XraApFrNol10vOPhrh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iiQ4Am1JGjthhxoa4kmgh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tqp6ti7v466VOb2CmtDCz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TGJgudaGxh6z6Qys7yHgh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mzpsMIy2aWj0mv0TVcpFk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Gi8EcKhn_Kfe5dDuqfRGx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3TZEkLMCsNEMSEDBzATe8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jUEgSjWKxl48NK_Nu2KCJ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ViiMeTc_xblp3IrGArRiW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U0hxIc7MeRGET6PMqqMuI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IPtk0_Oi0aBW02lGplvzW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NS6FPszFzsNCQLRmYXFM7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B7asARG68bDzAcqnDT_Y2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a2ZSXi6GkZHx7nGroIBmj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S0E7wbd_enh6.9WnlXq48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a4dpbsKltyUhYncSx33e4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rkV2IiWglwL8LMrcJdoy0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gjnEUF4fqg62sQzCRcqoC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f5fQciziAkefHaiPVXow.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zKyvrNRC8IsG5lrh42nCw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zHKP5naZMv3jlQZcUOVCA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dP2IGCFBJpJcM7Aso9RsW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Ly0gS7NTQVPqAr4Rp15d_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5nAqASAvwAj0Yqldz_vfH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kAnPf5ttV.DtGIxwtr59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mbWN0wGzUOTuRoRpmTTdg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0XVDcjnz.HLTxyfxx9SlU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eAo7bQxZyKDHbsFxJS2g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meS2.xNpwo3qADo5oMQgw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_nN5sbrQ.lheOiCxONmN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AAnHRbV_5fmoU7.h7zkQP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3qnA8Nla4NbbFeJmU2deb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SnjB2fNW518EnPexZcyzq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GwWcLOR6gGQBNqP13otT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1H3iYs6un6KzStD9pi6NR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f6484vfznNKkJa4pvcN6U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97UBRM3gXQ9XRpB_7rcfs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2LBUqwmfLWCWcc.tbx7A6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tE7Yruf1Q7HKOEnA6eeMX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wfULKwdweSG6m_tpWzuDr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NeGrFBL1YaoV7dlKUEi9i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YxTGVGo9NsggXXZDnj4X2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8irZgZeuwDzG5Lep6t1XK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cS6X8ZtaeG.lF_B0MtmxY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i6HdtTZ2HIUuSTuxku3w7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SG4vWARQ9i6quTkI.aB8D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bGTU5L5oFvL0iU15qjh6T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uMiku0vfL0WOm3.Se7OR6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K5kaqt_yu031WF2D_reZ3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VHzcbkFhywexduPWav69v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bQJE7hJnv7s3gboAasbtX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x.w2i7Y0hLhLnzszyQm93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cRGlXvV5DbHXKMYL9MC5n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XhNxmZw6e9ARpRmuw375Q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bcpkN0qTT2Gw4q1sKUfyy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opBXd_6tN4xUGfQzwbQJz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fumPTQQXKTI60S_bbgP4D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FwIx0dVIYQX9Wuis0F0SV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kcI.vcQlJZzENhJ_2JC3G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th.6mwb834ejr4qlwe1Y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jGQmLDu2ayxOsVZoodC8S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pGtuJ3k.jMgKo_qXo0Iw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7i_ACAGIl4Npc6Tt3Yg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AkN.DCoOfKEm2cB9tanJQ"/>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VCvcZMede9sHkKwH1aS_r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XI5BEdeg51nVVu7Y0qZoO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IJ1UwtVStu26H3.RHoBA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a3h9YeBkjoSIb5ErQ6ET4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SOrymrNnbYGugxNr5gYE3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4u7bGMornaQSgZUpQ98Ug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dStxdys22P2oysF.SrtZW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8o9my6Yq8_Bf6nm6wrvp_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WN41hgioKNSm.CLXDV32v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2C0w6KNZxF0UmkzDUxEfG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z7UR8dYZNqWN8ZPEXrp7U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X7VF5H6z5yLBNXq1kRfJd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fCxrBNWfjpVrVSbuB2mMZ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QFfpmp9N7Q8P.qkJaW2Ir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dfRFcHOJvgEqhbUitznWg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9ECK124a4uW3c1DV_sCOb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zOqOpfI7BNZb0w.3sPnt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KZDNZW7JWS3hCYrzv46us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Xj2b7G7fOARJh5tiw1wJE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rjYPIaRYnErb6099TH0rN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NegyRPN5KXdLtSuyhsBJ5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LDD5jvLWjyaT2Vr07zul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9dHy5RN.z2uT3DyIJqHoG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1.cp9PlqoPpXsaZuJcvxs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EYobnZtvYRIbdVAealxub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UYhIymzaYht7sKlhR_WAG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63kUpos3MyscULejQMOsL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prLHp_e2wqeKo8x0ThH.k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nJkatU60WbL5m3nk5vJzDg"/>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Rfcz70i82jKn51XoFXAof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YrTgHyIwxvH9gKadVyNdA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OSJtOJ43km00OJaHIh5N2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TgxnmtjMm1RTRYUlhkmxc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cgw_FSIsXaVOR9F.ZZe31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2rI4uk1QXIPuijAFGcHUE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F8gKbOtFlUZRGRjg6ZWTH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9f2O_DEbNcY_PzELWZZRy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4C8DcS2zX8burA3qEmRRZ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Ol6Zwfy.ESYpRa2Jl_aYg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voxEySFJYbrdKC05Lwb4q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UI3PRRyp7qPWEtYjGtjnW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NERTY0OudiL.KYnXnwMLM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vUQ1iv3D2MmwMw_gEb12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W8nTOMlQ9Xxei4jqXcMo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JIw0BaubbBgUJ_ipnuyFK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3IKey.iZS9JQR3efepu97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_V0WnPkuDJ6T1tEEb.o14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Bkq2O8AWTPuBN9qjsgJOk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_lyiaX1pCNLU.X2xQLxV4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YyxYJmxpL2g_RD6t8zK1a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IDuHP2ynCBHGRw.WliOEh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uXxLI1Rv2W2KrXoycX1TD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9gmTid55Lm8Osu9BVFyr7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FfTmZTMEC.d8I8eqmGu0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KOuRnj_k5M7KJU22MVdL.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oyvz.8rO2b8r7.79GLjth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VW5kGeZY9uWcOCxRp8eQJ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OBXoLI99kpq8x_Hc6FXSn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PaWOmUHquD3ylhOhk2tDh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x8YDUNAWqgffZUvNJ9qe9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oYYcucl1BVL_DDYW9mIA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sRhV3Nuo9UhhGfxgEMy4l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Q6yLnwU8GtAHKJItSFCns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cJXeOyZCQevLdc14K1sED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59Q.CEDIg94v7zHdfzBAV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uQjbTZHQcug9m1amWcu3k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651stwPmQHQ_F1R5H21Gt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XQs7vh7B7sBGGdT4Ck8Fy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dfyxAuhqtXFdKGM5NGC.d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VZgY9pWLHnEzm4jq5ZSLX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IoD2W7H05.iu7ChEK.6RK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ivDBPNYZXJH7mEYtd76O2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bxFZOGW2ox7Xq.3un2tyd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kdR97KsS.DXDZzVrDSU9m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DqK31e.Qi1h_W1.C4340Y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DlEWUOoQ0Sv8SIWGKNEf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zbXm_qx1hk6wDBu8NGVvV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dOKuRn2dUXzXU_w9cksHx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rmrD_JwxuNZvgBCbNPRdI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ocnBWcTAO.TC9v9s.mafc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yCz5RdJ5L6710JfXZsee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oWWpUecs4aL2wlHzm.s0Z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s7L6Kx7H7N8yBrn1LbghY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mKqESSRDzGJ3J1Q3ZfY5h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YxqGiaX9x0c9k7GiagfH0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FmwC84uzAHs_X9S_Ao7iU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C74ofR4_ibiEHP9diWp.F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oK_tJEk4qsheHEU6.4z59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yxLUzy4XfkVJEEa3E644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2PnjtPPpqbz4qSmW7VcHK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gNHADVn8WJ1sPkz89NEsBA"/>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SL40TZgzDU9i5OK.oX0I3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dIjofnak6ymIjbi.wL5aC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P6oq7XuIkuQAaSyGHK7Hc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on_Za.OXnTrggeCnS40hE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OcRhlQupZvtvkDdvbqar4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iX2QejjMCRZb0O6cjq1e6w"/>
</p:tagLst>
</file>

<file path=ppt/tags/tag4.xml><?xml version="1.0" encoding="utf-8"?>
<p:tagLst xmlns:a="http://schemas.openxmlformats.org/drawingml/2006/main" xmlns:r="http://schemas.openxmlformats.org/officeDocument/2006/relationships" xmlns:p="http://schemas.openxmlformats.org/presentationml/2006/main">
  <p:tag name="DVSHAPEID" val="E8cqbdIcwc2bNHDgFQAi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EgPkwKJ5IDPJTxCtrQ3e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EjNxp18AJt9QXtL.bNDW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1v8zSjENhzG_Pegzu40D8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afKTaC5M8xXu0UUw.rN4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NVcxvflfgmuRp3BMcbX60g"/>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24ZXW1WafD05Y_9YrvhBo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2bwuvaiveKnWSnKBm2E47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x_OiQmdJ54xDYd1Qn9riG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EKzkwB3onNLqn7keIBd.o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viB5AXp6nT68Np0KPUoRb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gkk8.mVl06ZuIN4zCPXzG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Z8Io6PWyW4_UPa3S4OxGnA"/>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OlStEPoAHkcVyj3yWaR_C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QNJhHCC0WISbBmPT.CY8Pg"/>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6a5CvpQCvMdgGOSScuhcHw"/>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YkAgd8.Ke5x6Oj3jQRzHL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zzb5XCLpSSoEnketveY0M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eE0gorQEywT.kD57wLy_z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Eg7cG8DyEFeSjUaa_NNaFg"/>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yo0NCeLG49_tg3Ok6mz5x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pj7ml7PxLm5gvbJMyGlwBg"/>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oofArhNkabXuJP8ctleet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KPKMsM0yOH_KqfVkGEjfiw"/>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NIeBXfKzf6O81rLpKAQ7p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TgAx9wxAG3YZt_jpK8b4qg"/>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LweO2OD_5EdG0d91aBdYUA"/>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OFPEEk5pKdn7DaEn4RP5L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nRaimnfKUKZul_sE8xtxz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FpspZeUx37k4xNSUVhnTm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344ndBjkMCl00v2B0dveLg"/>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UisdyUAYH8GAKdm7yGXW7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VTnTKRJXtOaFZ3chKC0Wj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gk6x4G9DJCmrCr81AQEVr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eVccTBX7mp27dXTJo2MrAQ"/>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NUzwR9djDMy7FZSxrgZ51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dFe.v0KssEKkpZrlY0HBy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8yi48CGoijtAsy4XMhVVeg"/>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mJl2iWQX_gxEDpwyT4n4S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LOjYepgg4e46pKYTsgwVy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xBTuLEB7lWFHNyMyQGuUO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_ZC2S49nmv1r802aCHg0G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p.2AnVtepyjb5NHLooc9C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8T7Op8kXfK9jLcNg37izg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gMdfPKmYyE0sBxSbfkKAFQ"/>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57PdEC.QXLbhezUNcqmkm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fzstetCHSTgQJOcEEv.BH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X8ihxiEdVXFxrAtSlyBGWg"/>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r.lT_QuH4MqcdW6fFXOmH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bbuIPvpU3KoeZxnviTHW2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k1JJs1FXHxMLGCGmfgW3U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WllxNh0jku6bNt1LGObSt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Q7W_2ruB5lvBtRo1yz1w6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XOOm0ei.nD8fT3rXeFaVO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nBB8m1bfUO93Ktjq4zMhj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0wQRXKaHVX_6c7U.uhXDz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FF0vCyBx2ogLqLBDM8T_g"/>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TQsD.Cn24cpAGULsojQGb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I.aEaDQ_xuQhDmQ8z6h_l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pDwcbKZ5fIxnlCNDmovg3g"/>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g0vFHty4KcgD8piaIELNz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DqoQ_JZeMkcP5G..bzEt5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k3CFLZTqMgwl3F7Vs68wx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uTIY3LpB9F3lsRbskff4GQ"/>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LSrr7HtfG1u9iiK1kEdR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L_tCdNziItTm2f9g06mlhA"/>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uYfNUJGnMXyRmeo07aO_Kg"/>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b.z7tAzkZmKwl0NVq1Bom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WoyB2k7HddtjKwO5NX1Xs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B3ZO9YhpC18iTHS_Uhk.E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1mhQmto_uN69IJmYhCuFk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TzN4_yPtxolfDiPDKtYM0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L19vlj.OkqeNtIPi5jD77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0VFOn_gBRJu7f2zSI.uY.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o2SuvIxvWx2t_LheE_aBxA"/>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RsZ0IIRJ5kzZ3LGWswj_Z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8h_fLwgYV0L6rtqefwpfpg"/>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oP1MzAjLm58CnfcfnFopl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dzd5FDcy1MfAmj8ziKonX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BTXr4MnHLapjMdI6ddRIZ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FsCg2Jn2baCSXV_TeGE58g"/>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5MAwG9CVrxim8KsLUnu8n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SyJUJPDICIsOydM9dJcKw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m8V8gm215D38xOP7x7rrNQ"/>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gotEjCcPqwMZtwUeaRtEnA"/>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CX.LeZv3yOCgIwKYNGJ.Iw"/>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Is0txU1BFG.g7sBNLFmnc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UL5u3DVs.nHekZ9U82IQy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VDDM0guDvsPvC4qOo4seP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o9slYwINI2xaabzDlbfae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diEhhVRWvpgrpkdo_7I.RA"/>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KcsxsycXWLiLymoaqm0Sn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sQ5zb_jhYyktt17p6n1u4Q"/>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8spYlutwYokob2kcm.RVs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jhBmljFZA8xYQALja9R.ag"/>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UEWELsYLOJccKegmOaUZB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Z2t2.8MJ_Og.J5SWWvssm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JC9DfiLTvfW7nL.uG.1nf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DHqoTFObpUhFV5nSf7zfE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bxsOJpi6qB35BbRXmyEAf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p27jEfp3HIFvsUVLnIgflg"/>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3c0L_8KkTjYt05HqZvINdQ"/>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0QXbg3IFLp6nqTjRX9LQg"/>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lMrhakGkw4JP9yvr2XRXO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qKAEW0NAYzBXRfqeSxMAc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jSiDyKSjclJUqr9ZEf4ecA"/>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CXbFJrOnp4NQrZzUdg0iwA"/>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pd04wDGuVW1y2uvEqFnhag"/>
</p:tagLst>
</file>

<file path=ppt/tags/tag5.xml><?xml version="1.0" encoding="utf-8"?>
<p:tagLst xmlns:a="http://schemas.openxmlformats.org/drawingml/2006/main" xmlns:r="http://schemas.openxmlformats.org/officeDocument/2006/relationships" xmlns:p="http://schemas.openxmlformats.org/presentationml/2006/main">
  <p:tag name="DVSHAPEID" val="4SnhDeS7mdVPxhEkCRqlqb"/>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N.wfpc9WDUoWql24teIn8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tG5vqV.clZeuYuxzNGrA"/>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NFcmurBCFmAXyWFQWhNrT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i5osTH437SsCSi3KY30Lb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EZx_3zHlwuyuDUIOy8J74g"/>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339Uh6uZ5mB4M57br3jQy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OuaohTkZjnE545a2LkBeO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PYIHiqg2FLL4nSoZJgp_p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IP7Vn6gnj.0cBi4ifWxXWg"/>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YGbS9RZbIqETK9e5wS1DQ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CtbYUB30Na.ZKhtv0upsr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I0lL70y_myYABiCMFCx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WirF5pqMwRE9Mmb2todEfw"/>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wYChborjWpqQEM3Si09zN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UFL9JOw48hn_TVx_tWoWow"/>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6nqcJyeV4f4ZjeCr74wUkg"/>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6IXUFvsZv9t7mW8LJMxxrA"/>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j_nEvfZf2OItkwi_oh120w"/>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L_mEkk1_bdSjPhHBZ4jtjQ"/>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kRiGX7UynI8wShhbZik5f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ilXMA43PrfotCjjP4a2Ymg"/>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BK79q5yXrJIjcGYZ3X_Hs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ruWFulhI4p_48stE8j5Qv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1QTWJWMGAfQKDQ2DXJKxNQ"/>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u2bhneJ6ZJV2nLyCQzDT6Q"/>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SDr.JMZeAJE9oPPXIi0nMg"/>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6oyF5jN.8kJH4rLr_isI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EXMsNvWUl2opqbGyQ7HD8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KAHccBgdtdyog0yufSITQ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sH9SENBiraRzB4vg37t4mg"/>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7OUn4mcitsAnZEcRR0m.T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f4Fvec8k1e8OuPaSZpCem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bMIBX3fLHnugYlmS6VeuVg"/>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uGTqOtNGgK6MbSG60m8uWQ"/>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4WImX4xM3ykMbjPpqNDRH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cz45Xw8EHvRtkQ3vL4Wf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cec.4dV0YteW1sCDCldwW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BRbZ4KvHd6TInaYISeif4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FCCWnwcw.b7bN8ZwjmuMlA"/>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RHezHvkAfdJRKrcodG6MC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86sP1k24TuzwlkDgl.c61g"/>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3aBhM3atwqS0EMGCU22Q_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uFdOB8tmADAprPMxBm3Zeg"/>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wn1pwdEl4QJruIOenWv.dg"/>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LJ9GQUn0ZzxMWa7DsHgj3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GP089JNSJqZbYV7XNW5v3Q"/>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iiuB0IUalbXnGG_jKFZ2A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miBlJfEqpCIKuxvl2UIxKg"/>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SJXtHwYIRjXjYQt24nWOXA"/>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PsDdYl7FlptZP3L9xzC29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f_CbCinCwYaWmq9uHBeQZA"/>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VT5UFbJJh0poo4a_VF2Wd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0.hCwaI2.7JJH7d4YNC1l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QURyflPtv4QhfoMOIXBnBg"/>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5C_PmaeUDmBmwgZvL4JfZ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wCHgqV8kFJ39OzS._wCMvQ"/>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Yv7k0q4RRILyJRcfcMsh4A"/>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oQlRKSX6DMWx___c5HzF7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LmyqbHN8djfVV7kXRolA.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58Dd7wI9bIi2LOvhsApmfw"/>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lspAmNCBdx2HORWvVYFW0w"/>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GlRLYgaCYAXagVOCz3QpK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3JjCHu4oA6bZYItys_PNM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eLqPCgwupRRn.krfS6yv5w"/>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wko.LiUWWSUuy.Lc..W5KA"/>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dOKuRn2dUXzXU_w9cksHxg"/>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rmrD_JwxuNZvgBCbNPRdI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kdR97KsS.DXDZzVrDSU9mw"/>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zbXm_qx1hk6wDBu8NGVvVA"/>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DqK31e.Qi1h_W1.C4340Y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bxFZOGW2ox7Xq.3un2tydg"/>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ocnBWcTAO.TC9v9s.mafcg"/>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mKqESSRDzGJ3J1Q3ZfY5hg"/>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oWWpUecs4aL2wlHzm.s0Z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yCz5RdJ5L6710JfXZseeg"/>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s7L6Kx7H7N8yBrn1LbghY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YxqGiaX9x0c9k7GiagfH0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EjNxp18AJt9QXtL.bNDW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P6oq7XuIkuQAaSyGHK7Hc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SL40TZgzDU9i5OK.oX0I3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yxLUzy4XfkVJEEa3E644g"/>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2PnjtPPpqbz4qSmW7VcHKQ"/>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oK_tJEk4qsheHEU6.4z59A"/>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OcRhlQupZvtvkDdvbqar4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FmwC84uzAHs_X9S_Ao7iU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dIjofnak6ymIjbi.wL5aC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on_Za.OXnTrggeCnS40hEg"/>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iX2QejjMCRZb0O6cjq1e6w"/>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gNHADVn8WJ1sPkz89NEsB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1v8zSjENhzG_Pegzu40D8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HafKTaC5M8xXu0UUw.rN4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NVcxvflfgmuRp3BMcbX60g"/>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24ZXW1WafD05Y_9YrvhBo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2bwuvaiveKnWSnKBm2E47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EKzkwB3onNLqn7keIBd.o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OlStEPoAHkcVyj3yWaR_C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gkk8.mVl06ZuIN4zCPXzG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YkAgd8.Ke5x6Oj3jQRzHL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zzb5XCLpSSoEnketveY0M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6a5CvpQCvMdgGOSScuhcHw"/>
</p:tagLst>
</file>

<file path=ppt/tags/tag6.xml><?xml version="1.0" encoding="utf-8"?>
<p:tagLst xmlns:a="http://schemas.openxmlformats.org/drawingml/2006/main" xmlns:r="http://schemas.openxmlformats.org/officeDocument/2006/relationships" xmlns:p="http://schemas.openxmlformats.org/presentationml/2006/main">
  <p:tag name="DVSHAPEID" val="TwT3DP60X6JHdpSxCCsT2z"/>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eE0gorQEywT.kD57wLy_z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QNJhHCC0WISbBmPT.CY8P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Eg7cG8DyEFeSjUaa_NNaF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yo0NCeLG49_tg3Ok6mz5x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TgAx9wxAG3YZt_jpK8b4qg"/>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oofArhNkabXuJP8ctlee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NIeBXfKzf6O81rLpKAQ7p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pj7ml7PxLm5gvbJMyGlwBg"/>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LweO2OD_5EdG0d91aBdYUA"/>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UisdyUAYH8GAKdm7yGXW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nRaimnfKUKZul_sE8xtxzw"/>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OFPEEk5pKdn7DaEn4RP5L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FpspZeUx37k4xNSUVhnTm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344ndBjkMCl00v2B0dveLg"/>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VTnTKRJXtOaFZ3chKC0WjA"/>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gk6x4G9DJCmrCr81AQEVrg"/>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8yi48CGoijtAsy4XMhVVe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dFe.v0KssEKkpZrlY0HBy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NUzwR9djDMy7FZSxrgZ51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mJl2iWQX_gxEDpwyT4n4S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LOjYepgg4e46pKYTsgwVy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xBTuLEB7lWFHNyMyQGuUOg"/>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_ZC2S49nmv1r802aCHg0Gg"/>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bbuIPvpU3KoeZxnviTHW2g"/>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57PdEC.QXLbhezUNcqmkm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p.2AnVtepyjb5NHLooc9C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8T7Op8kXfK9jLcNg37izgg"/>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fzstetCHSTgQJOcEEv.BH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r.lT_QuH4MqcdW6fFXOmH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X8ihxiEdVXFxrAtSlyBGW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MWDyn9Zc7gqZQNFx4z92H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k1JJs1FXHxMLGCGmfgW3U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WllxNh0jku6bNt1LGObStw"/>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Q7W_2ruB5lvBtRo1yz1w6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XOOm0ei.nD8fT3rXeFaVOg"/>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fx5IVPuQ2oOnyWvmFiPoX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ye9p76WvONEQ75.mDK5G_g"/>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84Juw3lSZJOg9wRln53u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Uy1CO_3ZMk0XxLS5Giyung"/>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qpl9Mtho6u_uQo4lBF_Zv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5mQ2bEnujhx6tEDAdaVVsQ"/>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b6C2Rppzsy9IF0BBG8e3eg"/>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3PZ6E26LlGWmyKPGOOq44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tDENIkjnZOir4PWse1uvRg"/>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upPlxgji_Fj6EYhGZE7x8A"/>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eMu.4OnwXficFxCoamDSx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gIw1rZVHjhpnMArOEM4ZC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CiqU.Yg0wolArCOwkXjB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PUOklKML4wJZuYT9QvIad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e88xAtPsOxJMiVlbyovCU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GuUa71WryA6mw0MYjQAMpw"/>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opgPqY3uBBKhxCqPBdCznw"/>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yE06RpEkJwnxEoGIIuwAH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pcttXzaxlqxBZyY7M8VvEg"/>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XNnN8zVXTjO5RWDLWc46R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I5EofjTDefD2kb2yysPdTA"/>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YZZSO_4Rm_ymgb6bDTQNS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wSo2JFPXmTIeU4KxBTrPt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Y9lL61fxJ2Eb9_0EqNQgC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jN3_nDg.PEI1boeoJ5fy8Q"/>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ZQSwWevHjiDKuCoChUIgRQ"/>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wCa4u_Ikx79dS8x7rXj19Q"/>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w3C.c9a0..Ne9OtDjOZ30g"/>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nULJFzu9aTu8wiBDAPtWa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os5NelRoSrZOnQlOuUNBLg"/>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oKYaLqO7U3QoVfyF5WuSi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q.Utbkx1sb0wa4JZAOyyU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3KdxN.E.w12wjBNyePWEl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NESU0OOLHbLWjnLSm3z6t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BBf0u_sHo56TTDHh6zZ4SA"/>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jhBmljFZA8xYQALja9R.ag"/>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h0QXbg3IFLp6nqTjRX9LQg"/>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3c0L_8KkTjYt05HqZvINd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p27jEfp3HIFvsUVLnIgflg"/>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bxsOJpi6qB35BbRXmyEAf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DHqoTFObpUhFV5nSf7zfE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Z2t2.8MJ_Og.J5SWWvssm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UEWELsYLOJccKegmOaUZB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lMrhakGkw4JP9yvr2XRXOA"/>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jSiDyKSjclJUqr9ZEf4ec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CXbFJrOnp4NQrZzUdg0iwA"/>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pd04wDGuVW1y2uvEqFnha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qKAEW0NAYzBXRfqeSxMAc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tG5vqV.clZeuYuxzNGrA"/>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NFcmurBCFmAXyWFQWhNrT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i5osTH437SsCSi3KY30Lb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EZx_3zHlwuyuDUIOy8J74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339Uh6uZ5mB4M57br3jQyw"/>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OuaohTkZjnE545a2LkBeO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WirF5pqMwRE9Mmb2todEf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UFL9JOw48hn_TVx_tWoWo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YGbS9RZbIqETK9e5wS1DQ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IP7Vn6gnj.0cBi4ifWxXWg"/>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PYIHiqg2FLL4nSoZJgp_p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wYChborjWpqQEM3Si09zNQ"/>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CtbYUB30Na.ZKhtv0upsr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6nqcJyeV4f4ZjeCr74wUkg"/>
</p:tagLst>
</file>

<file path=ppt/tags/tag7.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BK79q5yXrJIjcGYZ3X_Hs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ilXMA43PrfotCjjP4a2Ymg"/>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j_nEvfZf2OItkwi_oh120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ruWFulhI4p_48stE8j5Qv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kRiGX7UynI8wShhbZik5f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L_mEkk1_bdSjPhHBZ4jtj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6IXUFvsZv9t7mW8LJMxxr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u2bhneJ6ZJV2nLyCQzDT6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1QTWJWMGAfQKDQ2DXJKxNQ"/>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SDr.JMZeAJE9oPPXIi0nM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MiaDuJs9tZB3BpAk26Xq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6oyF5jN.8kJH4rLr_isIA"/>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uGTqOtNGgK6MbSG60m8uWQ"/>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7OUn4mcitsAnZEcRR0m.T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EXMsNvWUl2opqbGyQ7HD8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4WImX4xM3ykMbjPpqNDRHg"/>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bMIBX3fLHnugYlmS6VeuV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sH9SENBiraRzB4vg37t4mg"/>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KAHccBgdtdyog0yufSITQg"/>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f4Fvec8k1e8OuPaSZpCemg"/>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cz45Xw8EHvRtkQ3vL4WfS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BRbZ4KvHd6TInaYISeif4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cec.4dV0YteW1sCDCldwWA"/>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FCCWnwcw.b7bN8ZwjmuMlA"/>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RHezHvkAfdJRKrcodG6MCA"/>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uFdOB8tmADAprPMxBm3Ze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3aBhM3atwqS0EMGCU22Q_w"/>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86sP1k24TuzwlkDgl.c61g"/>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wn1pwdEl4QJruIOenWv.d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GP089JNSJqZbYV7XNW5v3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LJ9GQUn0ZzxMWa7DsHgj3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0.hCwaI2.7JJH7d4YNC1l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wCHgqV8kFJ39OzS._wCMvQ"/>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VT5UFbJJh0poo4a_VF2Wdg"/>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Yv7k0q4RRILyJRcfcMsh4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oQlRKSX6DMWx___c5HzF7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LmyqbHN8djfVV7kXRolA.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PsDdYl7FlptZP3L9xzC29g"/>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lspAmNCBdx2HORWvVYFW0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miBlJfEqpCIKuxvl2UIxK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iiuB0IUalbXnGG_jKFZ2A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QURyflPtv4QhfoMOIXBnB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f_CbCinCwYaWmq9uHBeQZA"/>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SJXtHwYIRjXjYQt24nWOX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5C_PmaeUDmBmwgZvL4JfZg"/>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58Dd7wI9bIi2LOvhsApmf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3JjCHu4oA6bZYItys_PNM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GlRLYgaCYAXagVOCz3QpKg"/>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eLqPCgwupRRn.krfS6yv5w"/>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wko.LiUWWSUuy.Lc..W5K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JihDcpu1llIQczSzsi..8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h__bIL5pdWRYFmIK8ZShdw"/>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KOuRnj_k5M7KJU22MVdL.A"/>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4CLVmzKyhmOrLT_7QQ2vf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VCVNe146z_uxJQm8OWSlb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O5j_wEHCoOVrgq_jsJwAG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ipwKwe7mwIImej_dmGC43Q"/>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iW5k6Xh23u2kwWFpj1Ol.g"/>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0tSot6tLW0Xrm03nEFyfj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YbkJoeapDvxHtCZ8ZDZ3Cw"/>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WW3RrW6mkSLGFGnfuZZd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v6lrGfVe2r5No4PgVgPuy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3CH1c.ppooGJyzbGtffey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WgKeRJGeQDZEHuWitFEUs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IQikM.tFYv8pdk1nvJcjYw"/>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G7Q2oe5eP71B4oKlIt1g_Q"/>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WwBVfkrxB2IwgBQ_8wnWc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Ywz4KpclG949pDu_oPmUHA"/>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RLxuSYlpCK0YjzKn0GuT2A"/>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BzUS6TvIWC46eaEbwVm3cg"/>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hNs0nX43WGIExiY1Apswz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_0ArsYkyGZRX7EdccqWXDA"/>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xvx6WhTUtTcc6xtM2xo6rA"/>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2wIBxF70PpnrYOJjf8aSq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cOWnt30LjD4Ufi8WXKuCOA"/>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brSoei2FaKrkQzb6xG4xU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yJFiekOiZ_kOxwbDkckNJ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WBNc.n.LrYjGyF6lFTZWw"/>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C74ofR4_ibiEHP9diWp.Fg"/>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eQT7S0iK0eorrKcYEAa1x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sDlEWUOoQ0Sv8SIWGKNEfw"/>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RxJvwRku0423WAKbShhaQ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2.kAvocEx3wtGhhlgP8QM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RpnBFpbYu7jfdFrIsEuT1g"/>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Z8Io6PWyW4_UPa3S4OxGnA"/>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5v413JjPlO1EQRR.9IhtC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rxj4u8O_h5YgFOp285lcLA"/>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XEgPkwKJ5IDPJTxCtrQ3e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EQADJbMJ.W0i5EX7ykmER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8k14PYztxNl4NTii4mQV7Q"/>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yTt6J2LWzptf9FWlKE8HYw"/>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Xn.3frW3fDNzc3hwx0C9p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YzLw.h7Jrx94992LchCocA"/>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gMdfPKmYyE0sBxSbfkKAF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HxWoYbNFC8RcZ2Gbt97Dc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ivDBPNYZXJH7mEYtd76O2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nBcjv3FcH4YYCjHyggJrXg"/>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A_7sCa7dha9CYhe7cUMAKw"/>
</p:tagLst>
</file>

<file path=ppt/tags/tag8.xml><?xml version="1.0" encoding="utf-8"?>
<p:tagLst xmlns:a="http://schemas.openxmlformats.org/drawingml/2006/main" xmlns:r="http://schemas.openxmlformats.org/officeDocument/2006/relationships" xmlns:p="http://schemas.openxmlformats.org/presentationml/2006/main">
  <p:tag name="DVSHAPEID" val="mq47yNlOIFyiilTYPFVvU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A2DDxCEq_cIlKxMDTQY25Q"/>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KPKMsM0yOH_KqfVkGEjfiw"/>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iLsi2dbOnGJGorBZhKiEO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jzwTydjuGO.HpsvWpWQOj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5oVX_frQ4akOTc_RdBxvSQ"/>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uQjbTZHQcug9m1amWcu3k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Cx1e3pRAjGdyp9jKeg55Qw"/>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ASaafSN6BdQVM.tLlT5YWg"/>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KALxVhzZ3hB1wtd5DOP99A"/>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eVccTBX7mp27dXTJo2MrA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8_XUyaS5cO3BCfgGsbhkc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ZWaDVvuRR0BA_opvzXKHX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ClDiHgBB.r.JDdRMqX3jMQ"/>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Qtr_RgYKFvBxNVSMJIhtsg"/>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ngkAkQWrkEKdrzu3NsyMIg"/>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xsUJm9K5DFcYJIodMydvoQ"/>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t3eUnC_zX7eswJsKP4Hv2w"/>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pbH1t3Ozf8szL2EBCK21xQ"/>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6KZNmSZiStSvXBf7OTl31w"/>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7DqQaSvsxbRUYldRy177gQ"/>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TWdo5IGp7CjxEarqbQ7_l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qnxuAEBrr3uKUCFj84P09g"/>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dpnjucdlleb8EtFiuty4tg"/>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D2MkpB1vQxz0eFhkZqkd7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j0zC0qd8D6bia4U.ik728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i17n4DdwlyUcQmk9l6j9_g"/>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noV4ljiuto4GESRsAE407Q"/>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oNebcSTEWHwAaTkwO0zb9g"/>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CijAo7Cjtm5SmVZnstCvnQ"/>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xmXJ6UYzfsxAgGcyWPggn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do.keoAcU1L.kSy0s5yfo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5xBhmIlMpEeki4A6uprbR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u8Qb03Qs1n2bC5oUe_2gCA"/>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HhfseQRvP.Q0nlPhSdmAG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0wQRXKaHVX_6c7U.uhXDz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DKaCDpAdBeMndiY1L_2D3Q"/>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8b8aQDC2ejCqjoAPJAO6p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OvhAUbwoIyHskEnYRW3Bc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VNaDwEr4hZmB.vQT0C0RIg"/>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BSXFXE35XD.j3aLNyjdYg"/>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l6eDPC5XOZUN3tmAGkKy9g"/>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OBgq3bpGkwBh9Fvoufj3Q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_Wn5AshyAA98ilVM2z9WMA"/>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qW2tLRdRyoebE1ubaKhmAw"/>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vDOMhe7X3w3HLQZrmKJr8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8e6B5GoVKMc_L1_kpY27zQ"/>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HZLT2hso3D_uZbxzEBtba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QN25y7mWKSRQ31dTII.Yyg"/>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d3WPnN67.db6QVgxOSeQ6A"/>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qTPg8nta7oGMPaIpkT8Ir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L_tCdNziItTm2f9g06mlh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qARMNvMn0wwrqKijATCc4g"/>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UDibd9aSUqO4IWAtC5Xh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xS8g8_lbAdtnHu7sjKI9lw"/>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n2YzX5AHRWfNG0B_VVPefQ"/>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EBXnI8uQFaOCy1iRAYKkrw"/>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UL5u3DVs.nHekZ9U82IQyQ"/>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_dt2zUyHlpqH335Z8mY8a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5DuRnn1QfBTM51zXmHkOVw"/>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iH2K9xjmm_2hyczFDXynhw"/>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5KnRa70zrzIKYWMw1J76.g"/>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N.wfpc9WDUoWql24teIn8g"/>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lI0lL70y_myYABiCMFCxi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4SnzBYb3_K_TWdMNp4eVaQ"/>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JC9DfiLTvfW7nL.uG.1nfQ"/>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7lXhyqepfSEn.XtlTQNOD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yejb5gN8czxI1DHk6PlTVg"/>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udMpahsHxK3gaPhd.RTwg"/>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stWOuQCCZUGKFi7Eva2w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Nh7hx9_6GKqicv4wcUMkfg"/>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u1qLFHl7wKxsO1bFS0PgaA"/>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Lyhcwdc3L7xNyBK051epzg"/>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I0expcwYtmaz8xQbn9ok1g"/>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e1oKAi21oEfxLLhnZxarH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U.PIJlHmsT02qKLYA.9jYg"/>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wYuEz7RKF9PtTK4bBozzHg"/>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8h_fLwgYV0L6rtqefwpfpg"/>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8TbL3MAU4zE5.CRXeWUz5g"/>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X2lvr5elAu2oNFagz3vay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J4SEqWvf3y.RCNjPwstxiQ"/>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Rl6xJ57orfABoDD9UdA13g"/>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oO5xdcgO1GDyY5iwz_9N3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AR3a1uYa6b2gVkYNWYDpWg"/>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A73.IX.uUmPUJl5N9KaQy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dv0XuGgPUOcpkdsG0FYiY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25iUcEUqShBFl50DTNCTX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rRRrMfGJIhdK9izubKG_rg"/>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57Ihk9Qachc2sATuCB1kCA"/>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lJmUJAeU3u1JCKT8H7MJ4w"/>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B8_tKJLyv89szWFtDimBKg"/>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UzMlmSxeSmdji5utWB3uW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HjklI_AxgHjS2lyBG87Fj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IGp13mFPT0ny49g6UGkNo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EZvqDAgjdKkcgnxlXR_dsQ"/>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I7Eyz43kTnPjq1_mPrAXZQ"/>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VM0wPIRI_X1lXNq.7sIXV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41VlkfxJuOjcf82QKDtbVA"/>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y.pn_eXiCElfBD84i_fh4w"/>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UjGG02R5_NT6K9lKnk3n5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mJnQTqx_KFgItixgmwqZMg"/>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MYGGglsibUYlFkjmLYUaRQ"/>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SlZTW55zDAllZxKLaVlONQ"/>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a7ZdY1e7jzMCABc.MndV6g"/>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qwBn0vrBcNaeXlMbVBWRMA"/>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jEsQjTYelNAhxzXKaK.rtg"/>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MdHgLyow2mNavBgDkFIVe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QBAAyHADL7nsDisF2K1gOA"/>
</p:tagLst>
</file>

<file path=ppt/tags/tag9.xml><?xml version="1.0" encoding="utf-8"?>
<p:tagLst xmlns:a="http://schemas.openxmlformats.org/drawingml/2006/main" xmlns:r="http://schemas.openxmlformats.org/officeDocument/2006/relationships" xmlns:p="http://schemas.openxmlformats.org/presentationml/2006/main">
  <p:tag name="DVSHAPEID" val="pKjkdfMSzk6ujKw4EaMuf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poYWQhIAUbEDsLx9vYsykQ"/>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zk21lKrxXq8kg72E5URhNA"/>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BvONHPq5FC0DY0EZ5PXh4g"/>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O7cfbb_b_edYzs1oqcChb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K7lkff73CTLgJ1tfQwf5fA"/>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GSmZYOdrFiofqfSX4s_Q3Q"/>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BywBLYS63dl5VGG_fpCs_g"/>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yx81OyH9m7EZvNd.jAqbF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FI9h1Rqc0XrCJuk_fC.tHg"/>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Qi3iOw_e.uTJgpVJjEoLx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gcWgf4w6.wgS3566fOTPe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4PJsiW4wubenPXOME_SDrA"/>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Dj_lFTkjmVjqOT_tNg6msw"/>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XnwE6RDQwKvRItoOjrtu5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vOLgMfKwBPHDxB8zzs.Ph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TaHp9nahR9BPL2zKKLP8XA"/>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R4PtAkBYbU6S1gooCwAXD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0WXAaBRgNFoTmH5PqSfCF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SLlIaSyfni5hggUC.dZ_iQ"/>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8X8XUrHTVYjr_mOlmnECW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Kp0txqyekb.LS7NKzmeY8Q"/>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VuDg08GD_Ga7hXjeS99E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t4qJFJDIwgtvE9dlDnHrXg"/>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Gx8qGwq9_Xcha055KGpWTg"/>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KVSso7hU39gFrYY19pj7JQ"/>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mDe5Nuqxl23vf1rQc6Xhwg"/>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uh256837IkT4rAT0QttkkA"/>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ijRKzwRqtc_M1mcVRmvt2w"/>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1VJT07t3XUsUCr00dhbL_g"/>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fW_SuL.6EMV0zqyzbdUB2g"/>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cDhQg0QUhn9LfmSLyFhMr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AFsmO4EOKTV1iuDz7yYlcA"/>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Lzp1lThp.U_qP95N_zyK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c0e0WBqGp6eXJoPZZykGIA"/>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rLsbaJFWzfXLLD90gA.jG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QrbsMb20C0ZMgZd8PH9OWQ"/>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NtkSOeA.O_a0NR2_8S68F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H0X2GDl3zE9IxCGAfsJ7Vg"/>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KOuRnj_k5M7KJU22MVdL.A"/>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4CLVmzKyhmOrLT_7QQ2vfQ"/>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VCVNe146z_uxJQm8OWSlb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iW5k6Xh23u2kwWFpj1Ol.g"/>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0tSot6tLW0Xrm03nEFyfj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EUVRW4b3yMaEgSsbtqIIn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O5j_wEHCoOVrgq_jsJwAGg"/>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WW3RrW6mkSLGFGnfuZZdpw"/>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Ywz4KpclG949pDu_oPmUH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wIRF85hkgIY6.BnUorL_L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BzUS6TvIWC46eaEbwVm3c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WwBVfkrxB2IwgBQ_8wnWcw"/>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v6lrGfVe2r5No4PgVgPuyw"/>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WgKeRJGeQDZEHuWitFEUsA"/>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YbkJoeapDvxHtCZ8ZDZ3Cw"/>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xvx6WhTUtTcc6xtM2xo6r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OPxJbHhjt65noy1Yjs_O1w"/>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oNebcSTEWHwAaTkwO0zb9g"/>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A_7sCa7dha9CYhe7cUMA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5oVX_frQ4akOTc_RdBxvS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uQjbTZHQcug9m1amWcu3kg"/>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ngkAkQWrkEKdrzu3NsyMIg"/>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HxWoYbNFC8RcZ2Gbt97Dc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sDlEWUOoQ0Sv8SIWGKNEf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5v413JjPlO1EQRR.9IhtCw"/>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dpnjucdlleb8EtFiuty4tg"/>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ClDiHgBB.r.JDdRMqX3jM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Isch6hh9bSLRTBKU2E7lUg"/>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KPKMsM0yOH_KqfVkGEjfiw"/>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i17n4DdwlyUcQmk9l6j9_g"/>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ivDBPNYZXJH7mEYtd76O2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iLsi2dbOnGJGorBZhKiEOA"/>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C74ofR4_ibiEHP9diWp.F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YzLw.h7Jrx94992LchCoc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pbH1t3Ozf8szL2EBCK21xQ"/>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XEgPkwKJ5IDPJTxCtrQ3e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EQADJbMJ.W0i5EX7ykmERA"/>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8k14PYztxNl4NTii4mQV7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yDtCxC6tpNm4x1EDm2uRNw"/>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noV4ljiuto4GESRsAE407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gMdfPKmYyE0sBxSbfkKAFQ"/>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D2MkpB1vQxz0eFhkZqkd7Q"/>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Qtr_RgYKFvBxNVSMJIhtsg"/>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7DqQaSvsxbRUYldRy177gQ"/>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Z8Io6PWyW4_UPa3S4OxGnA"/>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KALxVhzZ3hB1wtd5DOP99A"/>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eVccTBX7mp27dXTJo2MrA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6KZNmSZiStSvXBf7OTl31w"/>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ZWaDVvuRR0BA_opvzXKHX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nFSMu1AJ770Fh8Z_2UsGAA"/>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do.keoAcU1L.kSy0s5yfoQ"/>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nBcjv3FcH4YYCjHyggJrX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Xn.3frW3fDNzc3hwx0C9p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u8Qb03Qs1n2bC5oUe_2gCA"/>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j0zC0qd8D6bia4U.ik728w"/>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xsUJm9K5DFcYJIodMydvo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eQT7S0iK0eorrKcYEAa1x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Cx1e3pRAjGdyp9jKeg55Qw"/>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ASaafSN6BdQVM.tLlT5YWg"/>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2.kAvocEx3wtGhhlgP8QM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JshRmBHYFLVrpT0qcRlBow"/>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yJFiekOiZ_kOxwbDkckNJA"/>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yTt6J2LWzptf9FWlKE8HYw"/>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8_XUyaS5cO3BCfgGsbhkcA"/>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RxJvwRku0423WAKbShhaQw"/>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t3eUnC_zX7eswJsKP4Hv2w"/>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RpnBFpbYu7jfdFrIsEuT1g"/>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rxj4u8O_h5YgFOp285lcLA"/>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brSoei2FaKrkQzb6xG4xUw"/>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HhfseQRvP.Q0nlPhSdmAG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jzwTydjuGO.HpsvWpWQOjQ"/>
</p:tagLst>
</file>

<file path=ppt/theme/theme1.xml><?xml version="1.0" encoding="utf-8"?>
<a:theme xmlns:a="http://schemas.openxmlformats.org/drawingml/2006/main" name="Thème eleven V2.6">
  <a:themeElements>
    <a:clrScheme name="Eleven colors">
      <a:dk1>
        <a:srgbClr val="6C6C6C"/>
      </a:dk1>
      <a:lt1>
        <a:srgbClr val="FFFFFF"/>
      </a:lt1>
      <a:dk2>
        <a:srgbClr val="289B38"/>
      </a:dk2>
      <a:lt2>
        <a:srgbClr val="8FCD9F"/>
      </a:lt2>
      <a:accent1>
        <a:srgbClr val="00A3E2"/>
      </a:accent1>
      <a:accent2>
        <a:srgbClr val="ADD9FD"/>
      </a:accent2>
      <a:accent3>
        <a:srgbClr val="FB436A"/>
      </a:accent3>
      <a:accent4>
        <a:srgbClr val="E38C35"/>
      </a:accent4>
      <a:accent5>
        <a:srgbClr val="FFF58C"/>
      </a:accent5>
      <a:accent6>
        <a:srgbClr val="831B21"/>
      </a:accent6>
      <a:hlink>
        <a:srgbClr val="39A0DA"/>
      </a:hlink>
      <a:folHlink>
        <a:srgbClr val="646464"/>
      </a:folHlink>
    </a:clrScheme>
    <a:fontScheme name="Eleve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dirty="0" err="1"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rebuchet MS" pitchFamily="34" charset="0"/>
          </a:defRPr>
        </a:defPPr>
      </a:lstStyle>
    </a:lnDef>
    <a:txDef>
      <a:spPr>
        <a:noFill/>
      </a:spPr>
      <a:bodyPr wrap="square" rtlCol="0">
        <a:spAutoFit/>
      </a:bodyPr>
      <a:lstStyle>
        <a:defPPr>
          <a:defRPr sz="1200" dirty="0" err="1" smtClean="0">
            <a:latin typeface="+mj-lt"/>
          </a:defRPr>
        </a:defPPr>
      </a:lstStyle>
    </a:txDef>
  </a:objectDefaults>
  <a:extraClrSchemeLst>
    <a:extraClrScheme>
      <a:clrScheme name="Oran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ran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ran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ran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ran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ran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ran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range 8">
        <a:dk1>
          <a:srgbClr val="000000"/>
        </a:dk1>
        <a:lt1>
          <a:srgbClr val="FFFFFF"/>
        </a:lt1>
        <a:dk2>
          <a:srgbClr val="000000"/>
        </a:dk2>
        <a:lt2>
          <a:srgbClr val="808080"/>
        </a:lt2>
        <a:accent1>
          <a:srgbClr val="FF6600"/>
        </a:accent1>
        <a:accent2>
          <a:srgbClr val="FF6600"/>
        </a:accent2>
        <a:accent3>
          <a:srgbClr val="FFFFFF"/>
        </a:accent3>
        <a:accent4>
          <a:srgbClr val="000000"/>
        </a:accent4>
        <a:accent5>
          <a:srgbClr val="FFB8AA"/>
        </a:accent5>
        <a:accent6>
          <a:srgbClr val="E75C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 eleven V2.6" id="{F1CD0668-0377-47E3-8A7E-994C188375EA}" vid="{7F8C0379-2CE3-47C7-AD58-647B34BA74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6D72E291A89749A1020ECAEBC5DEA9" ma:contentTypeVersion="11" ma:contentTypeDescription="Crée un document." ma:contentTypeScope="" ma:versionID="aa5ba30c5a062a5428e67b02ff9df745">
  <xsd:schema xmlns:xsd="http://www.w3.org/2001/XMLSchema" xmlns:xs="http://www.w3.org/2001/XMLSchema" xmlns:p="http://schemas.microsoft.com/office/2006/metadata/properties" xmlns:ns2="2ed4a45d-0a7a-4a4c-a2e9-3c855633e740" xmlns:ns3="a46fb650-58a2-4a9d-8560-53d2df43fe90" targetNamespace="http://schemas.microsoft.com/office/2006/metadata/properties" ma:root="true" ma:fieldsID="bc267f8e322a62a15cbf2923f96b998e" ns2:_="" ns3:_="">
    <xsd:import namespace="2ed4a45d-0a7a-4a4c-a2e9-3c855633e740"/>
    <xsd:import namespace="a46fb650-58a2-4a9d-8560-53d2df43fe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4a45d-0a7a-4a4c-a2e9-3c855633e740"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6fb650-58a2-4a9d-8560-53d2df43fe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1031E1-2644-4F76-813C-CB73EED3301D}">
  <ds:schemaRefs>
    <ds:schemaRef ds:uri="http://purl.org/dc/dcmitype/"/>
    <ds:schemaRef ds:uri="http://schemas.microsoft.com/office/2006/metadata/properties"/>
    <ds:schemaRef ds:uri="a46fb650-58a2-4a9d-8560-53d2df43fe90"/>
    <ds:schemaRef ds:uri="http://purl.org/dc/elements/1.1/"/>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2ed4a45d-0a7a-4a4c-a2e9-3c855633e740"/>
  </ds:schemaRefs>
</ds:datastoreItem>
</file>

<file path=customXml/itemProps2.xml><?xml version="1.0" encoding="utf-8"?>
<ds:datastoreItem xmlns:ds="http://schemas.openxmlformats.org/officeDocument/2006/customXml" ds:itemID="{EC131EE5-84F6-4060-A690-AE4C8CAC1507}">
  <ds:schemaRefs>
    <ds:schemaRef ds:uri="http://schemas.microsoft.com/sharepoint/v3/contenttype/forms"/>
  </ds:schemaRefs>
</ds:datastoreItem>
</file>

<file path=customXml/itemProps3.xml><?xml version="1.0" encoding="utf-8"?>
<ds:datastoreItem xmlns:ds="http://schemas.openxmlformats.org/officeDocument/2006/customXml" ds:itemID="{0C93C4F4-44A1-44F3-A660-F6BB9A78F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d4a45d-0a7a-4a4c-a2e9-3c855633e740"/>
    <ds:schemaRef ds:uri="a46fb650-58a2-4a9d-8560-53d2df43fe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TotalTime>
  <Words>18131</Words>
  <Application>Microsoft Office PowerPoint</Application>
  <PresentationFormat>A4 Paper (210x297 mm)</PresentationFormat>
  <Paragraphs>3459</Paragraphs>
  <Slides>83</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3" baseType="lpstr">
      <vt:lpstr>Courier New</vt:lpstr>
      <vt:lpstr>Trebuchet MS</vt:lpstr>
      <vt:lpstr>Calibri</vt:lpstr>
      <vt:lpstr>Century Gothic</vt:lpstr>
      <vt:lpstr>Arial</vt:lpstr>
      <vt:lpstr>Monotype Sorts</vt:lpstr>
      <vt:lpstr>Wingdings</vt:lpstr>
      <vt:lpstr>Helvetica 65 Medium</vt:lpstr>
      <vt:lpstr>Thème eleven V2.6</vt:lpstr>
      <vt:lpstr>think-cell Slide</vt:lpstr>
      <vt:lpstr>PowerPoint Presentation</vt:lpstr>
      <vt:lpstr>DISCLAIMER</vt:lpstr>
      <vt:lpstr>PowerPoint Presentation</vt:lpstr>
      <vt:lpstr>Altares’ steady pre-Covid growth has been levelled off by the crisis – generating a “white year”, and is expected to pick up again with a catch-up effect in 2021</vt:lpstr>
      <vt:lpstr>Overall, Altares’ business plan forecasts a +5.5% 2020-2025 CAGR growth balanced between its three “Lines of Business”</vt:lpstr>
      <vt:lpstr>Overall, the Altares business plan appears achievable, according to recent performances and ongoing strategic projects launched by the new management</vt:lpstr>
      <vt:lpstr>In order to assess the business plan of Altares’ management, the three complementary approaches have been analysed: the Top-Down approach from market, and two Bottom-up approaches from client and commercial pipeline perspectives</vt:lpstr>
      <vt:lpstr>PowerPoint Presentation</vt:lpstr>
      <vt:lpstr>Regarding the risk line of business, Altares’ top-down business plan forecasts a +1.1% 2020-2025 CAGR for France and a +2.9% 2020-2025 CAGR for Benelux </vt:lpstr>
      <vt:lpstr>Altares has relaunched investment on intuiz+ that are expected to deliver growth in the future</vt:lpstr>
      <vt:lpstr>Altares, by increasing commercial proximity through deployment of sales in regions and indirect partnerships, aims at efficiently targeting new geographies and mid-sized companies</vt:lpstr>
      <vt:lpstr>The deployment of a range of proprietary products in Benelux will enable Altares to best meet customers’ needs leveraging more granular local data</vt:lpstr>
      <vt:lpstr>Transversal product innovation (e.g. API capability, data enrichment, Data Blocks, Common Platform) will strongly support Altares’ future growth</vt:lpstr>
      <vt:lpstr>PowerPoint Presentation</vt:lpstr>
      <vt:lpstr>Regarding the compliance line of business, Altares’ top-down business plan forecasts a ~20% 20-25 CAGR for France and a ~18% 20-25 CAGR for Benelux </vt:lpstr>
      <vt:lpstr>The compliance market will structurally drive Altares future growth in France and Benelux thanks to the rising demand of customers driving higher equipment rate </vt:lpstr>
      <vt:lpstr>Altares proprietary flagship product (indueD) will benefit from a strong momentum in the market thanks to significant investments in the product </vt:lpstr>
      <vt:lpstr>PowerPoint Presentation</vt:lpstr>
      <vt:lpstr>Regarding the B2B Marketing line of business, Altares’ top-down business plan forecasts a +8.8% 20-25 CAGR for France and a +9.8% 20-25 CAGR for Benelux </vt:lpstr>
      <vt:lpstr>Product harmonization and innovation will create a virtuous circle enhancing B2B targeting with data enrichment, artificial intelligence and deeper integration</vt:lpstr>
      <vt:lpstr>Furthermore, the ongoing platform strategy will enable to consolidate B2B targeting and activation services into a unique platform with value-added services </vt:lpstr>
      <vt:lpstr>PowerPoint Presentation</vt:lpstr>
      <vt:lpstr>In order to pave the way to the group’s future growth, Altares’ new management team has already launched key initiatives regarding commercial and product strategies, supported by the ongoing consolidation of the group foundations</vt:lpstr>
      <vt:lpstr>Altares has already strengthened commercial initiatives geared towards attracting, converting and retaining clients</vt:lpstr>
      <vt:lpstr>Altares’ “flagship products” deliver an increased conversion of new logos thanks to above-market functionalities and ongoing developments expected by clients</vt:lpstr>
      <vt:lpstr>The pipeline creation has been showing a positive growth of all LoB since the second half of 2020 after the impact of the first lockdown period</vt:lpstr>
      <vt:lpstr>A clear product strategy – supported by a new global product-based editorial line - is being rolled out in order to enrich Altares’ services and solutions with key functionalities aligned with customers’ expectations</vt:lpstr>
      <vt:lpstr>The launch of Dun &amp; Bradstreet’s Data Blocks in Direct+ API is key to meeting precise clients’ use cases with optimized product development and business model</vt:lpstr>
      <vt:lpstr>AltaMarket could be the place where B2B data providers (the “partners”) and their customers connect to buy and sell data, paying broker and infrastructure fees to Altares in exchange of the service</vt:lpstr>
      <vt:lpstr>Since 2018, Altares' new management team has laid the foundations for three main levers supporting the group’s future strategy, which are already delivering profitable growth</vt:lpstr>
      <vt:lpstr>PowerPoint Presentation</vt:lpstr>
      <vt:lpstr>Overall Altares focuses on the fast growing upper market segments that concentrate most of the market growth; this growth being diluted when considering the market as a whole</vt:lpstr>
      <vt:lpstr>PowerPoint Presentation</vt:lpstr>
      <vt:lpstr>Altares new management’ reactivation of product development - that had been stopped in the past – will drive future growth in the Credit risk activity</vt:lpstr>
      <vt:lpstr>Altares is expected to grow faster than the market thanks to its specific clientele mainly composed of large accounts and the conquest of new clients in regions</vt:lpstr>
      <vt:lpstr>PowerPoint Presentation</vt:lpstr>
      <vt:lpstr>Altares future growth of Compliance activity mainly rely on a very promising market combined with a strong momentum for its flagship indueD product</vt:lpstr>
      <vt:lpstr>Whether in France or in Benelux, Altares operates in the high potential compliance market</vt:lpstr>
      <vt:lpstr>Altares is expected to capture c. 50% of the compliance market growth due to the limited competition and leveraging Altares’ unique positioning</vt:lpstr>
      <vt:lpstr>PowerPoint Presentation</vt:lpstr>
      <vt:lpstr>Altares future growth in B2B Marketing activity mainly relies on product harmonization and innovation through data enrichment, artificial intelligence and platform strategy integration</vt:lpstr>
      <vt:lpstr>Altares can leverage multiple go-to-market strategies so as to grasp growth on all market segments, leading to the capture of 26% of the market growth</vt:lpstr>
      <vt:lpstr>PowerPoint Presentation</vt:lpstr>
      <vt:lpstr>Scopes of the Bottom-up approach are focusing on non-DBI products and IAA for both France and Benelux and on Sales for Manageo</vt:lpstr>
      <vt:lpstr>Overall, Altares forecasts a +6% CAGR20-22 growth balanced between France, Benelux and Manageo verticals</vt:lpstr>
      <vt:lpstr>Top-20 clients (“jumbos”) are driving both past and future growth for France, Benelux and Manageo showing a higher growth rate than the other customers</vt:lpstr>
      <vt:lpstr>PowerPoint Presentation</vt:lpstr>
      <vt:lpstr>In France, the sales reorganization and the end of risk products migration would allow for a growth recovery with a billings increase from €41.5m in 2020 to €45.8m in 2022</vt:lpstr>
      <vt:lpstr>With jumbo clients, the compliance line of business is expected to support the +6% CAGR20-22 while Risk and S&amp;M are expected to remain rather stable</vt:lpstr>
      <vt:lpstr>With other clients, compliance and S&amp;M lines of business are expected to support the +5% CAGR20-22  while Risk is expected to remain stable</vt:lpstr>
      <vt:lpstr>PowerPoint Presentation</vt:lpstr>
      <vt:lpstr>In Benelux, the sales reorganization, the product rationalization and the increasing weight of integrated products are expected to support a billings growth from €44.7m in 2020 to €50.1m in 2022</vt:lpstr>
      <vt:lpstr>With jumbo clients, the compliance line of business is expected to support the +6% CAGR20-22  while Risk would remain stable and S&amp;M is expected to decrease</vt:lpstr>
      <vt:lpstr>The end of the risk migration and the new sales organization as well as the strong increase in compliance bookings are expected to support a +5% CAGR20-22  with with other clients</vt:lpstr>
      <vt:lpstr>PowerPoint Presentation</vt:lpstr>
      <vt:lpstr>For Manageo, the relaunch of marketing campaigns after the covid crisis is expected to support a growth of both jumbo clients and other clients with a sales increase from €8.6m in 2020 to €10.8m in 2022</vt:lpstr>
      <vt:lpstr>With jumbo clients, the recovery of the marketing market after the covid crisis is expected to support a +19% CAGR20-22</vt:lpstr>
      <vt:lpstr>The development of the programmatic activity and the conquest of small marketing agencies is expected to support a +12% CAGR20-22 with other clients</vt:lpstr>
      <vt:lpstr>PowerPoint Presentation</vt:lpstr>
      <vt:lpstr>Scopes of the forward pipeline forecasts are focusing on Book-of-Business Renew and NetNew (as well as Pay as you Go for France)</vt:lpstr>
      <vt:lpstr>PowerPoint Presentation</vt:lpstr>
      <vt:lpstr>PowerPoint Presentation</vt:lpstr>
      <vt:lpstr>Two scenarios were explored for the forecast of the forward Book-of-Business: a conservative case showing a ~6.5% CAGR in 2020-22 and target case showing a ~8% CAGR in 2020-22</vt:lpstr>
      <vt:lpstr>The conservative case is based on the return to normal activity and supported by historical sales performance while the target case is supported by the new commercial push initiatives (1/2)</vt:lpstr>
      <vt:lpstr>The conservative case is based on the return to normal activity and supported by historical sales performance while the target case is supported by the new commercial push initiatives (2/2)</vt:lpstr>
      <vt:lpstr>The forecast of the Book-of-Business NetNew relies on a two-step approach, the estimation of the closed opportunities and the conversion of these opportunities into Book-of-Business</vt:lpstr>
      <vt:lpstr>PowerPoint Presentation</vt:lpstr>
      <vt:lpstr>PowerPoint Presentation</vt:lpstr>
      <vt:lpstr>Two scenarios were explored for the forecast of the forward Book-of-Business: a conservative case showing a ~6.2% CAGR in 2020-22 and target case showing a ~7.5% CAGR in 2020-22</vt:lpstr>
      <vt:lpstr>The conservative case is based on the return to normal activity and supported by historical sales performance while the target case is supported by the new commercial push initiatives (1/2)</vt:lpstr>
      <vt:lpstr>The conservative case is based on the return to normal activity and supported by historical sales performance while the target case is supported by the new commercial push initiatives (2/2)</vt:lpstr>
      <vt:lpstr>The forecast of the Book-of-Business NetNew relies on a two-step approach, the estimation of the closed opportunities and the conversion of these opportunities into Book-of-Business</vt:lpstr>
      <vt:lpstr>PowerPoint Presentation</vt:lpstr>
      <vt:lpstr>PowerPoint Presentation</vt:lpstr>
      <vt:lpstr>Overall, the Altares business plan appears achievable, according to recent performances and ongoing strategic projects launched by the new management</vt:lpstr>
      <vt:lpstr>PowerPoint Presentation</vt:lpstr>
      <vt:lpstr>LOB Definition depending on data sources for France and Benelux</vt:lpstr>
      <vt:lpstr>Reconciliation of analysis scopes (1/3) – GLOBAL - 2020</vt:lpstr>
      <vt:lpstr>Reconciliation of analysis scopes (2/3) – Focus France</vt:lpstr>
      <vt:lpstr>Reconciliation of analyses’ scopes (3/3) – Focus Benelux</vt:lpstr>
      <vt:lpstr>Synthesis of the databases used to perform eleven’s analyses</vt:lpstr>
      <vt:lpstr>Both interviews and reference materials coming from internal and external sources have been leveraged throughout eleven’s analyses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Baguette - eleven Forward Assessment</dc:title>
  <dc:creator>Théodora Dupont</dc:creator>
  <cp:lastModifiedBy>Ugo MANTEL</cp:lastModifiedBy>
  <cp:revision>1</cp:revision>
  <cp:lastPrinted>2020-10-01T11:46:22Z</cp:lastPrinted>
  <dcterms:created xsi:type="dcterms:W3CDTF">2020-07-20T12:49:47Z</dcterms:created>
  <dcterms:modified xsi:type="dcterms:W3CDTF">2022-01-19T08:25:26Z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0x010100536D72E291A89749A1020ECAEBC5DEA9</vt:lpwstr>
  </property>
</Properties>
</file>